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4.jpg" ContentType="image/jpeg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7" r:id="rId1"/>
  </p:sldMasterIdLst>
  <p:notesMasterIdLst>
    <p:notesMasterId r:id="rId4"/>
  </p:notesMasterIdLst>
  <p:sldIdLst>
    <p:sldId id="259" r:id="rId2"/>
    <p:sldId id="261" r:id="rId3"/>
  </p:sldIdLst>
  <p:sldSz cx="7708900" cy="1083945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yothi prasad" initials="Jp" lastIdx="1" clrIdx="0">
    <p:extLst>
      <p:ext uri="{19B8F6BF-5375-455C-9EA6-DF929625EA0E}">
        <p15:presenceInfo xmlns:p15="http://schemas.microsoft.com/office/powerpoint/2012/main" userId="a5d085cf1965594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0543F"/>
    <a:srgbClr val="000000"/>
    <a:srgbClr val="969696"/>
    <a:srgbClr val="002060"/>
    <a:srgbClr val="00B0F0"/>
    <a:srgbClr val="CCECFF"/>
    <a:srgbClr val="CCCCFF"/>
    <a:srgbClr val="CCFFFF"/>
    <a:srgbClr val="9966FF"/>
    <a:srgbClr val="2C59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51" autoAdjust="0"/>
    <p:restoredTop sz="93842" autoAdjust="0"/>
  </p:normalViewPr>
  <p:slideViewPr>
    <p:cSldViewPr>
      <p:cViewPr>
        <p:scale>
          <a:sx n="104" d="100"/>
          <a:sy n="104" d="100"/>
        </p:scale>
        <p:origin x="360" y="-4128"/>
      </p:cViewPr>
      <p:guideLst>
        <p:guide orient="horz" pos="2880"/>
        <p:guide pos="216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mesh rao" userId="093b3119f5b29063" providerId="LiveId" clId="{B38B025E-A72D-4D22-8E80-92556C721219}"/>
    <pc:docChg chg="modSld">
      <pc:chgData name="somesh rao" userId="093b3119f5b29063" providerId="LiveId" clId="{B38B025E-A72D-4D22-8E80-92556C721219}" dt="2023-08-11T08:25:55.910" v="134" actId="1038"/>
      <pc:docMkLst>
        <pc:docMk/>
      </pc:docMkLst>
      <pc:sldChg chg="modSp mod">
        <pc:chgData name="somesh rao" userId="093b3119f5b29063" providerId="LiveId" clId="{B38B025E-A72D-4D22-8E80-92556C721219}" dt="2023-08-11T06:34:58.112" v="131" actId="20577"/>
        <pc:sldMkLst>
          <pc:docMk/>
          <pc:sldMk cId="0" sldId="257"/>
        </pc:sldMkLst>
      </pc:sldChg>
      <pc:sldChg chg="modSp mod">
        <pc:chgData name="somesh rao" userId="093b3119f5b29063" providerId="LiveId" clId="{B38B025E-A72D-4D22-8E80-92556C721219}" dt="2023-08-11T08:25:55.910" v="134" actId="1038"/>
        <pc:sldMkLst>
          <pc:docMk/>
          <pc:sldMk cId="812014124" sldId="258"/>
        </pc:sldMkLst>
      </pc:sldChg>
    </pc:docChg>
  </pc:docChgLst>
  <pc:docChgLst>
    <pc:chgData name="somesh rao" userId="093b3119f5b29063" providerId="LiveId" clId="{3A0C51E0-7314-4F22-83BF-A55A258190F0}"/>
    <pc:docChg chg="modSld">
      <pc:chgData name="somesh rao" userId="093b3119f5b29063" providerId="LiveId" clId="{3A0C51E0-7314-4F22-83BF-A55A258190F0}" dt="2023-08-31T13:15:31.386" v="1" actId="14734"/>
      <pc:docMkLst>
        <pc:docMk/>
      </pc:docMkLst>
      <pc:sldChg chg="modSp mod">
        <pc:chgData name="somesh rao" userId="093b3119f5b29063" providerId="LiveId" clId="{3A0C51E0-7314-4F22-83BF-A55A258190F0}" dt="2023-08-31T13:15:31.386" v="1" actId="14734"/>
        <pc:sldMkLst>
          <pc:docMk/>
          <pc:sldMk cId="0" sldId="257"/>
        </pc:sldMkLst>
      </pc:sldChg>
    </pc:docChg>
  </pc:docChgLst>
  <pc:docChgLst>
    <pc:chgData name="Jyothi prasad" userId="a5d085cf1965594b" providerId="LiveId" clId="{B7669032-EF14-4C39-BB39-641183BB5AC2}"/>
    <pc:docChg chg="modSld">
      <pc:chgData name="Jyothi prasad" userId="a5d085cf1965594b" providerId="LiveId" clId="{B7669032-EF14-4C39-BB39-641183BB5AC2}" dt="2025-03-04T07:06:38.278" v="264" actId="20577"/>
      <pc:docMkLst>
        <pc:docMk/>
      </pc:docMkLst>
      <pc:sldChg chg="modSp mod">
        <pc:chgData name="Jyothi prasad" userId="a5d085cf1965594b" providerId="LiveId" clId="{B7669032-EF14-4C39-BB39-641183BB5AC2}" dt="2025-03-04T06:21:34.993" v="27" actId="20577"/>
        <pc:sldMkLst>
          <pc:docMk/>
          <pc:sldMk cId="1665287882" sldId="259"/>
        </pc:sldMkLst>
        <pc:spChg chg="mod">
          <ac:chgData name="Jyothi prasad" userId="a5d085cf1965594b" providerId="LiveId" clId="{B7669032-EF14-4C39-BB39-641183BB5AC2}" dt="2025-03-04T06:21:34.993" v="27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B7669032-EF14-4C39-BB39-641183BB5AC2}" dt="2025-03-04T06:18:44.569" v="1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B7669032-EF14-4C39-BB39-641183BB5AC2}" dt="2025-03-04T06:19:21.352" v="23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B7669032-EF14-4C39-BB39-641183BB5AC2}" dt="2025-03-04T06:19:04.016" v="21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B7669032-EF14-4C39-BB39-641183BB5AC2}" dt="2025-03-04T07:06:38.278" v="264" actId="20577"/>
        <pc:sldMkLst>
          <pc:docMk/>
          <pc:sldMk cId="759085648" sldId="261"/>
        </pc:sldMkLst>
        <pc:spChg chg="mod">
          <ac:chgData name="Jyothi prasad" userId="a5d085cf1965594b" providerId="LiveId" clId="{B7669032-EF14-4C39-BB39-641183BB5AC2}" dt="2025-03-04T06:23:12.504" v="39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B7669032-EF14-4C39-BB39-641183BB5AC2}" dt="2025-03-04T06:36:31.391" v="165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B7669032-EF14-4C39-BB39-641183BB5AC2}" dt="2025-03-04T06:57:14.450" v="238" actId="108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B7669032-EF14-4C39-BB39-641183BB5AC2}" dt="2025-03-04T07:06:38.278" v="264" actId="20577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B7669032-EF14-4C39-BB39-641183BB5AC2}" dt="2025-03-04T06:35:37.451" v="15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  <pc:docChgLst>
    <pc:chgData name="Jyothi prasad" userId="a5d085cf1965594b" providerId="LiveId" clId="{C0497BFC-063C-4923-B7E2-F199807E7A54}"/>
    <pc:docChg chg="undo custSel modSld">
      <pc:chgData name="Jyothi prasad" userId="a5d085cf1965594b" providerId="LiveId" clId="{C0497BFC-063C-4923-B7E2-F199807E7A54}" dt="2025-03-03T14:45:51.507" v="744"/>
      <pc:docMkLst>
        <pc:docMk/>
      </pc:docMkLst>
      <pc:sldChg chg="addSp modSp mod">
        <pc:chgData name="Jyothi prasad" userId="a5d085cf1965594b" providerId="LiveId" clId="{C0497BFC-063C-4923-B7E2-F199807E7A54}" dt="2025-03-03T14:45:51.507" v="744"/>
        <pc:sldMkLst>
          <pc:docMk/>
          <pc:sldMk cId="1665287882" sldId="259"/>
        </pc:sldMkLst>
        <pc:spChg chg="add mod">
          <ac:chgData name="Jyothi prasad" userId="a5d085cf1965594b" providerId="LiveId" clId="{C0497BFC-063C-4923-B7E2-F199807E7A54}" dt="2025-03-03T14:45:51.507" v="744"/>
          <ac:spMkLst>
            <pc:docMk/>
            <pc:sldMk cId="1665287882" sldId="259"/>
            <ac:spMk id="7" creationId="{D4B5BF9B-AECA-C74C-00DD-5E4BD7802F77}"/>
          </ac:spMkLst>
        </pc:spChg>
        <pc:spChg chg="mod">
          <ac:chgData name="Jyothi prasad" userId="a5d085cf1965594b" providerId="LiveId" clId="{C0497BFC-063C-4923-B7E2-F199807E7A54}" dt="2025-03-03T10:54:53.291" v="60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C0497BFC-063C-4923-B7E2-F199807E7A54}" dt="2025-03-03T10:54:15.603" v="45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C0497BFC-063C-4923-B7E2-F199807E7A54}" dt="2025-03-03T11:14:19.036" v="359" actId="20577"/>
          <ac:spMkLst>
            <pc:docMk/>
            <pc:sldMk cId="1665287882" sldId="259"/>
            <ac:spMk id="174" creationId="{AF3A60B8-DAB0-6CAB-40DE-D2FEFE3D139E}"/>
          </ac:spMkLst>
        </pc:spChg>
        <pc:spChg chg="mod">
          <ac:chgData name="Jyothi prasad" userId="a5d085cf1965594b" providerId="LiveId" clId="{C0497BFC-063C-4923-B7E2-F199807E7A54}" dt="2025-03-03T11:16:26.791" v="365" actId="20577"/>
          <ac:spMkLst>
            <pc:docMk/>
            <pc:sldMk cId="1665287882" sldId="259"/>
            <ac:spMk id="186" creationId="{91E995E6-8EE2-E7E9-EC75-AC460F5CC23B}"/>
          </ac:spMkLst>
        </pc:spChg>
        <pc:spChg chg="mod">
          <ac:chgData name="Jyothi prasad" userId="a5d085cf1965594b" providerId="LiveId" clId="{C0497BFC-063C-4923-B7E2-F199807E7A54}" dt="2025-03-03T10:54:33.239" v="55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C0497BFC-063C-4923-B7E2-F199807E7A54}" dt="2025-03-03T10:54:24.638" v="51" actId="20577"/>
          <ac:spMkLst>
            <pc:docMk/>
            <pc:sldMk cId="1665287882" sldId="259"/>
            <ac:spMk id="207" creationId="{E18D410A-4871-F1D8-B480-DE8A420EA224}"/>
          </ac:spMkLst>
        </pc:spChg>
        <pc:picChg chg="mod">
          <ac:chgData name="Jyothi prasad" userId="a5d085cf1965594b" providerId="LiveId" clId="{C0497BFC-063C-4923-B7E2-F199807E7A54}" dt="2025-03-03T14:27:49.890" v="723" actId="1076"/>
          <ac:picMkLst>
            <pc:docMk/>
            <pc:sldMk cId="1665287882" sldId="259"/>
            <ac:picMk id="3" creationId="{99317655-75F7-A237-9A1F-F9EC6399224B}"/>
          </ac:picMkLst>
        </pc:picChg>
      </pc:sldChg>
      <pc:sldChg chg="addSp delSp modSp mod">
        <pc:chgData name="Jyothi prasad" userId="a5d085cf1965594b" providerId="LiveId" clId="{C0497BFC-063C-4923-B7E2-F199807E7A54}" dt="2025-03-03T14:45:25.803" v="743" actId="5793"/>
        <pc:sldMkLst>
          <pc:docMk/>
          <pc:sldMk cId="759085648" sldId="261"/>
        </pc:sldMkLst>
        <pc:spChg chg="add del mod">
          <ac:chgData name="Jyothi prasad" userId="a5d085cf1965594b" providerId="LiveId" clId="{C0497BFC-063C-4923-B7E2-F199807E7A54}" dt="2025-03-03T13:37:16.167" v="367" actId="478"/>
          <ac:spMkLst>
            <pc:docMk/>
            <pc:sldMk cId="759085648" sldId="261"/>
            <ac:spMk id="4" creationId="{EDA5F287-3653-7C6A-E459-1F571E9F5DAA}"/>
          </ac:spMkLst>
        </pc:spChg>
        <pc:spChg chg="mod">
          <ac:chgData name="Jyothi prasad" userId="a5d085cf1965594b" providerId="LiveId" clId="{C0497BFC-063C-4923-B7E2-F199807E7A54}" dt="2025-03-03T10:56:21.958" v="84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C0497BFC-063C-4923-B7E2-F199807E7A54}" dt="2025-03-03T14:26:28.324" v="713" actId="113"/>
          <ac:spMkLst>
            <pc:docMk/>
            <pc:sldMk cId="759085648" sldId="261"/>
            <ac:spMk id="7" creationId="{BEC16509-F616-C135-8E48-87007B95565B}"/>
          </ac:spMkLst>
        </pc:spChg>
        <pc:spChg chg="add mod">
          <ac:chgData name="Jyothi prasad" userId="a5d085cf1965594b" providerId="LiveId" clId="{C0497BFC-063C-4923-B7E2-F199807E7A54}" dt="2025-03-03T14:45:25.803" v="743" actId="5793"/>
          <ac:spMkLst>
            <pc:docMk/>
            <pc:sldMk cId="759085648" sldId="261"/>
            <ac:spMk id="9" creationId="{B64D64FF-BB3C-11BD-FFC3-BCA56F6A124A}"/>
          </ac:spMkLst>
        </pc:spChg>
        <pc:spChg chg="mod">
          <ac:chgData name="Jyothi prasad" userId="a5d085cf1965594b" providerId="LiveId" clId="{C0497BFC-063C-4923-B7E2-F199807E7A54}" dt="2025-03-03T14:21:12.491" v="709" actId="20577"/>
          <ac:spMkLst>
            <pc:docMk/>
            <pc:sldMk cId="759085648" sldId="261"/>
            <ac:spMk id="4970" creationId="{70B1CCF5-81F0-9A96-EA73-701F6D776532}"/>
          </ac:spMkLst>
        </pc:spChg>
        <pc:spChg chg="mod">
          <ac:chgData name="Jyothi prasad" userId="a5d085cf1965594b" providerId="LiveId" clId="{C0497BFC-063C-4923-B7E2-F199807E7A54}" dt="2025-03-03T14:21:36.301" v="710" actId="14100"/>
          <ac:spMkLst>
            <pc:docMk/>
            <pc:sldMk cId="759085648" sldId="261"/>
            <ac:spMk id="5076" creationId="{8DE79CF5-855C-199A-3626-504507B2CDF2}"/>
          </ac:spMkLst>
        </pc:spChg>
        <pc:spChg chg="mod">
          <ac:chgData name="Jyothi prasad" userId="a5d085cf1965594b" providerId="LiveId" clId="{C0497BFC-063C-4923-B7E2-F199807E7A54}" dt="2025-03-03T14:21:45.669" v="711" actId="14100"/>
          <ac:spMkLst>
            <pc:docMk/>
            <pc:sldMk cId="759085648" sldId="261"/>
            <ac:spMk id="5077" creationId="{22DCF434-7BD9-949C-3417-ABA157761FEE}"/>
          </ac:spMkLst>
        </pc:spChg>
        <pc:spChg chg="mod">
          <ac:chgData name="Jyothi prasad" userId="a5d085cf1965594b" providerId="LiveId" clId="{C0497BFC-063C-4923-B7E2-F199807E7A54}" dt="2025-03-03T14:21:56.170" v="712" actId="14100"/>
          <ac:spMkLst>
            <pc:docMk/>
            <pc:sldMk cId="759085648" sldId="261"/>
            <ac:spMk id="5078" creationId="{1AAF000B-D69A-3015-FC51-3C0C1F1343A2}"/>
          </ac:spMkLst>
        </pc:spChg>
        <pc:graphicFrameChg chg="mod modGraphic">
          <ac:chgData name="Jyothi prasad" userId="a5d085cf1965594b" providerId="LiveId" clId="{C0497BFC-063C-4923-B7E2-F199807E7A54}" dt="2025-03-03T14:27:22.959" v="721" actId="113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C0497BFC-063C-4923-B7E2-F199807E7A54}" dt="2025-03-03T14:26:50.645" v="714" actId="113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 modGraphic">
          <ac:chgData name="Jyothi prasad" userId="a5d085cf1965594b" providerId="LiveId" clId="{C0497BFC-063C-4923-B7E2-F199807E7A54}" dt="2025-03-03T14:15:25.863" v="707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  <pc:graphicFrameChg chg="modGraphic">
          <ac:chgData name="Jyothi prasad" userId="a5d085cf1965594b" providerId="LiveId" clId="{C0497BFC-063C-4923-B7E2-F199807E7A54}" dt="2025-03-03T11:01:06.062" v="169" actId="20577"/>
          <ac:graphicFrameMkLst>
            <pc:docMk/>
            <pc:sldMk cId="759085648" sldId="261"/>
            <ac:graphicFrameMk id="5498" creationId="{89D9B0B9-CED0-94E3-8AA9-9449233ABE34}"/>
          </ac:graphicFrameMkLst>
        </pc:graphicFrameChg>
        <pc:picChg chg="mod">
          <ac:chgData name="Jyothi prasad" userId="a5d085cf1965594b" providerId="LiveId" clId="{C0497BFC-063C-4923-B7E2-F199807E7A54}" dt="2025-03-03T14:43:00.483" v="725" actId="1076"/>
          <ac:picMkLst>
            <pc:docMk/>
            <pc:sldMk cId="759085648" sldId="261"/>
            <ac:picMk id="2" creationId="{12B5E40C-5A6C-3160-5EE8-75675BF4FDFB}"/>
          </ac:picMkLst>
        </pc:picChg>
      </pc:sldChg>
    </pc:docChg>
  </pc:docChgLst>
  <pc:docChgLst>
    <pc:chgData name="somesh rao" userId="093b3119f5b29063" providerId="LiveId" clId="{E903BB60-8EC4-4F77-A7A6-70D4ED6C664C}"/>
    <pc:docChg chg="undo redo custSel modSld">
      <pc:chgData name="somesh rao" userId="093b3119f5b29063" providerId="LiveId" clId="{E903BB60-8EC4-4F77-A7A6-70D4ED6C664C}" dt="2023-08-10T13:31:08.564" v="1183" actId="14100"/>
      <pc:docMkLst>
        <pc:docMk/>
      </pc:docMkLst>
      <pc:sldChg chg="addSp delSp modSp mod">
        <pc:chgData name="somesh rao" userId="093b3119f5b29063" providerId="LiveId" clId="{E903BB60-8EC4-4F77-A7A6-70D4ED6C664C}" dt="2023-08-10T13:31:08.564" v="1183" actId="14100"/>
        <pc:sldMkLst>
          <pc:docMk/>
          <pc:sldMk cId="0" sldId="257"/>
        </pc:sldMkLst>
      </pc:sldChg>
      <pc:sldChg chg="addSp delSp modSp mod">
        <pc:chgData name="somesh rao" userId="093b3119f5b29063" providerId="LiveId" clId="{E903BB60-8EC4-4F77-A7A6-70D4ED6C664C}" dt="2023-08-10T12:47:36.408" v="1181" actId="20577"/>
        <pc:sldMkLst>
          <pc:docMk/>
          <pc:sldMk cId="812014124" sldId="258"/>
        </pc:sldMkLst>
      </pc:sldChg>
    </pc:docChg>
  </pc:docChgLst>
  <pc:docChgLst>
    <pc:chgData name="somesh rao" userId="093b3119f5b29063" providerId="LiveId" clId="{058BA192-E32E-4B7E-9FCE-E647E9465219}"/>
    <pc:docChg chg="undo redo custSel modSld">
      <pc:chgData name="somesh rao" userId="093b3119f5b29063" providerId="LiveId" clId="{058BA192-E32E-4B7E-9FCE-E647E9465219}" dt="2023-08-09T08:36:10.820" v="235" actId="14100"/>
      <pc:docMkLst>
        <pc:docMk/>
      </pc:docMkLst>
      <pc:sldChg chg="addSp delSp modSp mod">
        <pc:chgData name="somesh rao" userId="093b3119f5b29063" providerId="LiveId" clId="{058BA192-E32E-4B7E-9FCE-E647E9465219}" dt="2023-08-09T08:28:36.240" v="232" actId="20577"/>
        <pc:sldMkLst>
          <pc:docMk/>
          <pc:sldMk cId="0" sldId="257"/>
        </pc:sldMkLst>
      </pc:sldChg>
      <pc:sldChg chg="addSp delSp modSp mod">
        <pc:chgData name="somesh rao" userId="093b3119f5b29063" providerId="LiveId" clId="{058BA192-E32E-4B7E-9FCE-E647E9465219}" dt="2023-08-09T08:36:10.820" v="235" actId="14100"/>
        <pc:sldMkLst>
          <pc:docMk/>
          <pc:sldMk cId="812014124" sldId="258"/>
        </pc:sldMkLst>
      </pc:sldChg>
    </pc:docChg>
  </pc:docChgLst>
  <pc:docChgLst>
    <pc:chgData name="somesh rao" userId="093b3119f5b29063" providerId="LiveId" clId="{6884322F-F660-481E-B4E8-B2CC2DBB861A}"/>
    <pc:docChg chg="undo custSel addSld delSld modSld">
      <pc:chgData name="somesh rao" userId="093b3119f5b29063" providerId="LiveId" clId="{6884322F-F660-481E-B4E8-B2CC2DBB861A}" dt="2023-08-21T09:58:04.267" v="2148"/>
      <pc:docMkLst>
        <pc:docMk/>
      </pc:docMkLst>
      <pc:sldChg chg="addSp delSp modSp mod">
        <pc:chgData name="somesh rao" userId="093b3119f5b29063" providerId="LiveId" clId="{6884322F-F660-481E-B4E8-B2CC2DBB861A}" dt="2023-08-21T09:58:04.267" v="2148"/>
        <pc:sldMkLst>
          <pc:docMk/>
          <pc:sldMk cId="0" sldId="257"/>
        </pc:sldMkLst>
      </pc:sldChg>
      <pc:sldChg chg="addSp delSp modSp mod">
        <pc:chgData name="somesh rao" userId="093b3119f5b29063" providerId="LiveId" clId="{6884322F-F660-481E-B4E8-B2CC2DBB861A}" dt="2023-08-19T07:50:50.824" v="2141" actId="1035"/>
        <pc:sldMkLst>
          <pc:docMk/>
          <pc:sldMk cId="812014124" sldId="258"/>
        </pc:sldMkLst>
      </pc:sldChg>
      <pc:sldChg chg="new del">
        <pc:chgData name="somesh rao" userId="093b3119f5b29063" providerId="LiveId" clId="{6884322F-F660-481E-B4E8-B2CC2DBB861A}" dt="2023-08-14T09:04:19.721" v="890" actId="680"/>
        <pc:sldMkLst>
          <pc:docMk/>
          <pc:sldMk cId="175708225" sldId="259"/>
        </pc:sldMkLst>
      </pc:sldChg>
      <pc:sldChg chg="add del">
        <pc:chgData name="somesh rao" userId="093b3119f5b29063" providerId="LiveId" clId="{6884322F-F660-481E-B4E8-B2CC2DBB861A}" dt="2023-08-14T09:08:51.376" v="928" actId="2696"/>
        <pc:sldMkLst>
          <pc:docMk/>
          <pc:sldMk cId="1064986398" sldId="259"/>
        </pc:sldMkLst>
      </pc:sldChg>
      <pc:sldChg chg="new del">
        <pc:chgData name="somesh rao" userId="093b3119f5b29063" providerId="LiveId" clId="{6884322F-F660-481E-B4E8-B2CC2DBB861A}" dt="2023-08-14T09:04:35.967" v="892" actId="680"/>
        <pc:sldMkLst>
          <pc:docMk/>
          <pc:sldMk cId="2420135507" sldId="259"/>
        </pc:sldMkLst>
      </pc:sldChg>
      <pc:sldChg chg="add del">
        <pc:chgData name="somesh rao" userId="093b3119f5b29063" providerId="LiveId" clId="{6884322F-F660-481E-B4E8-B2CC2DBB861A}" dt="2023-08-14T09:04:08.306" v="888"/>
        <pc:sldMkLst>
          <pc:docMk/>
          <pc:sldMk cId="3869379556" sldId="259"/>
        </pc:sldMkLst>
      </pc:sldChg>
    </pc:docChg>
  </pc:docChgLst>
  <pc:docChgLst>
    <pc:chgData name="Jyothi prasad" userId="a5d085cf1965594b" providerId="LiveId" clId="{A83C1846-3F05-431C-BB79-78DDC1FB7086}"/>
    <pc:docChg chg="undo custSel modSld">
      <pc:chgData name="Jyothi prasad" userId="a5d085cf1965594b" providerId="LiveId" clId="{A83C1846-3F05-431C-BB79-78DDC1FB7086}" dt="2025-03-04T08:34:01.490" v="111" actId="20577"/>
      <pc:docMkLst>
        <pc:docMk/>
      </pc:docMkLst>
      <pc:sldChg chg="modSp mod">
        <pc:chgData name="Jyothi prasad" userId="a5d085cf1965594b" providerId="LiveId" clId="{A83C1846-3F05-431C-BB79-78DDC1FB7086}" dt="2025-03-04T08:18:32.250" v="17" actId="20577"/>
        <pc:sldMkLst>
          <pc:docMk/>
          <pc:sldMk cId="1665287882" sldId="259"/>
        </pc:sldMkLst>
        <pc:spChg chg="mod">
          <ac:chgData name="Jyothi prasad" userId="a5d085cf1965594b" providerId="LiveId" clId="{A83C1846-3F05-431C-BB79-78DDC1FB7086}" dt="2025-03-04T08:18:22.064" v="11" actId="20577"/>
          <ac:spMkLst>
            <pc:docMk/>
            <pc:sldMk cId="1665287882" sldId="259"/>
            <ac:spMk id="8" creationId="{91CC98EA-0CDE-6659-B5F9-7CD2F72DF98A}"/>
          </ac:spMkLst>
        </pc:spChg>
        <pc:spChg chg="mod">
          <ac:chgData name="Jyothi prasad" userId="a5d085cf1965594b" providerId="LiveId" clId="{A83C1846-3F05-431C-BB79-78DDC1FB7086}" dt="2025-03-04T08:17:44.146" v="7" actId="20577"/>
          <ac:spMkLst>
            <pc:docMk/>
            <pc:sldMk cId="1665287882" sldId="259"/>
            <ac:spMk id="26" creationId="{C1E5AD1B-FEF5-BE48-E88D-5FE53C0CCE13}"/>
          </ac:spMkLst>
        </pc:spChg>
        <pc:spChg chg="mod">
          <ac:chgData name="Jyothi prasad" userId="a5d085cf1965594b" providerId="LiveId" clId="{A83C1846-3F05-431C-BB79-78DDC1FB7086}" dt="2025-03-04T08:18:08.333" v="9" actId="20577"/>
          <ac:spMkLst>
            <pc:docMk/>
            <pc:sldMk cId="1665287882" sldId="259"/>
            <ac:spMk id="201" creationId="{3A7584DE-9FE4-B18E-0072-EB1C2E7279BE}"/>
          </ac:spMkLst>
        </pc:spChg>
        <pc:spChg chg="mod">
          <ac:chgData name="Jyothi prasad" userId="a5d085cf1965594b" providerId="LiveId" clId="{A83C1846-3F05-431C-BB79-78DDC1FB7086}" dt="2025-03-04T08:18:32.250" v="17" actId="20577"/>
          <ac:spMkLst>
            <pc:docMk/>
            <pc:sldMk cId="1665287882" sldId="259"/>
            <ac:spMk id="207" creationId="{E18D410A-4871-F1D8-B480-DE8A420EA224}"/>
          </ac:spMkLst>
        </pc:spChg>
      </pc:sldChg>
      <pc:sldChg chg="modSp mod">
        <pc:chgData name="Jyothi prasad" userId="a5d085cf1965594b" providerId="LiveId" clId="{A83C1846-3F05-431C-BB79-78DDC1FB7086}" dt="2025-03-04T08:34:01.490" v="111" actId="20577"/>
        <pc:sldMkLst>
          <pc:docMk/>
          <pc:sldMk cId="759085648" sldId="261"/>
        </pc:sldMkLst>
        <pc:spChg chg="mod">
          <ac:chgData name="Jyothi prasad" userId="a5d085cf1965594b" providerId="LiveId" clId="{A83C1846-3F05-431C-BB79-78DDC1FB7086}" dt="2025-03-04T08:19:01.993" v="25" actId="20577"/>
          <ac:spMkLst>
            <pc:docMk/>
            <pc:sldMk cId="759085648" sldId="261"/>
            <ac:spMk id="6" creationId="{245D8EE8-2216-7520-B5D6-D0B6F62A6B10}"/>
          </ac:spMkLst>
        </pc:spChg>
        <pc:spChg chg="mod">
          <ac:chgData name="Jyothi prasad" userId="a5d085cf1965594b" providerId="LiveId" clId="{A83C1846-3F05-431C-BB79-78DDC1FB7086}" dt="2025-03-04T08:29:22.969" v="100" actId="20577"/>
          <ac:spMkLst>
            <pc:docMk/>
            <pc:sldMk cId="759085648" sldId="261"/>
            <ac:spMk id="22" creationId="{B4A6A72A-309B-927C-CCD6-F86CC3F3FAF8}"/>
          </ac:spMkLst>
        </pc:spChg>
        <pc:graphicFrameChg chg="mod modGraphic">
          <ac:chgData name="Jyothi prasad" userId="a5d085cf1965594b" providerId="LiveId" clId="{A83C1846-3F05-431C-BB79-78DDC1FB7086}" dt="2025-03-04T08:34:01.490" v="111" actId="20577"/>
          <ac:graphicFrameMkLst>
            <pc:docMk/>
            <pc:sldMk cId="759085648" sldId="261"/>
            <ac:graphicFrameMk id="8" creationId="{B3B63FF7-811A-95E3-D175-3487EE7B8F36}"/>
          </ac:graphicFrameMkLst>
        </pc:graphicFrameChg>
        <pc:graphicFrameChg chg="mod modGraphic">
          <ac:chgData name="Jyothi prasad" userId="a5d085cf1965594b" providerId="LiveId" clId="{A83C1846-3F05-431C-BB79-78DDC1FB7086}" dt="2025-03-04T08:22:05.590" v="62"/>
          <ac:graphicFrameMkLst>
            <pc:docMk/>
            <pc:sldMk cId="759085648" sldId="261"/>
            <ac:graphicFrameMk id="14" creationId="{45EAAC95-2EF4-0E28-BA6D-DCAC1E43B85D}"/>
          </ac:graphicFrameMkLst>
        </pc:graphicFrameChg>
        <pc:graphicFrameChg chg="modGraphic">
          <ac:chgData name="Jyothi prasad" userId="a5d085cf1965594b" providerId="LiveId" clId="{A83C1846-3F05-431C-BB79-78DDC1FB7086}" dt="2025-03-04T08:28:04.986" v="94" actId="20577"/>
          <ac:graphicFrameMkLst>
            <pc:docMk/>
            <pc:sldMk cId="759085648" sldId="261"/>
            <ac:graphicFrameMk id="16" creationId="{242770C4-8751-D233-F677-9F19822460E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01547" y="1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22FF3-27F4-46B0-9C29-EE9AC7AB93C9}" type="datetimeFigureOut">
              <a:rPr lang="en-AE" smtClean="0"/>
              <a:t>29/05/2025</a:t>
            </a:fld>
            <a:endParaRPr lang="en-A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43138" y="1252538"/>
            <a:ext cx="24018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509" y="4822099"/>
            <a:ext cx="5511146" cy="394408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01547" y="9516767"/>
            <a:ext cx="2985076" cy="50194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EEACD-CE03-4B16-A3A0-9B6246E60A76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77909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EEACD-CE03-4B16-A3A0-9B6246E60A76}" type="slidenum">
              <a:rPr lang="en-AE" smtClean="0"/>
              <a:t>2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30788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929250" y="3772381"/>
            <a:ext cx="5850401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4149" y="6879438"/>
            <a:ext cx="4300603" cy="1959721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602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85465" indent="0" algn="ctr">
              <a:buNone/>
              <a:defRPr sz="1602"/>
            </a:lvl2pPr>
            <a:lvl3pPr marL="770931" indent="0" algn="ctr">
              <a:buNone/>
              <a:defRPr sz="1518"/>
            </a:lvl3pPr>
            <a:lvl4pPr marL="1156396" indent="0" algn="ctr">
              <a:buNone/>
              <a:defRPr sz="1349"/>
            </a:lvl4pPr>
            <a:lvl5pPr marL="1541861" indent="0" algn="ctr">
              <a:buNone/>
              <a:defRPr sz="1349"/>
            </a:lvl5pPr>
            <a:lvl6pPr marL="1927327" indent="0" algn="ctr">
              <a:buNone/>
              <a:defRPr sz="1349"/>
            </a:lvl6pPr>
            <a:lvl7pPr marL="2312792" indent="0" algn="ctr">
              <a:buNone/>
              <a:defRPr sz="1349"/>
            </a:lvl7pPr>
            <a:lvl8pPr marL="2698257" indent="0" algn="ctr">
              <a:buNone/>
              <a:defRPr sz="1349"/>
            </a:lvl8pPr>
            <a:lvl9pPr marL="3083723" indent="0" algn="ctr">
              <a:buNone/>
              <a:defRPr sz="134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5736650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76943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71291" y="1481392"/>
            <a:ext cx="888552" cy="78766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53986" y="1481392"/>
            <a:ext cx="3975997" cy="78766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285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010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32777" y="3772381"/>
            <a:ext cx="5851055" cy="2601468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295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4149" y="6879313"/>
            <a:ext cx="4300603" cy="199953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602">
                <a:solidFill>
                  <a:schemeClr val="tx1"/>
                </a:solidFill>
              </a:defRPr>
            </a:lvl1pPr>
            <a:lvl2pPr marL="385465" indent="0">
              <a:buNone/>
              <a:defRPr sz="1602">
                <a:solidFill>
                  <a:schemeClr val="tx1">
                    <a:tint val="75000"/>
                  </a:schemeClr>
                </a:solidFill>
              </a:defRPr>
            </a:lvl2pPr>
            <a:lvl3pPr marL="770931" indent="0">
              <a:buNone/>
              <a:defRPr sz="1518">
                <a:solidFill>
                  <a:schemeClr val="tx1">
                    <a:tint val="75000"/>
                  </a:schemeClr>
                </a:solidFill>
              </a:defRPr>
            </a:lvl3pPr>
            <a:lvl4pPr marL="1156396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4pPr>
            <a:lvl5pPr marL="1541861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5pPr>
            <a:lvl6pPr marL="192732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6pPr>
            <a:lvl7pPr marL="2312792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7pPr>
            <a:lvl8pPr marL="2698257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8pPr>
            <a:lvl9pPr marL="3083723" indent="0">
              <a:buNone/>
              <a:defRPr sz="134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599160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29249" y="4169575"/>
            <a:ext cx="2771986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07664" y="4169575"/>
            <a:ext cx="2774088" cy="49028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15261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9249" y="3656512"/>
            <a:ext cx="2771987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249" y="4968081"/>
            <a:ext cx="2771987" cy="41043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07664" y="4968081"/>
            <a:ext cx="2774088" cy="4104349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7664" y="3656512"/>
            <a:ext cx="2774088" cy="1112849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602" b="0" cap="all" spc="84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385465" indent="0">
              <a:buNone/>
              <a:defRPr sz="1602" b="1"/>
            </a:lvl2pPr>
            <a:lvl3pPr marL="770931" indent="0">
              <a:buNone/>
              <a:defRPr sz="1518" b="1"/>
            </a:lvl3pPr>
            <a:lvl4pPr marL="1156396" indent="0">
              <a:buNone/>
              <a:defRPr sz="1349" b="1"/>
            </a:lvl4pPr>
            <a:lvl5pPr marL="1541861" indent="0">
              <a:buNone/>
              <a:defRPr sz="1349" b="1"/>
            </a:lvl5pPr>
            <a:lvl6pPr marL="1927327" indent="0">
              <a:buNone/>
              <a:defRPr sz="1349" b="1"/>
            </a:lvl6pPr>
            <a:lvl7pPr marL="2312792" indent="0">
              <a:buNone/>
              <a:defRPr sz="1349" b="1"/>
            </a:lvl7pPr>
            <a:lvl8pPr marL="2698257" indent="0">
              <a:buNone/>
              <a:defRPr sz="1349" b="1"/>
            </a:lvl8pPr>
            <a:lvl9pPr marL="3083723" indent="0">
              <a:buNone/>
              <a:defRPr sz="13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12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1739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097425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3854450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40148" y="3546497"/>
            <a:ext cx="2774154" cy="1804199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9167" y="1271829"/>
            <a:ext cx="3045016" cy="8295792"/>
          </a:xfrm>
        </p:spPr>
        <p:txBody>
          <a:bodyPr>
            <a:normAutofit/>
          </a:bodyPr>
          <a:lstStyle>
            <a:lvl1pPr>
              <a:defRPr sz="1602">
                <a:solidFill>
                  <a:schemeClr val="tx1"/>
                </a:solidFill>
              </a:defRPr>
            </a:lvl1pPr>
            <a:lvl2pPr>
              <a:defRPr sz="1349">
                <a:solidFill>
                  <a:schemeClr val="tx1"/>
                </a:solidFill>
              </a:defRPr>
            </a:lvl2pPr>
            <a:lvl3pPr>
              <a:defRPr sz="1349">
                <a:solidFill>
                  <a:schemeClr val="tx1"/>
                </a:solidFill>
              </a:defRPr>
            </a:lvl3pPr>
            <a:lvl4pPr>
              <a:defRPr sz="1349">
                <a:solidFill>
                  <a:schemeClr val="tx1"/>
                </a:solidFill>
              </a:defRPr>
            </a:lvl4pPr>
            <a:lvl5pPr>
              <a:defRPr sz="1349">
                <a:solidFill>
                  <a:schemeClr val="tx1"/>
                </a:solidFill>
              </a:defRPr>
            </a:lvl5pPr>
            <a:lvl6pPr>
              <a:defRPr sz="1349"/>
            </a:lvl6pPr>
            <a:lvl7pPr>
              <a:defRPr sz="1349"/>
            </a:lvl7pPr>
            <a:lvl8pPr>
              <a:defRPr sz="1349"/>
            </a:lvl8pPr>
            <a:lvl9pPr>
              <a:defRPr sz="134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3"/>
            <a:ext cx="2399395" cy="346779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40148" y="9856673"/>
            <a:ext cx="3209005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00245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3854449" cy="108394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539623" y="3546495"/>
            <a:ext cx="2775204" cy="1806575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1771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54451" y="-66655"/>
            <a:ext cx="3858305" cy="1083945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2698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385465" indent="0">
              <a:buNone/>
              <a:defRPr sz="2361"/>
            </a:lvl2pPr>
            <a:lvl3pPr marL="770931" indent="0">
              <a:buNone/>
              <a:defRPr sz="2023"/>
            </a:lvl3pPr>
            <a:lvl4pPr marL="1156396" indent="0">
              <a:buNone/>
              <a:defRPr sz="1686"/>
            </a:lvl4pPr>
            <a:lvl5pPr marL="1541861" indent="0">
              <a:buNone/>
              <a:defRPr sz="1686"/>
            </a:lvl5pPr>
            <a:lvl6pPr marL="1927327" indent="0">
              <a:buNone/>
              <a:defRPr sz="1686"/>
            </a:lvl6pPr>
            <a:lvl7pPr marL="2312792" indent="0">
              <a:buNone/>
              <a:defRPr sz="1686"/>
            </a:lvl7pPr>
            <a:lvl8pPr marL="2698257" indent="0">
              <a:buNone/>
              <a:defRPr sz="1686"/>
            </a:lvl8pPr>
            <a:lvl9pPr marL="3083723" indent="0">
              <a:buNone/>
              <a:defRPr sz="168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7528" y="5610845"/>
            <a:ext cx="2399395" cy="346779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265">
                <a:solidFill>
                  <a:srgbClr val="FFFFFF"/>
                </a:solidFill>
              </a:defRPr>
            </a:lvl1pPr>
            <a:lvl2pPr marL="385465" indent="0">
              <a:buNone/>
              <a:defRPr sz="1180"/>
            </a:lvl2pPr>
            <a:lvl3pPr marL="770931" indent="0">
              <a:buNone/>
              <a:defRPr sz="1012"/>
            </a:lvl3pPr>
            <a:lvl4pPr marL="1156396" indent="0">
              <a:buNone/>
              <a:defRPr sz="843"/>
            </a:lvl4pPr>
            <a:lvl5pPr marL="1541861" indent="0">
              <a:buNone/>
              <a:defRPr sz="843"/>
            </a:lvl5pPr>
            <a:lvl6pPr marL="1927327" indent="0">
              <a:buNone/>
              <a:defRPr sz="843"/>
            </a:lvl6pPr>
            <a:lvl7pPr marL="2312792" indent="0">
              <a:buNone/>
              <a:defRPr sz="843"/>
            </a:lvl7pPr>
            <a:lvl8pPr marL="2698257" indent="0">
              <a:buNone/>
              <a:defRPr sz="843"/>
            </a:lvl8pPr>
            <a:lvl9pPr marL="3083723" indent="0">
              <a:buNone/>
              <a:defRPr sz="84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39623" y="9856673"/>
            <a:ext cx="3206902" cy="505841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216668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353986" y="1524749"/>
            <a:ext cx="5005857" cy="187883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3986" y="4169578"/>
            <a:ext cx="5005857" cy="49028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40581" y="9860796"/>
            <a:ext cx="1741171" cy="512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29249" y="9856673"/>
            <a:ext cx="3841521" cy="505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3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46872" y="9827768"/>
            <a:ext cx="308356" cy="578104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927" spc="0" baseline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AE" smtClean="0"/>
              <a:t>‹#›</a:t>
            </a:fld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51648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770931" rtl="0" eaLnBrk="1" latinLnBrk="0" hangingPunct="1">
        <a:lnSpc>
          <a:spcPct val="90000"/>
        </a:lnSpc>
        <a:spcBef>
          <a:spcPct val="0"/>
        </a:spcBef>
        <a:buNone/>
        <a:defRPr sz="2192" kern="1200" cap="all" spc="169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19273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518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85465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78198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7093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366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108213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125276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2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541861" indent="-192733" algn="l" defTabSz="770931" rtl="0" eaLnBrk="1" latinLnBrk="0" hangingPunct="1">
        <a:lnSpc>
          <a:spcPct val="100000"/>
        </a:lnSpc>
        <a:spcBef>
          <a:spcPts val="843"/>
        </a:spcBef>
        <a:buClr>
          <a:schemeClr val="accent2"/>
        </a:buClr>
        <a:buFont typeface="Arial" panose="020B0604020202020204" pitchFamily="34" charset="0"/>
        <a:buChar char="•"/>
        <a:defRPr sz="1349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1pPr>
      <a:lvl2pPr marL="385465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2pPr>
      <a:lvl3pPr marL="77093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3pPr>
      <a:lvl4pPr marL="1156396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4pPr>
      <a:lvl5pPr marL="1541861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5pPr>
      <a:lvl6pPr marL="192732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6pPr>
      <a:lvl7pPr marL="2312792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7pPr>
      <a:lvl8pPr marL="2698257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8pPr>
      <a:lvl9pPr marL="3083723" algn="l" defTabSz="770931" rtl="0" eaLnBrk="1" latinLnBrk="0" hangingPunct="1">
        <a:defRPr sz="15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jp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BB9D6F-616D-57C5-4F31-E5D7768FC204}"/>
              </a:ext>
            </a:extLst>
          </p:cNvPr>
          <p:cNvSpPr/>
          <p:nvPr/>
        </p:nvSpPr>
        <p:spPr>
          <a:xfrm>
            <a:off x="0" y="-1"/>
            <a:ext cx="7708900" cy="412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B7EE7F94-E0C2-1F84-019E-E8867F928DF9}"/>
              </a:ext>
            </a:extLst>
          </p:cNvPr>
          <p:cNvSpPr/>
          <p:nvPr/>
        </p:nvSpPr>
        <p:spPr>
          <a:xfrm rot="5400000">
            <a:off x="555625" y="557309"/>
            <a:ext cx="2743200" cy="3854450"/>
          </a:xfrm>
          <a:prstGeom prst="round2SameRect">
            <a:avLst>
              <a:gd name="adj1" fmla="val 3704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74F9ACCA-84EA-B36A-8716-C46FB1478449}"/>
              </a:ext>
            </a:extLst>
          </p:cNvPr>
          <p:cNvSpPr/>
          <p:nvPr/>
        </p:nvSpPr>
        <p:spPr>
          <a:xfrm rot="5400000">
            <a:off x="456899" y="792088"/>
            <a:ext cx="2819400" cy="3733800"/>
          </a:xfrm>
          <a:prstGeom prst="round2SameRect">
            <a:avLst>
              <a:gd name="adj1" fmla="val 4165"/>
              <a:gd name="adj2" fmla="val 0"/>
            </a:avLst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A577E9-B8E3-E2DB-91D0-0C6BCE73E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69" b="3669"/>
          <a:stretch/>
        </p:blipFill>
        <p:spPr>
          <a:xfrm>
            <a:off x="4540250" y="61625"/>
            <a:ext cx="2819400" cy="40010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1E5AD1B-FEF5-BE48-E88D-5FE53C0CCE13}"/>
              </a:ext>
            </a:extLst>
          </p:cNvPr>
          <p:cNvSpPr txBox="1"/>
          <p:nvPr/>
        </p:nvSpPr>
        <p:spPr>
          <a:xfrm>
            <a:off x="13518" y="1268140"/>
            <a:ext cx="346283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ABS-120GGS-M10</a:t>
            </a:r>
          </a:p>
          <a:p>
            <a:r>
              <a:rPr lang="en-US" dirty="0">
                <a:solidFill>
                  <a:schemeClr val="bg1"/>
                </a:solidFill>
              </a:rPr>
              <a:t>485W – 505W</a:t>
            </a:r>
          </a:p>
          <a:p>
            <a:r>
              <a:rPr lang="en-US" dirty="0">
                <a:solidFill>
                  <a:schemeClr val="bg1"/>
                </a:solidFill>
              </a:rPr>
              <a:t>Topcon Half Cut PV Module</a:t>
            </a:r>
          </a:p>
          <a:p>
            <a:r>
              <a:rPr lang="en-AE" sz="1400" kern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Glass/Glass-Silver Frame</a:t>
            </a:r>
            <a:endParaRPr lang="en-AE" sz="1400" dirty="0">
              <a:solidFill>
                <a:schemeClr val="bg1"/>
              </a:solidFill>
            </a:endParaRPr>
          </a:p>
        </p:txBody>
      </p:sp>
      <p:pic>
        <p:nvPicPr>
          <p:cNvPr id="3" name="object 84">
            <a:extLst>
              <a:ext uri="{FF2B5EF4-FFF2-40B4-BE49-F238E27FC236}">
                <a16:creationId xmlns:a16="http://schemas.microsoft.com/office/drawing/2014/main" id="{99317655-75F7-A237-9A1F-F9EC6399224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4200526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8B766D-4E31-2F39-14B7-958EE11E1FE7}"/>
              </a:ext>
            </a:extLst>
          </p:cNvPr>
          <p:cNvSpPr txBox="1"/>
          <p:nvPr/>
        </p:nvSpPr>
        <p:spPr>
          <a:xfrm>
            <a:off x="13727" y="417786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KEY FEATURES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89A51D-90CC-E1B8-7A24-31D4806B404A}"/>
              </a:ext>
            </a:extLst>
          </p:cNvPr>
          <p:cNvGrpSpPr/>
          <p:nvPr/>
        </p:nvGrpSpPr>
        <p:grpSpPr>
          <a:xfrm>
            <a:off x="13727" y="4638227"/>
            <a:ext cx="3900392" cy="3744243"/>
            <a:chOff x="3593000" y="4786578"/>
            <a:chExt cx="3919050" cy="3242995"/>
          </a:xfrm>
        </p:grpSpPr>
        <p:sp>
          <p:nvSpPr>
            <p:cNvPr id="6" name="object 34">
              <a:extLst>
                <a:ext uri="{FF2B5EF4-FFF2-40B4-BE49-F238E27FC236}">
                  <a16:creationId xmlns:a16="http://schemas.microsoft.com/office/drawing/2014/main" id="{9711497E-6FA7-3032-7299-AE5D9B833A3D}"/>
                </a:ext>
              </a:extLst>
            </p:cNvPr>
            <p:cNvSpPr txBox="1"/>
            <p:nvPr/>
          </p:nvSpPr>
          <p:spPr>
            <a:xfrm>
              <a:off x="4510060" y="6993315"/>
              <a:ext cx="2748520" cy="4331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BETTER TEMPERTURE COEFFICIENT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Lower temperature coefficient (Pmax):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-0.30%/°C, increases energy yield in hot climate</a:t>
              </a:r>
              <a:endParaRPr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object 45">
              <a:extLst>
                <a:ext uri="{FF2B5EF4-FFF2-40B4-BE49-F238E27FC236}">
                  <a16:creationId xmlns:a16="http://schemas.microsoft.com/office/drawing/2014/main" id="{91CC98EA-0CDE-6659-B5F9-7CD2F72DF98A}"/>
                </a:ext>
              </a:extLst>
            </p:cNvPr>
            <p:cNvSpPr txBox="1"/>
            <p:nvPr/>
          </p:nvSpPr>
          <p:spPr>
            <a:xfrm>
              <a:off x="4521200" y="4811924"/>
              <a:ext cx="2990850" cy="402083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LOW SYSTEM COST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Higher yield per surface area, lower BOS costs, higher power classes, and an efficiency rate of up to 23.34%.</a:t>
              </a:r>
              <a:endParaRPr sz="9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object 64">
              <a:extLst>
                <a:ext uri="{FF2B5EF4-FFF2-40B4-BE49-F238E27FC236}">
                  <a16:creationId xmlns:a16="http://schemas.microsoft.com/office/drawing/2014/main" id="{2D667CDB-23F5-93C2-C0C9-11C261902632}"/>
                </a:ext>
              </a:extLst>
            </p:cNvPr>
            <p:cNvSpPr txBox="1"/>
            <p:nvPr/>
          </p:nvSpPr>
          <p:spPr>
            <a:xfrm>
              <a:off x="4521200" y="5907075"/>
              <a:ext cx="2942590" cy="42207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ADVANCED MODULE TECHNOLOGY </a:t>
              </a:r>
            </a:p>
            <a:p>
              <a:pPr>
                <a:lnSpc>
                  <a:spcPct val="100000"/>
                </a:lnSpc>
              </a:pPr>
              <a:r>
                <a:rPr lang="en-US" b="0" dirty="0"/>
                <a:t>Highest reliability &amp; enhanced crack tolerance MBB module</a:t>
              </a:r>
              <a:endParaRPr lang="en-US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1A6A909-D548-110F-DC7D-8331B6B27D34}"/>
                </a:ext>
              </a:extLst>
            </p:cNvPr>
            <p:cNvGrpSpPr/>
            <p:nvPr/>
          </p:nvGrpSpPr>
          <p:grpSpPr>
            <a:xfrm>
              <a:off x="3593000" y="7534273"/>
              <a:ext cx="849664" cy="495300"/>
              <a:chOff x="3584889" y="7553325"/>
              <a:chExt cx="849664" cy="495300"/>
            </a:xfrm>
          </p:grpSpPr>
          <p:sp>
            <p:nvSpPr>
              <p:cNvPr id="30" name="object 62">
                <a:extLst>
                  <a:ext uri="{FF2B5EF4-FFF2-40B4-BE49-F238E27FC236}">
                    <a16:creationId xmlns:a16="http://schemas.microsoft.com/office/drawing/2014/main" id="{9565541C-DD29-E430-3130-7DCEE586A349}"/>
                  </a:ext>
                </a:extLst>
              </p:cNvPr>
              <p:cNvSpPr/>
              <p:nvPr/>
            </p:nvSpPr>
            <p:spPr>
              <a:xfrm>
                <a:off x="3742055" y="7553325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A79A3DB-7EAD-85FA-174D-F71835848A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9513" y="7582873"/>
                <a:ext cx="437448" cy="44465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7710879-23AE-2F40-CFAF-6CFDBCCB6BEC}"/>
                  </a:ext>
                </a:extLst>
              </p:cNvPr>
              <p:cNvSpPr txBox="1"/>
              <p:nvPr/>
            </p:nvSpPr>
            <p:spPr>
              <a:xfrm>
                <a:off x="3584889" y="7611182"/>
                <a:ext cx="849664" cy="399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PID</a:t>
                </a:r>
                <a:endParaRPr lang="en-AE" sz="24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" name="object 44">
              <a:extLst>
                <a:ext uri="{FF2B5EF4-FFF2-40B4-BE49-F238E27FC236}">
                  <a16:creationId xmlns:a16="http://schemas.microsoft.com/office/drawing/2014/main" id="{631A3CA6-3895-9B37-708F-F905D19D1AC9}"/>
                </a:ext>
              </a:extLst>
            </p:cNvPr>
            <p:cNvSpPr txBox="1"/>
            <p:nvPr/>
          </p:nvSpPr>
          <p:spPr>
            <a:xfrm>
              <a:off x="4530738" y="7465067"/>
              <a:ext cx="2865661" cy="51537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US" dirty="0">
                  <a:latin typeface="Segoe UI" panose="020B0502040204020203" pitchFamily="34" charset="0"/>
                  <a:cs typeface="Segoe UI" panose="020B0502040204020203" pitchFamily="34" charset="0"/>
                </a:rPr>
                <a:t>ENDURING HIGH PERFORMANCE</a:t>
              </a:r>
            </a:p>
            <a:p>
              <a:pPr>
                <a:lnSpc>
                  <a:spcPct val="100000"/>
                </a:lnSpc>
              </a:pPr>
              <a:r>
                <a:rPr lang="en-US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Anti LID and Anti PID Technology. Under long-term production safety conditions, the limited power degradation caused by the PID effect is guaranteed.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0858958-ACD2-54A2-DA25-9A1AF67D3338}"/>
                </a:ext>
              </a:extLst>
            </p:cNvPr>
            <p:cNvSpPr txBox="1"/>
            <p:nvPr/>
          </p:nvSpPr>
          <p:spPr>
            <a:xfrm>
              <a:off x="4510060" y="5310556"/>
              <a:ext cx="2819400" cy="4287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r>
                <a:rPr lang="en-US" sz="1050" dirty="0">
                  <a:latin typeface="Segoe UI" panose="020B0502040204020203" pitchFamily="34" charset="0"/>
                  <a:cs typeface="Segoe UI" panose="020B0502040204020203" pitchFamily="34" charset="0"/>
                </a:rPr>
                <a:t>EXTREME WEATHER RATING</a:t>
              </a:r>
            </a:p>
            <a:p>
              <a:pPr>
                <a:lnSpc>
                  <a:spcPct val="100000"/>
                </a:lnSpc>
              </a:pPr>
              <a:r>
                <a:rPr lang="en-US" sz="10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High-tech aluminum alloy frame, certified for high snow (5400 Pa) and wind loads (2400 Pa).</a:t>
              </a:r>
              <a:endParaRPr lang="en-US" sz="1400" b="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289D61-F3C3-A170-74B3-B00F56E53603}"/>
                </a:ext>
              </a:extLst>
            </p:cNvPr>
            <p:cNvGrpSpPr/>
            <p:nvPr/>
          </p:nvGrpSpPr>
          <p:grpSpPr>
            <a:xfrm>
              <a:off x="3738241" y="4786578"/>
              <a:ext cx="549698" cy="495300"/>
              <a:chOff x="6561551" y="3371849"/>
              <a:chExt cx="549698" cy="495300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B82343C0-610E-3BB8-6E0F-D83ABCA018F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1828" t="8172" r="12056" b="22818"/>
              <a:stretch/>
            </p:blipFill>
            <p:spPr>
              <a:xfrm>
                <a:off x="6636362" y="3454579"/>
                <a:ext cx="353904" cy="318012"/>
              </a:xfrm>
              <a:prstGeom prst="rect">
                <a:avLst/>
              </a:prstGeom>
            </p:spPr>
          </p:pic>
          <p:sp>
            <p:nvSpPr>
              <p:cNvPr id="29" name="object 62">
                <a:extLst>
                  <a:ext uri="{FF2B5EF4-FFF2-40B4-BE49-F238E27FC236}">
                    <a16:creationId xmlns:a16="http://schemas.microsoft.com/office/drawing/2014/main" id="{DD3172B4-9399-0CBD-9C73-81C266092C20}"/>
                  </a:ext>
                </a:extLst>
              </p:cNvPr>
              <p:cNvSpPr/>
              <p:nvPr/>
            </p:nvSpPr>
            <p:spPr>
              <a:xfrm>
                <a:off x="6561551" y="3371849"/>
                <a:ext cx="549698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03768CF-54B0-D376-2093-DAB5DC387C52}"/>
                </a:ext>
              </a:extLst>
            </p:cNvPr>
            <p:cNvGrpSpPr/>
            <p:nvPr/>
          </p:nvGrpSpPr>
          <p:grpSpPr>
            <a:xfrm>
              <a:off x="3747131" y="5885656"/>
              <a:ext cx="531422" cy="495300"/>
              <a:chOff x="5848350" y="2499360"/>
              <a:chExt cx="531422" cy="49530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E4F2F6-730D-7050-DD9B-0CAE57E4979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335" t="896" r="8141" b="15028"/>
              <a:stretch/>
            </p:blipFill>
            <p:spPr>
              <a:xfrm>
                <a:off x="5927401" y="2544869"/>
                <a:ext cx="367269" cy="369693"/>
              </a:xfrm>
              <a:prstGeom prst="rect">
                <a:avLst/>
              </a:prstGeom>
            </p:spPr>
          </p:pic>
          <p:sp>
            <p:nvSpPr>
              <p:cNvPr id="27" name="object 62">
                <a:extLst>
                  <a:ext uri="{FF2B5EF4-FFF2-40B4-BE49-F238E27FC236}">
                    <a16:creationId xmlns:a16="http://schemas.microsoft.com/office/drawing/2014/main" id="{3D39CF2C-033A-D1DC-BD8F-D70F83D68812}"/>
                  </a:ext>
                </a:extLst>
              </p:cNvPr>
              <p:cNvSpPr/>
              <p:nvPr/>
            </p:nvSpPr>
            <p:spPr>
              <a:xfrm>
                <a:off x="5848350" y="2499360"/>
                <a:ext cx="53142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5E915A5-9DE6-4B00-C948-C4FFA03F7B2C}"/>
                </a:ext>
              </a:extLst>
            </p:cNvPr>
            <p:cNvGrpSpPr/>
            <p:nvPr/>
          </p:nvGrpSpPr>
          <p:grpSpPr>
            <a:xfrm>
              <a:off x="3747130" y="6435195"/>
              <a:ext cx="531423" cy="495300"/>
              <a:chOff x="6880171" y="1571624"/>
              <a:chExt cx="531423" cy="495300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C74509-3B19-314A-C9AD-98B7EE7A231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6914" t="1886" r="7143" b="16057"/>
              <a:stretch/>
            </p:blipFill>
            <p:spPr>
              <a:xfrm>
                <a:off x="6926437" y="1615848"/>
                <a:ext cx="403648" cy="385397"/>
              </a:xfrm>
              <a:prstGeom prst="rect">
                <a:avLst/>
              </a:prstGeom>
            </p:spPr>
          </p:pic>
          <p:sp>
            <p:nvSpPr>
              <p:cNvPr id="24" name="object 62">
                <a:extLst>
                  <a:ext uri="{FF2B5EF4-FFF2-40B4-BE49-F238E27FC236}">
                    <a16:creationId xmlns:a16="http://schemas.microsoft.com/office/drawing/2014/main" id="{F4EA58B5-D26E-439F-09D9-CBF2B5ACF577}"/>
                  </a:ext>
                </a:extLst>
              </p:cNvPr>
              <p:cNvSpPr/>
              <p:nvPr/>
            </p:nvSpPr>
            <p:spPr>
              <a:xfrm>
                <a:off x="6880171" y="1571624"/>
                <a:ext cx="531423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8" name="object 44">
              <a:extLst>
                <a:ext uri="{FF2B5EF4-FFF2-40B4-BE49-F238E27FC236}">
                  <a16:creationId xmlns:a16="http://schemas.microsoft.com/office/drawing/2014/main" id="{771357F8-41EB-A955-FCAE-5DCA74A9BA40}"/>
                </a:ext>
              </a:extLst>
            </p:cNvPr>
            <p:cNvSpPr txBox="1"/>
            <p:nvPr/>
          </p:nvSpPr>
          <p:spPr>
            <a:xfrm>
              <a:off x="4530738" y="6483736"/>
              <a:ext cx="2819401" cy="408747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ts val="166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en-AE" dirty="0">
                  <a:latin typeface="Segoe UI" panose="020B0502040204020203" pitchFamily="34" charset="0"/>
                  <a:cs typeface="Segoe UI" panose="020B0502040204020203" pitchFamily="34" charset="0"/>
                </a:rPr>
                <a:t>ALL-WEATHER TECHNOLOGY Optimal</a:t>
              </a:r>
            </a:p>
            <a:p>
              <a:pPr>
                <a:lnSpc>
                  <a:spcPct val="100000"/>
                </a:lnSpc>
              </a:pPr>
              <a:r>
                <a:rPr lang="en-AE" sz="900" b="0" dirty="0">
                  <a:latin typeface="Segoe UI" panose="020B0502040204020203" pitchFamily="34" charset="0"/>
                  <a:cs typeface="Segoe UI" panose="020B0502040204020203" pitchFamily="34" charset="0"/>
                </a:rPr>
                <a:t>Yields, whatever the weather, with low-light and temperature behaviour.</a:t>
              </a:r>
              <a:r>
                <a:rPr lang="en-US" b="0" dirty="0"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endParaRPr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F5D1EFB-518F-7CB1-F6FA-90E33AC4EA14}"/>
                </a:ext>
              </a:extLst>
            </p:cNvPr>
            <p:cNvGrpSpPr/>
            <p:nvPr/>
          </p:nvGrpSpPr>
          <p:grpSpPr>
            <a:xfrm>
              <a:off x="3740781" y="5336117"/>
              <a:ext cx="537772" cy="495300"/>
              <a:chOff x="3740781" y="5336117"/>
              <a:chExt cx="537772" cy="495300"/>
            </a:xfrm>
          </p:grpSpPr>
          <p:sp>
            <p:nvSpPr>
              <p:cNvPr id="21" name="object 62">
                <a:extLst>
                  <a:ext uri="{FF2B5EF4-FFF2-40B4-BE49-F238E27FC236}">
                    <a16:creationId xmlns:a16="http://schemas.microsoft.com/office/drawing/2014/main" id="{3A9A3782-D5D1-34C0-AA87-97F98207FBE5}"/>
                  </a:ext>
                </a:extLst>
              </p:cNvPr>
              <p:cNvSpPr/>
              <p:nvPr/>
            </p:nvSpPr>
            <p:spPr>
              <a:xfrm>
                <a:off x="3740781" y="5336117"/>
                <a:ext cx="537772" cy="495300"/>
              </a:xfrm>
              <a:custGeom>
                <a:avLst/>
                <a:gdLst/>
                <a:ahLst/>
                <a:cxnLst/>
                <a:rect l="l" t="t" r="r" b="b"/>
                <a:pathLst>
                  <a:path w="495300" h="495300">
                    <a:moveTo>
                      <a:pt x="438861" y="0"/>
                    </a:moveTo>
                    <a:lnTo>
                      <a:pt x="56032" y="0"/>
                    </a:lnTo>
                    <a:lnTo>
                      <a:pt x="34241" y="4409"/>
                    </a:lnTo>
                    <a:lnTo>
                      <a:pt x="16429" y="16429"/>
                    </a:lnTo>
                    <a:lnTo>
                      <a:pt x="4409" y="34241"/>
                    </a:lnTo>
                    <a:lnTo>
                      <a:pt x="0" y="56032"/>
                    </a:lnTo>
                    <a:lnTo>
                      <a:pt x="0" y="438848"/>
                    </a:lnTo>
                    <a:lnTo>
                      <a:pt x="4409" y="460646"/>
                    </a:lnTo>
                    <a:lnTo>
                      <a:pt x="16429" y="478462"/>
                    </a:lnTo>
                    <a:lnTo>
                      <a:pt x="34241" y="490483"/>
                    </a:lnTo>
                    <a:lnTo>
                      <a:pt x="56032" y="494893"/>
                    </a:lnTo>
                    <a:lnTo>
                      <a:pt x="438861" y="494893"/>
                    </a:lnTo>
                    <a:lnTo>
                      <a:pt x="460646" y="490483"/>
                    </a:lnTo>
                    <a:lnTo>
                      <a:pt x="472573" y="482434"/>
                    </a:lnTo>
                    <a:lnTo>
                      <a:pt x="56032" y="482434"/>
                    </a:lnTo>
                    <a:lnTo>
                      <a:pt x="39085" y="479007"/>
                    </a:lnTo>
                    <a:lnTo>
                      <a:pt x="25228" y="469661"/>
                    </a:lnTo>
                    <a:lnTo>
                      <a:pt x="15877" y="455806"/>
                    </a:lnTo>
                    <a:lnTo>
                      <a:pt x="12445" y="438848"/>
                    </a:lnTo>
                    <a:lnTo>
                      <a:pt x="12445" y="56032"/>
                    </a:lnTo>
                    <a:lnTo>
                      <a:pt x="15877" y="39085"/>
                    </a:lnTo>
                    <a:lnTo>
                      <a:pt x="25228" y="25228"/>
                    </a:lnTo>
                    <a:lnTo>
                      <a:pt x="39085" y="15877"/>
                    </a:lnTo>
                    <a:lnTo>
                      <a:pt x="56032" y="12446"/>
                    </a:lnTo>
                    <a:lnTo>
                      <a:pt x="472556" y="12446"/>
                    </a:lnTo>
                    <a:lnTo>
                      <a:pt x="460646" y="4409"/>
                    </a:lnTo>
                    <a:lnTo>
                      <a:pt x="438861" y="0"/>
                    </a:lnTo>
                    <a:close/>
                  </a:path>
                  <a:path w="495300" h="495300">
                    <a:moveTo>
                      <a:pt x="472556" y="12446"/>
                    </a:moveTo>
                    <a:lnTo>
                      <a:pt x="438861" y="12446"/>
                    </a:lnTo>
                    <a:lnTo>
                      <a:pt x="455806" y="15877"/>
                    </a:lnTo>
                    <a:lnTo>
                      <a:pt x="469658" y="25228"/>
                    </a:lnTo>
                    <a:lnTo>
                      <a:pt x="479005" y="39085"/>
                    </a:lnTo>
                    <a:lnTo>
                      <a:pt x="482434" y="56032"/>
                    </a:lnTo>
                    <a:lnTo>
                      <a:pt x="482434" y="438848"/>
                    </a:lnTo>
                    <a:lnTo>
                      <a:pt x="479005" y="455806"/>
                    </a:lnTo>
                    <a:lnTo>
                      <a:pt x="469658" y="469661"/>
                    </a:lnTo>
                    <a:lnTo>
                      <a:pt x="455806" y="479007"/>
                    </a:lnTo>
                    <a:lnTo>
                      <a:pt x="438861" y="482434"/>
                    </a:lnTo>
                    <a:lnTo>
                      <a:pt x="472573" y="482434"/>
                    </a:lnTo>
                    <a:lnTo>
                      <a:pt x="478459" y="478462"/>
                    </a:lnTo>
                    <a:lnTo>
                      <a:pt x="490481" y="460646"/>
                    </a:lnTo>
                    <a:lnTo>
                      <a:pt x="494893" y="438848"/>
                    </a:lnTo>
                    <a:lnTo>
                      <a:pt x="494893" y="56032"/>
                    </a:lnTo>
                    <a:lnTo>
                      <a:pt x="490481" y="34241"/>
                    </a:lnTo>
                    <a:lnTo>
                      <a:pt x="478459" y="16429"/>
                    </a:lnTo>
                    <a:lnTo>
                      <a:pt x="472556" y="12446"/>
                    </a:lnTo>
                    <a:close/>
                  </a:path>
                </a:pathLst>
              </a:custGeom>
              <a:solidFill>
                <a:srgbClr val="343435"/>
              </a:solidFill>
            </p:spPr>
            <p:txBody>
              <a:bodyPr wrap="square" lIns="0" tIns="0" rIns="0" bIns="0" rtlCol="0"/>
              <a:lstStyle/>
              <a:p>
                <a:pPr algn="ctr"/>
                <a:endParaRPr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9CF33DA7-D812-35F5-8491-A718DB07183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500" t="8000" r="10500" b="9000"/>
              <a:stretch/>
            </p:blipFill>
            <p:spPr bwMode="auto">
              <a:xfrm>
                <a:off x="3798332" y="5339087"/>
                <a:ext cx="433975" cy="461542"/>
              </a:xfrm>
              <a:prstGeom prst="rect">
                <a:avLst/>
              </a:prstGeom>
              <a:extLst>
                <a:ext uri="{53640926-AAD7-44D8-BBD7-CCE9431645EC}">
                  <a14:shadowObscured xmlns:a14="http://schemas.microsoft.com/office/drawing/2010/main"/>
                </a:ext>
              </a:extLst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DA3743E-8AF6-123C-8623-E58364474E98}"/>
              </a:ext>
            </a:extLst>
          </p:cNvPr>
          <p:cNvGrpSpPr/>
          <p:nvPr/>
        </p:nvGrpSpPr>
        <p:grpSpPr>
          <a:xfrm>
            <a:off x="4048325" y="7688539"/>
            <a:ext cx="3235125" cy="738601"/>
            <a:chOff x="4822156" y="8500607"/>
            <a:chExt cx="2388883" cy="554416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90D87D6-FE7B-42B3-C843-C01AD00FB5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7620" t="-4354" r="10035" b="12402"/>
            <a:stretch/>
          </p:blipFill>
          <p:spPr>
            <a:xfrm>
              <a:off x="4915461" y="8500607"/>
              <a:ext cx="328783" cy="36796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4A5BFD-35F5-9AF5-12DE-7F0257E2051C}"/>
                </a:ext>
              </a:extLst>
            </p:cNvPr>
            <p:cNvSpPr txBox="1"/>
            <p:nvPr/>
          </p:nvSpPr>
          <p:spPr>
            <a:xfrm>
              <a:off x="4822156" y="8865963"/>
              <a:ext cx="547936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Residential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911145F-7347-0141-FE41-96D20A85EA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8197" t="1836" r="8250" b="14248"/>
            <a:stretch/>
          </p:blipFill>
          <p:spPr>
            <a:xfrm>
              <a:off x="6883672" y="8530682"/>
              <a:ext cx="327367" cy="348725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165596A-70FE-E864-956F-5C1B748F2B6E}"/>
                </a:ext>
              </a:extLst>
            </p:cNvPr>
            <p:cNvSpPr txBox="1"/>
            <p:nvPr/>
          </p:nvSpPr>
          <p:spPr>
            <a:xfrm>
              <a:off x="6828916" y="8881754"/>
              <a:ext cx="361624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Utility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8453688-D0E9-8F87-2AB7-640B22C168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prstClr val="black"/>
                <a:srgbClr val="002060">
                  <a:tint val="45000"/>
                  <a:satMod val="400000"/>
                </a:srgbClr>
              </a:duotone>
            </a:blip>
            <a:srcRect l="15284" t="9020" r="15425" b="24150"/>
            <a:stretch/>
          </p:blipFill>
          <p:spPr>
            <a:xfrm>
              <a:off x="6219528" y="8511490"/>
              <a:ext cx="340892" cy="348725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096334B-0319-9263-97F6-2801C9A0C81D}"/>
                </a:ext>
              </a:extLst>
            </p:cNvPr>
            <p:cNvSpPr txBox="1"/>
            <p:nvPr/>
          </p:nvSpPr>
          <p:spPr>
            <a:xfrm>
              <a:off x="6127645" y="8881527"/>
              <a:ext cx="449168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Off-Grid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4E4F264-5A33-90E9-0A94-37FFE6FC641D}"/>
                </a:ext>
              </a:extLst>
            </p:cNvPr>
            <p:cNvSpPr txBox="1"/>
            <p:nvPr/>
          </p:nvSpPr>
          <p:spPr>
            <a:xfrm>
              <a:off x="5496371" y="8876347"/>
              <a:ext cx="581607" cy="1732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b="1" dirty="0">
                  <a:solidFill>
                    <a:schemeClr val="accent2">
                      <a:lumMod val="7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Commercial</a:t>
              </a:r>
              <a:endParaRPr lang="en-AE" sz="900" b="1" dirty="0">
                <a:solidFill>
                  <a:schemeClr val="accent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D26AA7-73F6-42D1-3D37-3B187C62DEB5}"/>
                </a:ext>
              </a:extLst>
            </p:cNvPr>
            <p:cNvGrpSpPr/>
            <p:nvPr/>
          </p:nvGrpSpPr>
          <p:grpSpPr>
            <a:xfrm>
              <a:off x="5567495" y="8515361"/>
              <a:ext cx="328782" cy="344861"/>
              <a:chOff x="3985260" y="1582817"/>
              <a:chExt cx="4023360" cy="3377803"/>
            </a:xfrm>
          </p:grpSpPr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9DC8EF85-C03B-20F1-D202-915156E8712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8690" t="7147" r="8985" b="21621"/>
              <a:stretch/>
            </p:blipFill>
            <p:spPr>
              <a:xfrm>
                <a:off x="3985260" y="1882140"/>
                <a:ext cx="4023360" cy="307848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A22881BB-CA2A-7B29-43FB-940705A6CE7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>
                <a:duotone>
                  <a:prstClr val="black"/>
                  <a:srgbClr val="002060">
                    <a:tint val="45000"/>
                    <a:satMod val="400000"/>
                  </a:srgbClr>
                </a:duotone>
              </a:blip>
              <a:srcRect l="24133" r="24523" b="15463"/>
              <a:stretch/>
            </p:blipFill>
            <p:spPr>
              <a:xfrm>
                <a:off x="7093574" y="1582817"/>
                <a:ext cx="737167" cy="859258"/>
              </a:xfrm>
              <a:prstGeom prst="rect">
                <a:avLst/>
              </a:prstGeom>
            </p:spPr>
          </p:pic>
        </p:grpSp>
      </p:grpSp>
      <p:pic>
        <p:nvPicPr>
          <p:cNvPr id="52" name="object 84">
            <a:extLst>
              <a:ext uri="{FF2B5EF4-FFF2-40B4-BE49-F238E27FC236}">
                <a16:creationId xmlns:a16="http://schemas.microsoft.com/office/drawing/2014/main" id="{625E893E-1659-E09E-6A51-D6D17D92B1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43235" y="7311722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E832AD27-C593-B5AA-01AF-DB1792AD2EA6}"/>
              </a:ext>
            </a:extLst>
          </p:cNvPr>
          <p:cNvSpPr txBox="1"/>
          <p:nvPr/>
        </p:nvSpPr>
        <p:spPr>
          <a:xfrm>
            <a:off x="4047045" y="7294653"/>
            <a:ext cx="347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IDEAL SOLUTION FOR</a:t>
            </a:r>
          </a:p>
        </p:txBody>
      </p:sp>
      <p:pic>
        <p:nvPicPr>
          <p:cNvPr id="55" name="object 84">
            <a:extLst>
              <a:ext uri="{FF2B5EF4-FFF2-40B4-BE49-F238E27FC236}">
                <a16:creationId xmlns:a16="http://schemas.microsoft.com/office/drawing/2014/main" id="{595A3D18-5350-F6D1-6062-B2B6C0E793E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27" y="8530301"/>
            <a:ext cx="3852362" cy="335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74D28D8E-85AB-0A89-2F4D-D15862389A5C}"/>
              </a:ext>
            </a:extLst>
          </p:cNvPr>
          <p:cNvSpPr txBox="1"/>
          <p:nvPr/>
        </p:nvSpPr>
        <p:spPr>
          <a:xfrm>
            <a:off x="-22989" y="8505198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800" spc="-65" dirty="0">
                <a:solidFill>
                  <a:srgbClr val="FFFFFF"/>
                </a:solidFill>
                <a:latin typeface="Verdana"/>
                <a:cs typeface="Verdana"/>
              </a:rPr>
              <a:t>COMPREHENSIVE</a:t>
            </a:r>
            <a:r>
              <a:rPr lang="en-US" sz="1800" spc="-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lang="en-US" sz="1800" spc="-100" dirty="0">
                <a:solidFill>
                  <a:srgbClr val="FFFFFF"/>
                </a:solidFill>
                <a:latin typeface="Verdana"/>
                <a:cs typeface="Verdana"/>
              </a:rPr>
              <a:t>CERTIFICATES</a:t>
            </a:r>
            <a:endParaRPr lang="en-US" sz="1800" dirty="0">
              <a:latin typeface="Verdana"/>
              <a:cs typeface="Verdan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37288D7-B83D-828F-5517-583A16810821}"/>
              </a:ext>
            </a:extLst>
          </p:cNvPr>
          <p:cNvSpPr txBox="1"/>
          <p:nvPr/>
        </p:nvSpPr>
        <p:spPr>
          <a:xfrm>
            <a:off x="426793" y="8973644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IEC 61215 | IEC 61730 | IEC 61701 | IEC 62716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3" name="object 4">
            <a:extLst>
              <a:ext uri="{FF2B5EF4-FFF2-40B4-BE49-F238E27FC236}">
                <a16:creationId xmlns:a16="http://schemas.microsoft.com/office/drawing/2014/main" id="{A62F1A07-9490-C2F0-3E29-6ED954DF1604}"/>
              </a:ext>
            </a:extLst>
          </p:cNvPr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582232" y="9317332"/>
            <a:ext cx="516591" cy="395325"/>
          </a:xfrm>
          <a:prstGeom prst="rect">
            <a:avLst/>
          </a:prstGeom>
        </p:spPr>
      </p:pic>
      <p:pic>
        <p:nvPicPr>
          <p:cNvPr id="64" name="Graphic 63">
            <a:extLst>
              <a:ext uri="{FF2B5EF4-FFF2-40B4-BE49-F238E27FC236}">
                <a16:creationId xmlns:a16="http://schemas.microsoft.com/office/drawing/2014/main" id="{4A4DF5C8-C377-C7E7-CF8F-A0F00B90969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43911" y="9186123"/>
            <a:ext cx="618472" cy="61847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917386CD-D066-8067-B2CD-F5DC63466653}"/>
              </a:ext>
            </a:extLst>
          </p:cNvPr>
          <p:cNvSpPr txBox="1"/>
          <p:nvPr/>
        </p:nvSpPr>
        <p:spPr>
          <a:xfrm>
            <a:off x="4043235" y="4260480"/>
            <a:ext cx="35467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400" b="1" dirty="0">
                <a:solidFill>
                  <a:srgbClr val="244994"/>
                </a:solidFill>
                <a:latin typeface="Calibri"/>
                <a:cs typeface="Calibri"/>
              </a:rPr>
              <a:t>LINEAR PERFORMANCE WARRANTY</a:t>
            </a:r>
          </a:p>
        </p:txBody>
      </p:sp>
      <p:sp>
        <p:nvSpPr>
          <p:cNvPr id="72" name="object 59">
            <a:extLst>
              <a:ext uri="{FF2B5EF4-FFF2-40B4-BE49-F238E27FC236}">
                <a16:creationId xmlns:a16="http://schemas.microsoft.com/office/drawing/2014/main" id="{BCADCBD1-9669-BF42-B064-848431F2C5BD}"/>
              </a:ext>
            </a:extLst>
          </p:cNvPr>
          <p:cNvSpPr txBox="1"/>
          <p:nvPr/>
        </p:nvSpPr>
        <p:spPr>
          <a:xfrm>
            <a:off x="4790363" y="6692181"/>
            <a:ext cx="2871609" cy="354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9500"/>
              </a:lnSpc>
              <a:spcBef>
                <a:spcPts val="100"/>
              </a:spcBef>
            </a:pP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12-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5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Materials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and</a:t>
            </a:r>
            <a:r>
              <a:rPr sz="105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241713"/>
                </a:solidFill>
                <a:latin typeface="Arial MT"/>
                <a:cs typeface="Arial MT"/>
              </a:rPr>
              <a:t>Processing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(1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st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lang="en-US" sz="1050" spc="-15" dirty="0">
                <a:solidFill>
                  <a:srgbClr val="241713"/>
                </a:solidFill>
                <a:latin typeface="Arial MT"/>
                <a:cs typeface="Arial MT"/>
              </a:rPr>
              <a:t>1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.0%,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2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nd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~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baseline="33333" dirty="0">
                <a:solidFill>
                  <a:srgbClr val="241713"/>
                </a:solidFill>
                <a:latin typeface="Arial MT"/>
                <a:cs typeface="Arial MT"/>
              </a:rPr>
              <a:t>th</a:t>
            </a:r>
            <a:r>
              <a:rPr sz="1000" spc="82" baseline="33333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years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≤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0.</a:t>
            </a:r>
            <a:r>
              <a:rPr lang="en-US" sz="1050" dirty="0">
                <a:solidFill>
                  <a:srgbClr val="241713"/>
                </a:solidFill>
                <a:latin typeface="Arial MT"/>
                <a:cs typeface="Arial MT"/>
              </a:rPr>
              <a:t>40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%</a:t>
            </a:r>
            <a:r>
              <a:rPr sz="1050" spc="-1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50" dirty="0">
                <a:solidFill>
                  <a:srgbClr val="241713"/>
                </a:solidFill>
                <a:latin typeface="Arial MT"/>
                <a:cs typeface="Arial MT"/>
              </a:rPr>
              <a:t>/</a:t>
            </a:r>
            <a:r>
              <a:rPr sz="1050" spc="-20" dirty="0">
                <a:solidFill>
                  <a:srgbClr val="241713"/>
                </a:solidFill>
                <a:latin typeface="Arial MT"/>
                <a:cs typeface="Arial MT"/>
              </a:rPr>
              <a:t> year)</a:t>
            </a:r>
            <a:endParaRPr sz="1050" dirty="0">
              <a:latin typeface="Arial MT"/>
              <a:cs typeface="Arial MT"/>
            </a:endParaRPr>
          </a:p>
        </p:txBody>
      </p:sp>
      <p:sp>
        <p:nvSpPr>
          <p:cNvPr id="74" name="object 61">
            <a:extLst>
              <a:ext uri="{FF2B5EF4-FFF2-40B4-BE49-F238E27FC236}">
                <a16:creationId xmlns:a16="http://schemas.microsoft.com/office/drawing/2014/main" id="{A2607C97-F4FF-EC1D-1036-092F7081805F}"/>
              </a:ext>
            </a:extLst>
          </p:cNvPr>
          <p:cNvSpPr txBox="1"/>
          <p:nvPr/>
        </p:nvSpPr>
        <p:spPr>
          <a:xfrm>
            <a:off x="4790363" y="6205517"/>
            <a:ext cx="2698058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00" spc="-10" dirty="0">
                <a:solidFill>
                  <a:srgbClr val="241713"/>
                </a:solidFill>
                <a:latin typeface="Arial MT"/>
                <a:cs typeface="Arial MT"/>
              </a:rPr>
              <a:t>30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-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year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Warranty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for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Extra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Linear</a:t>
            </a:r>
            <a:r>
              <a:rPr sz="1000" spc="-30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241713"/>
                </a:solidFill>
                <a:latin typeface="Arial MT"/>
                <a:cs typeface="Arial MT"/>
              </a:rPr>
              <a:t>Power</a:t>
            </a:r>
            <a:r>
              <a:rPr sz="1000" spc="-25" dirty="0">
                <a:solidFill>
                  <a:srgbClr val="24171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241713"/>
                </a:solidFill>
                <a:latin typeface="Arial MT"/>
                <a:cs typeface="Arial MT"/>
              </a:rPr>
              <a:t>Output</a:t>
            </a:r>
            <a:endParaRPr sz="1000" dirty="0">
              <a:latin typeface="Arial MT"/>
              <a:cs typeface="Arial MT"/>
            </a:endParaRPr>
          </a:p>
        </p:txBody>
      </p:sp>
      <p:sp>
        <p:nvSpPr>
          <p:cNvPr id="134" name="object 3755">
            <a:extLst>
              <a:ext uri="{FF2B5EF4-FFF2-40B4-BE49-F238E27FC236}">
                <a16:creationId xmlns:a16="http://schemas.microsoft.com/office/drawing/2014/main" id="{971A00F7-8FF4-5D64-143F-306E248D0F7C}"/>
              </a:ext>
            </a:extLst>
          </p:cNvPr>
          <p:cNvSpPr/>
          <p:nvPr/>
        </p:nvSpPr>
        <p:spPr>
          <a:xfrm>
            <a:off x="4194014" y="6061037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1" name="object 3755">
            <a:extLst>
              <a:ext uri="{FF2B5EF4-FFF2-40B4-BE49-F238E27FC236}">
                <a16:creationId xmlns:a16="http://schemas.microsoft.com/office/drawing/2014/main" id="{55D7C245-1462-6877-E474-DCD6CD4446BE}"/>
              </a:ext>
            </a:extLst>
          </p:cNvPr>
          <p:cNvSpPr/>
          <p:nvPr/>
        </p:nvSpPr>
        <p:spPr>
          <a:xfrm>
            <a:off x="4194014" y="6645866"/>
            <a:ext cx="528893" cy="460545"/>
          </a:xfrm>
          <a:custGeom>
            <a:avLst/>
            <a:gdLst/>
            <a:ahLst/>
            <a:cxnLst/>
            <a:rect l="l" t="t" r="r" b="b"/>
            <a:pathLst>
              <a:path w="441325" h="403859">
                <a:moveTo>
                  <a:pt x="395350" y="403644"/>
                </a:moveTo>
                <a:lnTo>
                  <a:pt x="45529" y="403644"/>
                </a:lnTo>
                <a:lnTo>
                  <a:pt x="27844" y="400355"/>
                </a:lnTo>
                <a:lnTo>
                  <a:pt x="13368" y="391401"/>
                </a:lnTo>
                <a:lnTo>
                  <a:pt x="3590" y="378151"/>
                </a:lnTo>
                <a:lnTo>
                  <a:pt x="0" y="361975"/>
                </a:lnTo>
                <a:lnTo>
                  <a:pt x="0" y="41668"/>
                </a:lnTo>
                <a:lnTo>
                  <a:pt x="3590" y="25487"/>
                </a:lnTo>
                <a:lnTo>
                  <a:pt x="13368" y="12238"/>
                </a:lnTo>
                <a:lnTo>
                  <a:pt x="27844" y="3287"/>
                </a:lnTo>
                <a:lnTo>
                  <a:pt x="45529" y="0"/>
                </a:lnTo>
                <a:lnTo>
                  <a:pt x="395350" y="0"/>
                </a:lnTo>
                <a:lnTo>
                  <a:pt x="413023" y="3287"/>
                </a:lnTo>
                <a:lnTo>
                  <a:pt x="427496" y="12238"/>
                </a:lnTo>
                <a:lnTo>
                  <a:pt x="437275" y="25487"/>
                </a:lnTo>
                <a:lnTo>
                  <a:pt x="440867" y="41668"/>
                </a:lnTo>
                <a:lnTo>
                  <a:pt x="440867" y="361975"/>
                </a:lnTo>
                <a:lnTo>
                  <a:pt x="437275" y="378151"/>
                </a:lnTo>
                <a:lnTo>
                  <a:pt x="427496" y="391401"/>
                </a:lnTo>
                <a:lnTo>
                  <a:pt x="413023" y="400355"/>
                </a:lnTo>
                <a:lnTo>
                  <a:pt x="395350" y="403644"/>
                </a:lnTo>
                <a:close/>
              </a:path>
            </a:pathLst>
          </a:custGeom>
          <a:solidFill>
            <a:srgbClr val="244994"/>
          </a:solidFill>
          <a:ln w="38100">
            <a:solidFill>
              <a:srgbClr val="244994"/>
            </a:solidFill>
          </a:ln>
        </p:spPr>
        <p:txBody>
          <a:bodyPr wrap="square" lIns="0" tIns="0" rIns="0" bIns="0" rtlCol="0"/>
          <a:lstStyle/>
          <a:p>
            <a:endParaRPr dirty="0">
              <a:solidFill>
                <a:srgbClr val="0070C0"/>
              </a:solidFill>
            </a:endParaRPr>
          </a:p>
        </p:txBody>
      </p:sp>
      <p:sp>
        <p:nvSpPr>
          <p:cNvPr id="140" name="object 3756">
            <a:extLst>
              <a:ext uri="{FF2B5EF4-FFF2-40B4-BE49-F238E27FC236}">
                <a16:creationId xmlns:a16="http://schemas.microsoft.com/office/drawing/2014/main" id="{135D2B87-381E-7972-EDA9-E308E4E92B85}"/>
              </a:ext>
            </a:extLst>
          </p:cNvPr>
          <p:cNvSpPr txBox="1"/>
          <p:nvPr/>
        </p:nvSpPr>
        <p:spPr>
          <a:xfrm>
            <a:off x="4211936" y="6648698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2" name="object 3756">
            <a:extLst>
              <a:ext uri="{FF2B5EF4-FFF2-40B4-BE49-F238E27FC236}">
                <a16:creationId xmlns:a16="http://schemas.microsoft.com/office/drawing/2014/main" id="{4A76A4A9-8B89-E580-432F-59B67F5B0081}"/>
              </a:ext>
            </a:extLst>
          </p:cNvPr>
          <p:cNvSpPr txBox="1"/>
          <p:nvPr/>
        </p:nvSpPr>
        <p:spPr>
          <a:xfrm>
            <a:off x="4212691" y="6059103"/>
            <a:ext cx="493047" cy="509435"/>
          </a:xfrm>
          <a:prstGeom prst="rect">
            <a:avLst/>
          </a:prstGeom>
          <a:solidFill>
            <a:srgbClr val="244994"/>
          </a:solidFill>
          <a:ln>
            <a:solidFill>
              <a:srgbClr val="244994"/>
            </a:solidFill>
          </a:ln>
          <a:effectLst>
            <a:innerShdw blurRad="114300">
              <a:prstClr val="black"/>
            </a:innerShdw>
          </a:effectLst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ts val="355"/>
              </a:lnSpc>
              <a:spcBef>
                <a:spcPts val="110"/>
              </a:spcBef>
            </a:pPr>
            <a:endParaRPr lang="en-US" sz="50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r>
              <a:rPr lang="en-US" sz="5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</a:t>
            </a:r>
            <a:r>
              <a:rPr sz="500" spc="1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warranty</a:t>
            </a:r>
            <a:endParaRPr lang="en-US" sz="500" spc="-10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ts val="355"/>
              </a:lnSpc>
              <a:spcBef>
                <a:spcPts val="110"/>
              </a:spcBef>
            </a:pPr>
            <a:endParaRPr sz="500" dirty="0">
              <a:latin typeface="Calibri"/>
              <a:cs typeface="Calibri"/>
            </a:endParaRPr>
          </a:p>
          <a:p>
            <a:pPr marL="6985" algn="ctr">
              <a:lnSpc>
                <a:spcPts val="1685"/>
              </a:lnSpc>
            </a:pPr>
            <a:r>
              <a:rPr lang="en-US" spc="4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dirty="0">
              <a:latin typeface="Calibri"/>
              <a:cs typeface="Calibri"/>
            </a:endParaRPr>
          </a:p>
          <a:p>
            <a:pPr marL="1270" algn="ctr">
              <a:lnSpc>
                <a:spcPts val="670"/>
              </a:lnSpc>
            </a:pPr>
            <a:r>
              <a:rPr sz="900" spc="40" dirty="0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r>
              <a:rPr lang="en-US" sz="900" spc="4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143" name="object 64">
            <a:extLst>
              <a:ext uri="{FF2B5EF4-FFF2-40B4-BE49-F238E27FC236}">
                <a16:creationId xmlns:a16="http://schemas.microsoft.com/office/drawing/2014/main" id="{58817D2C-4095-09ED-414D-0F81DE2EC2E8}"/>
              </a:ext>
            </a:extLst>
          </p:cNvPr>
          <p:cNvSpPr txBox="1"/>
          <p:nvPr/>
        </p:nvSpPr>
        <p:spPr>
          <a:xfrm>
            <a:off x="4401079" y="5633590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80%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4" name="object 65">
            <a:extLst>
              <a:ext uri="{FF2B5EF4-FFF2-40B4-BE49-F238E27FC236}">
                <a16:creationId xmlns:a16="http://schemas.microsoft.com/office/drawing/2014/main" id="{81F06ABD-B316-E516-51C5-01E019C0F7E1}"/>
              </a:ext>
            </a:extLst>
          </p:cNvPr>
          <p:cNvSpPr txBox="1"/>
          <p:nvPr/>
        </p:nvSpPr>
        <p:spPr>
          <a:xfrm>
            <a:off x="4401079" y="5397971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85%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5" name="object 66">
            <a:extLst>
              <a:ext uri="{FF2B5EF4-FFF2-40B4-BE49-F238E27FC236}">
                <a16:creationId xmlns:a16="http://schemas.microsoft.com/office/drawing/2014/main" id="{71F0FBF3-338F-2041-7374-2DA032167B9A}"/>
              </a:ext>
            </a:extLst>
          </p:cNvPr>
          <p:cNvSpPr txBox="1"/>
          <p:nvPr/>
        </p:nvSpPr>
        <p:spPr>
          <a:xfrm>
            <a:off x="4357052" y="4681629"/>
            <a:ext cx="211454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209">
              <a:lnSpc>
                <a:spcPts val="580"/>
              </a:lnSpc>
              <a:spcBef>
                <a:spcPts val="114"/>
              </a:spcBef>
            </a:pPr>
            <a:r>
              <a:rPr sz="500" spc="-20" dirty="0">
                <a:solidFill>
                  <a:srgbClr val="5A595B"/>
                </a:solidFill>
                <a:latin typeface="Arial MT"/>
                <a:cs typeface="Arial MT"/>
              </a:rPr>
              <a:t>100%</a:t>
            </a:r>
            <a:endParaRPr sz="500" dirty="0">
              <a:latin typeface="Arial MT"/>
              <a:cs typeface="Arial MT"/>
            </a:endParaRPr>
          </a:p>
          <a:p>
            <a:pPr marL="12700">
              <a:lnSpc>
                <a:spcPts val="819"/>
              </a:lnSpc>
            </a:pP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lang="en-US" sz="700" b="1" spc="-25" dirty="0">
                <a:solidFill>
                  <a:srgbClr val="023E88"/>
                </a:solidFill>
                <a:latin typeface="Arial"/>
                <a:cs typeface="Arial"/>
              </a:rPr>
              <a:t>9</a:t>
            </a:r>
            <a:r>
              <a:rPr sz="700" b="1" spc="-25" dirty="0">
                <a:solidFill>
                  <a:srgbClr val="023E88"/>
                </a:solidFill>
                <a:latin typeface="Arial"/>
                <a:cs typeface="Arial"/>
              </a:rPr>
              <a:t>%</a:t>
            </a:r>
            <a:endParaRPr sz="700" dirty="0">
              <a:latin typeface="Arial"/>
              <a:cs typeface="Arial"/>
            </a:endParaRPr>
          </a:p>
          <a:p>
            <a:pPr marL="56515">
              <a:lnSpc>
                <a:spcPct val="100000"/>
              </a:lnSpc>
              <a:spcBef>
                <a:spcPts val="525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95%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6" name="object 67">
            <a:extLst>
              <a:ext uri="{FF2B5EF4-FFF2-40B4-BE49-F238E27FC236}">
                <a16:creationId xmlns:a16="http://schemas.microsoft.com/office/drawing/2014/main" id="{3AC58CA5-8EEB-29E4-C40A-8F24CD371374}"/>
              </a:ext>
            </a:extLst>
          </p:cNvPr>
          <p:cNvSpPr txBox="1"/>
          <p:nvPr/>
        </p:nvSpPr>
        <p:spPr>
          <a:xfrm>
            <a:off x="4663703" y="5702664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1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147" name="object 68">
            <a:extLst>
              <a:ext uri="{FF2B5EF4-FFF2-40B4-BE49-F238E27FC236}">
                <a16:creationId xmlns:a16="http://schemas.microsoft.com/office/drawing/2014/main" id="{9EE9FEAE-7771-1AF1-DBF3-8E17E83773AE}"/>
              </a:ext>
            </a:extLst>
          </p:cNvPr>
          <p:cNvSpPr txBox="1"/>
          <p:nvPr/>
        </p:nvSpPr>
        <p:spPr>
          <a:xfrm>
            <a:off x="4986834" y="5707153"/>
            <a:ext cx="6223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50" dirty="0">
                <a:solidFill>
                  <a:srgbClr val="5A595B"/>
                </a:solidFill>
                <a:latin typeface="Arial MT"/>
                <a:cs typeface="Arial MT"/>
              </a:rPr>
              <a:t>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8" name="object 69">
            <a:extLst>
              <a:ext uri="{FF2B5EF4-FFF2-40B4-BE49-F238E27FC236}">
                <a16:creationId xmlns:a16="http://schemas.microsoft.com/office/drawing/2014/main" id="{8454FAFE-6C38-FAF9-5675-AC8A8A1670AB}"/>
              </a:ext>
            </a:extLst>
          </p:cNvPr>
          <p:cNvSpPr txBox="1"/>
          <p:nvPr/>
        </p:nvSpPr>
        <p:spPr>
          <a:xfrm>
            <a:off x="5311236" y="5702664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49" name="object 70">
            <a:extLst>
              <a:ext uri="{FF2B5EF4-FFF2-40B4-BE49-F238E27FC236}">
                <a16:creationId xmlns:a16="http://schemas.microsoft.com/office/drawing/2014/main" id="{6BBC7800-5747-370A-E765-9A180DB1E4C8}"/>
              </a:ext>
            </a:extLst>
          </p:cNvPr>
          <p:cNvSpPr txBox="1"/>
          <p:nvPr/>
        </p:nvSpPr>
        <p:spPr>
          <a:xfrm>
            <a:off x="5672468" y="5696971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15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0" name="object 71">
            <a:extLst>
              <a:ext uri="{FF2B5EF4-FFF2-40B4-BE49-F238E27FC236}">
                <a16:creationId xmlns:a16="http://schemas.microsoft.com/office/drawing/2014/main" id="{C28D3AD8-603C-5EF8-798D-4140281DB295}"/>
              </a:ext>
            </a:extLst>
          </p:cNvPr>
          <p:cNvSpPr txBox="1"/>
          <p:nvPr/>
        </p:nvSpPr>
        <p:spPr>
          <a:xfrm>
            <a:off x="6473650" y="569286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US" sz="500" spc="-25" dirty="0">
                <a:solidFill>
                  <a:srgbClr val="5A595B"/>
                </a:solidFill>
                <a:latin typeface="Arial MT"/>
                <a:cs typeface="Arial MT"/>
              </a:rPr>
              <a:t>25</a:t>
            </a:r>
          </a:p>
        </p:txBody>
      </p:sp>
      <p:sp>
        <p:nvSpPr>
          <p:cNvPr id="151" name="object 72">
            <a:extLst>
              <a:ext uri="{FF2B5EF4-FFF2-40B4-BE49-F238E27FC236}">
                <a16:creationId xmlns:a16="http://schemas.microsoft.com/office/drawing/2014/main" id="{936A10EB-D35A-FCA6-5595-56B8C18E993B}"/>
              </a:ext>
            </a:extLst>
          </p:cNvPr>
          <p:cNvSpPr txBox="1"/>
          <p:nvPr/>
        </p:nvSpPr>
        <p:spPr>
          <a:xfrm>
            <a:off x="6892367" y="5702727"/>
            <a:ext cx="99060" cy="9169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en-AE" sz="500" spc="-25" dirty="0">
                <a:solidFill>
                  <a:srgbClr val="5A595B"/>
                </a:solidFill>
                <a:latin typeface="Arial MT"/>
                <a:cs typeface="Arial MT"/>
              </a:rPr>
              <a:t>30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52" name="object 73">
            <a:extLst>
              <a:ext uri="{FF2B5EF4-FFF2-40B4-BE49-F238E27FC236}">
                <a16:creationId xmlns:a16="http://schemas.microsoft.com/office/drawing/2014/main" id="{E98E216B-9DFD-33D7-A526-9F415497D9EB}"/>
              </a:ext>
            </a:extLst>
          </p:cNvPr>
          <p:cNvSpPr txBox="1"/>
          <p:nvPr/>
        </p:nvSpPr>
        <p:spPr>
          <a:xfrm>
            <a:off x="4401079" y="5159842"/>
            <a:ext cx="15748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90%</a:t>
            </a:r>
            <a:endParaRPr sz="500">
              <a:latin typeface="Arial MT"/>
              <a:cs typeface="Arial MT"/>
            </a:endParaRPr>
          </a:p>
        </p:txBody>
      </p:sp>
      <p:grpSp>
        <p:nvGrpSpPr>
          <p:cNvPr id="153" name="object 74">
            <a:extLst>
              <a:ext uri="{FF2B5EF4-FFF2-40B4-BE49-F238E27FC236}">
                <a16:creationId xmlns:a16="http://schemas.microsoft.com/office/drawing/2014/main" id="{F62A4C55-76FD-D5E9-528B-337F45A61AA6}"/>
              </a:ext>
            </a:extLst>
          </p:cNvPr>
          <p:cNvGrpSpPr/>
          <p:nvPr/>
        </p:nvGrpSpPr>
        <p:grpSpPr>
          <a:xfrm>
            <a:off x="4553435" y="4741318"/>
            <a:ext cx="2414905" cy="965835"/>
            <a:chOff x="522618" y="4722291"/>
            <a:chExt cx="2414905" cy="965835"/>
          </a:xfrm>
        </p:grpSpPr>
        <p:pic>
          <p:nvPicPr>
            <p:cNvPr id="154" name="object 75">
              <a:extLst>
                <a:ext uri="{FF2B5EF4-FFF2-40B4-BE49-F238E27FC236}">
                  <a16:creationId xmlns:a16="http://schemas.microsoft.com/office/drawing/2014/main" id="{CDBC0D18-2A60-FBD5-C5AC-BD3655C9A32F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76987" y="4831359"/>
              <a:ext cx="2360077" cy="823785"/>
            </a:xfrm>
            <a:prstGeom prst="rect">
              <a:avLst/>
            </a:prstGeom>
          </p:spPr>
        </p:pic>
        <p:sp>
          <p:nvSpPr>
            <p:cNvPr id="155" name="object 76">
              <a:extLst>
                <a:ext uri="{FF2B5EF4-FFF2-40B4-BE49-F238E27FC236}">
                  <a16:creationId xmlns:a16="http://schemas.microsoft.com/office/drawing/2014/main" id="{BFD6BA9A-3D5F-A101-51FB-4DEC83631E7D}"/>
                </a:ext>
              </a:extLst>
            </p:cNvPr>
            <p:cNvSpPr/>
            <p:nvPr/>
          </p:nvSpPr>
          <p:spPr>
            <a:xfrm>
              <a:off x="522617" y="4722291"/>
              <a:ext cx="2414905" cy="965835"/>
            </a:xfrm>
            <a:custGeom>
              <a:avLst/>
              <a:gdLst/>
              <a:ahLst/>
              <a:cxnLst/>
              <a:rect l="l" t="t" r="r" b="b"/>
              <a:pathLst>
                <a:path w="2414905" h="965835">
                  <a:moveTo>
                    <a:pt x="2414447" y="960335"/>
                  </a:moveTo>
                  <a:lnTo>
                    <a:pt x="56908" y="960335"/>
                  </a:lnTo>
                  <a:lnTo>
                    <a:pt x="56908" y="2501"/>
                  </a:lnTo>
                  <a:lnTo>
                    <a:pt x="53276" y="2501"/>
                  </a:lnTo>
                  <a:lnTo>
                    <a:pt x="53276" y="0"/>
                  </a:lnTo>
                  <a:lnTo>
                    <a:pt x="0" y="0"/>
                  </a:lnTo>
                  <a:lnTo>
                    <a:pt x="0" y="5054"/>
                  </a:lnTo>
                  <a:lnTo>
                    <a:pt x="51854" y="5054"/>
                  </a:lnTo>
                  <a:lnTo>
                    <a:pt x="51854" y="102971"/>
                  </a:lnTo>
                  <a:lnTo>
                    <a:pt x="0" y="102971"/>
                  </a:lnTo>
                  <a:lnTo>
                    <a:pt x="0" y="108026"/>
                  </a:lnTo>
                  <a:lnTo>
                    <a:pt x="51854" y="108026"/>
                  </a:lnTo>
                  <a:lnTo>
                    <a:pt x="51854" y="239471"/>
                  </a:lnTo>
                  <a:lnTo>
                    <a:pt x="0" y="239471"/>
                  </a:lnTo>
                  <a:lnTo>
                    <a:pt x="0" y="244500"/>
                  </a:lnTo>
                  <a:lnTo>
                    <a:pt x="51854" y="244500"/>
                  </a:lnTo>
                  <a:lnTo>
                    <a:pt x="51854" y="478904"/>
                  </a:lnTo>
                  <a:lnTo>
                    <a:pt x="0" y="478904"/>
                  </a:lnTo>
                  <a:lnTo>
                    <a:pt x="0" y="483958"/>
                  </a:lnTo>
                  <a:lnTo>
                    <a:pt x="51854" y="483958"/>
                  </a:lnTo>
                  <a:lnTo>
                    <a:pt x="51854" y="718362"/>
                  </a:lnTo>
                  <a:lnTo>
                    <a:pt x="0" y="718362"/>
                  </a:lnTo>
                  <a:lnTo>
                    <a:pt x="0" y="723417"/>
                  </a:lnTo>
                  <a:lnTo>
                    <a:pt x="51854" y="723417"/>
                  </a:lnTo>
                  <a:lnTo>
                    <a:pt x="51854" y="962863"/>
                  </a:lnTo>
                  <a:lnTo>
                    <a:pt x="54368" y="962863"/>
                  </a:lnTo>
                  <a:lnTo>
                    <a:pt x="54368" y="965390"/>
                  </a:lnTo>
                  <a:lnTo>
                    <a:pt x="2414447" y="965390"/>
                  </a:lnTo>
                  <a:lnTo>
                    <a:pt x="2414447" y="960335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6" name="object 77">
            <a:extLst>
              <a:ext uri="{FF2B5EF4-FFF2-40B4-BE49-F238E27FC236}">
                <a16:creationId xmlns:a16="http://schemas.microsoft.com/office/drawing/2014/main" id="{5C1AAB31-48E4-F44E-9F4A-FA189092CA17}"/>
              </a:ext>
            </a:extLst>
          </p:cNvPr>
          <p:cNvSpPr txBox="1"/>
          <p:nvPr/>
        </p:nvSpPr>
        <p:spPr>
          <a:xfrm rot="780000">
            <a:off x="5117997" y="4818360"/>
            <a:ext cx="959955" cy="577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55"/>
              </a:lnSpc>
            </a:pPr>
            <a:r>
              <a:rPr sz="675" b="1" baseline="12345" dirty="0">
                <a:solidFill>
                  <a:srgbClr val="023E88"/>
                </a:solidFill>
                <a:latin typeface="Arial"/>
                <a:cs typeface="Arial"/>
              </a:rPr>
              <a:t>A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DDED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VALUE</a:t>
            </a:r>
            <a:r>
              <a:rPr sz="675" b="1" spc="-37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675" b="1" baseline="6172" dirty="0">
                <a:solidFill>
                  <a:srgbClr val="023E88"/>
                </a:solidFill>
                <a:latin typeface="Arial"/>
                <a:cs typeface="Arial"/>
              </a:rPr>
              <a:t>FROM</a:t>
            </a:r>
            <a:r>
              <a:rPr sz="675" b="1" spc="-44" baseline="6172" dirty="0">
                <a:solidFill>
                  <a:srgbClr val="023E88"/>
                </a:solidFill>
                <a:latin typeface="Arial"/>
                <a:cs typeface="Arial"/>
              </a:rPr>
              <a:t> </a:t>
            </a:r>
            <a:r>
              <a:rPr sz="450" b="1" spc="-10" dirty="0">
                <a:solidFill>
                  <a:srgbClr val="023E88"/>
                </a:solidFill>
                <a:latin typeface="Arial"/>
                <a:cs typeface="Arial"/>
              </a:rPr>
              <a:t>WARRANTY</a:t>
            </a:r>
            <a:endParaRPr sz="450">
              <a:latin typeface="Arial"/>
              <a:cs typeface="Arial"/>
            </a:endParaRPr>
          </a:p>
        </p:txBody>
      </p:sp>
      <p:sp>
        <p:nvSpPr>
          <p:cNvPr id="157" name="object 78">
            <a:extLst>
              <a:ext uri="{FF2B5EF4-FFF2-40B4-BE49-F238E27FC236}">
                <a16:creationId xmlns:a16="http://schemas.microsoft.com/office/drawing/2014/main" id="{C4561B7C-4CEC-67BA-3FED-638EFDFBD09E}"/>
              </a:ext>
            </a:extLst>
          </p:cNvPr>
          <p:cNvSpPr txBox="1"/>
          <p:nvPr/>
        </p:nvSpPr>
        <p:spPr>
          <a:xfrm>
            <a:off x="5677865" y="5855044"/>
            <a:ext cx="493047" cy="1224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years</a:t>
            </a:r>
            <a:endParaRPr sz="7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8" name="object 79">
            <a:extLst>
              <a:ext uri="{FF2B5EF4-FFF2-40B4-BE49-F238E27FC236}">
                <a16:creationId xmlns:a16="http://schemas.microsoft.com/office/drawing/2014/main" id="{45D555EC-4C3E-C83F-604F-4B42747455F9}"/>
              </a:ext>
            </a:extLst>
          </p:cNvPr>
          <p:cNvSpPr txBox="1"/>
          <p:nvPr/>
        </p:nvSpPr>
        <p:spPr>
          <a:xfrm>
            <a:off x="6795468" y="5119704"/>
            <a:ext cx="324485" cy="11926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700" spc="-10" dirty="0">
                <a:solidFill>
                  <a:srgbClr val="023E88"/>
                </a:solidFill>
                <a:latin typeface="Arial MT"/>
                <a:cs typeface="Arial MT"/>
              </a:rPr>
              <a:t>87.40%</a:t>
            </a:r>
            <a:endParaRPr sz="700" dirty="0">
              <a:latin typeface="Arial MT"/>
              <a:cs typeface="Arial MT"/>
            </a:endParaRPr>
          </a:p>
        </p:txBody>
      </p:sp>
      <p:grpSp>
        <p:nvGrpSpPr>
          <p:cNvPr id="159" name="object 80">
            <a:extLst>
              <a:ext uri="{FF2B5EF4-FFF2-40B4-BE49-F238E27FC236}">
                <a16:creationId xmlns:a16="http://schemas.microsoft.com/office/drawing/2014/main" id="{8D4022EE-EC64-6B1B-F8A2-4C80B7066036}"/>
              </a:ext>
            </a:extLst>
          </p:cNvPr>
          <p:cNvGrpSpPr/>
          <p:nvPr/>
        </p:nvGrpSpPr>
        <p:grpSpPr>
          <a:xfrm>
            <a:off x="4588500" y="4788588"/>
            <a:ext cx="2454972" cy="885583"/>
            <a:chOff x="557683" y="4769561"/>
            <a:chExt cx="2454972" cy="885583"/>
          </a:xfrm>
        </p:grpSpPr>
        <p:sp>
          <p:nvSpPr>
            <p:cNvPr id="160" name="object 81">
              <a:extLst>
                <a:ext uri="{FF2B5EF4-FFF2-40B4-BE49-F238E27FC236}">
                  <a16:creationId xmlns:a16="http://schemas.microsoft.com/office/drawing/2014/main" id="{1DBC6950-C30F-3DAA-68A3-4316FD288997}"/>
                </a:ext>
              </a:extLst>
            </p:cNvPr>
            <p:cNvSpPr/>
            <p:nvPr/>
          </p:nvSpPr>
          <p:spPr>
            <a:xfrm>
              <a:off x="1469237" y="4848707"/>
              <a:ext cx="46355" cy="47625"/>
            </a:xfrm>
            <a:custGeom>
              <a:avLst/>
              <a:gdLst/>
              <a:ahLst/>
              <a:cxnLst/>
              <a:rect l="l" t="t" r="r" b="b"/>
              <a:pathLst>
                <a:path w="46355" h="47625">
                  <a:moveTo>
                    <a:pt x="0" y="0"/>
                  </a:moveTo>
                  <a:lnTo>
                    <a:pt x="10566" y="47167"/>
                  </a:lnTo>
                  <a:lnTo>
                    <a:pt x="46189" y="144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3E88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1" name="object 82">
              <a:extLst>
                <a:ext uri="{FF2B5EF4-FFF2-40B4-BE49-F238E27FC236}">
                  <a16:creationId xmlns:a16="http://schemas.microsoft.com/office/drawing/2014/main" id="{2CC87957-C022-57C7-A6B6-7858998E3C57}"/>
                </a:ext>
              </a:extLst>
            </p:cNvPr>
            <p:cNvSpPr/>
            <p:nvPr/>
          </p:nvSpPr>
          <p:spPr>
            <a:xfrm>
              <a:off x="557683" y="5617349"/>
              <a:ext cx="38735" cy="34925"/>
            </a:xfrm>
            <a:custGeom>
              <a:avLst/>
              <a:gdLst/>
              <a:ahLst/>
              <a:cxnLst/>
              <a:rect l="l" t="t" r="r" b="b"/>
              <a:pathLst>
                <a:path w="38734" h="34925">
                  <a:moveTo>
                    <a:pt x="37947" y="0"/>
                  </a:moveTo>
                  <a:lnTo>
                    <a:pt x="647" y="0"/>
                  </a:lnTo>
                  <a:lnTo>
                    <a:pt x="647" y="3340"/>
                  </a:lnTo>
                  <a:lnTo>
                    <a:pt x="28778" y="3340"/>
                  </a:lnTo>
                  <a:lnTo>
                    <a:pt x="88" y="14084"/>
                  </a:lnTo>
                  <a:lnTo>
                    <a:pt x="647" y="17284"/>
                  </a:lnTo>
                  <a:lnTo>
                    <a:pt x="30479" y="17284"/>
                  </a:lnTo>
                  <a:lnTo>
                    <a:pt x="0" y="31521"/>
                  </a:lnTo>
                  <a:lnTo>
                    <a:pt x="647" y="34696"/>
                  </a:lnTo>
                  <a:lnTo>
                    <a:pt x="37947" y="34696"/>
                  </a:lnTo>
                  <a:lnTo>
                    <a:pt x="37947" y="31343"/>
                  </a:lnTo>
                  <a:lnTo>
                    <a:pt x="8153" y="31343"/>
                  </a:lnTo>
                  <a:lnTo>
                    <a:pt x="38658" y="17081"/>
                  </a:lnTo>
                  <a:lnTo>
                    <a:pt x="37947" y="13906"/>
                  </a:lnTo>
                  <a:lnTo>
                    <a:pt x="9855" y="13906"/>
                  </a:lnTo>
                  <a:lnTo>
                    <a:pt x="38531" y="3200"/>
                  </a:lnTo>
                  <a:lnTo>
                    <a:pt x="37947" y="0"/>
                  </a:lnTo>
                  <a:close/>
                </a:path>
              </a:pathLst>
            </a:custGeom>
            <a:solidFill>
              <a:srgbClr val="221D1C"/>
            </a:solidFill>
          </p:spPr>
          <p:txBody>
            <a:bodyPr wrap="square" lIns="0" tIns="0" rIns="0" bIns="0" rtlCol="0"/>
            <a:lstStyle/>
            <a:p>
              <a:endParaRPr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pic>
          <p:nvPicPr>
            <p:cNvPr id="162" name="object 83">
              <a:extLst>
                <a:ext uri="{FF2B5EF4-FFF2-40B4-BE49-F238E27FC236}">
                  <a16:creationId xmlns:a16="http://schemas.microsoft.com/office/drawing/2014/main" id="{256849C5-7F5A-F2BE-9F29-64000670D245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76987" y="4769561"/>
              <a:ext cx="2435668" cy="885583"/>
            </a:xfrm>
            <a:prstGeom prst="rect">
              <a:avLst/>
            </a:prstGeom>
          </p:spPr>
        </p:pic>
      </p:grpSp>
      <p:sp>
        <p:nvSpPr>
          <p:cNvPr id="164" name="object 71">
            <a:extLst>
              <a:ext uri="{FF2B5EF4-FFF2-40B4-BE49-F238E27FC236}">
                <a16:creationId xmlns:a16="http://schemas.microsoft.com/office/drawing/2014/main" id="{244EF3ED-0C79-C4AA-88EF-2C8384C333C4}"/>
              </a:ext>
            </a:extLst>
          </p:cNvPr>
          <p:cNvSpPr txBox="1"/>
          <p:nvPr/>
        </p:nvSpPr>
        <p:spPr>
          <a:xfrm>
            <a:off x="6089306" y="5707152"/>
            <a:ext cx="99060" cy="104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-25" dirty="0">
                <a:solidFill>
                  <a:srgbClr val="5A595B"/>
                </a:solidFill>
                <a:latin typeface="Arial MT"/>
                <a:cs typeface="Arial MT"/>
              </a:rPr>
              <a:t>20</a:t>
            </a:r>
            <a:endParaRPr sz="500" dirty="0">
              <a:latin typeface="Arial MT"/>
              <a:cs typeface="Arial MT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B44E272-2C2E-33AF-B580-0B9C917E3C91}"/>
              </a:ext>
            </a:extLst>
          </p:cNvPr>
          <p:cNvSpPr txBox="1"/>
          <p:nvPr/>
        </p:nvSpPr>
        <p:spPr>
          <a:xfrm rot="16200000">
            <a:off x="3573525" y="5042668"/>
            <a:ext cx="1303687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lang="en-US" sz="600" dirty="0">
                <a:solidFill>
                  <a:schemeClr val="accent2">
                    <a:lumMod val="50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600" spc="-10" dirty="0">
                <a:solidFill>
                  <a:srgbClr val="5A595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 Performance</a:t>
            </a:r>
          </a:p>
        </p:txBody>
      </p:sp>
      <p:pic>
        <p:nvPicPr>
          <p:cNvPr id="175" name="object 35">
            <a:extLst>
              <a:ext uri="{FF2B5EF4-FFF2-40B4-BE49-F238E27FC236}">
                <a16:creationId xmlns:a16="http://schemas.microsoft.com/office/drawing/2014/main" id="{8B0E76D5-5ACD-9CCB-33D9-333320835EF4}"/>
              </a:ext>
            </a:extLst>
          </p:cNvPr>
          <p:cNvPicPr/>
          <p:nvPr/>
        </p:nvPicPr>
        <p:blipFill>
          <a:blip r:embed="rId18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80B78455-B193-73F8-B702-346DE451605B}"/>
              </a:ext>
            </a:extLst>
          </p:cNvPr>
          <p:cNvGrpSpPr/>
          <p:nvPr/>
        </p:nvGrpSpPr>
        <p:grpSpPr>
          <a:xfrm>
            <a:off x="4050992" y="8895911"/>
            <a:ext cx="3470160" cy="1104380"/>
            <a:chOff x="3429669" y="3946494"/>
            <a:chExt cx="3961731" cy="1104380"/>
          </a:xfrm>
        </p:grpSpPr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458AD6EF-82D4-2FBC-FADD-74AEDBB67814}"/>
                </a:ext>
              </a:extLst>
            </p:cNvPr>
            <p:cNvSpPr txBox="1"/>
            <p:nvPr/>
          </p:nvSpPr>
          <p:spPr>
            <a:xfrm>
              <a:off x="3429669" y="4513629"/>
              <a:ext cx="1036994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MADE IN UAE</a:t>
              </a:r>
            </a:p>
            <a:p>
              <a:pPr algn="ctr"/>
              <a:r>
                <a:rPr lang="en-US" sz="800" b="0" dirty="0"/>
                <a:t>Premium products are 100% made in the Emirates.</a:t>
              </a:r>
              <a:endParaRPr lang="en-AE" sz="800" b="0" dirty="0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1E995E6-8EE2-E7E9-EC75-AC460F5CC23B}"/>
                </a:ext>
              </a:extLst>
            </p:cNvPr>
            <p:cNvSpPr txBox="1"/>
            <p:nvPr/>
          </p:nvSpPr>
          <p:spPr>
            <a:xfrm>
              <a:off x="4526916" y="4517395"/>
              <a:ext cx="1384300" cy="53347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AE" sz="900" dirty="0"/>
                <a:t>A RELIABLE INVESTMENT</a:t>
              </a:r>
            </a:p>
            <a:p>
              <a:pPr algn="ctr"/>
              <a:r>
                <a:rPr lang="en-US" sz="800" b="0" dirty="0"/>
                <a:t>Products up to 725Wp, 30 years of performance warranty</a:t>
              </a:r>
              <a:r>
                <a:rPr lang="en-AE" sz="800" b="0" dirty="0"/>
                <a:t>.</a:t>
              </a:r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FF1B5-403F-E4BD-BBDD-5672E82A92F1}"/>
                </a:ext>
              </a:extLst>
            </p:cNvPr>
            <p:cNvSpPr txBox="1"/>
            <p:nvPr/>
          </p:nvSpPr>
          <p:spPr>
            <a:xfrm>
              <a:off x="5989374" y="4498682"/>
              <a:ext cx="1402026" cy="42575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>
              <a:defPPr>
                <a:defRPr lang="en-US"/>
              </a:defPPr>
              <a:lvl1pPr marL="12700">
                <a:lnSpc>
                  <a:spcPct val="100000"/>
                </a:lnSpc>
                <a:spcBef>
                  <a:spcPts val="100"/>
                </a:spcBef>
                <a:defRPr sz="1000" b="1">
                  <a:solidFill>
                    <a:srgbClr val="231F20"/>
                  </a:solidFill>
                  <a:latin typeface="Calibri"/>
                  <a:cs typeface="Calibri"/>
                </a:defRPr>
              </a:lvl1pPr>
            </a:lstStyle>
            <a:p>
              <a:pPr algn="ctr"/>
              <a:r>
                <a:rPr lang="en-US" sz="900" dirty="0"/>
                <a:t>ENCOURAGING INNOVATION</a:t>
              </a:r>
            </a:p>
            <a:p>
              <a:pPr algn="ctr"/>
              <a:r>
                <a:rPr lang="en-US" sz="900" b="0" dirty="0"/>
                <a:t> </a:t>
              </a:r>
              <a:r>
                <a:rPr lang="en-US" sz="800" b="0" dirty="0"/>
                <a:t>Innovative, prestigious, European production technology</a:t>
              </a:r>
              <a:endParaRPr lang="en-AE" sz="900" b="0" dirty="0"/>
            </a:p>
          </p:txBody>
        </p:sp>
        <p:sp>
          <p:nvSpPr>
            <p:cNvPr id="188" name="object 62">
              <a:extLst>
                <a:ext uri="{FF2B5EF4-FFF2-40B4-BE49-F238E27FC236}">
                  <a16:creationId xmlns:a16="http://schemas.microsoft.com/office/drawing/2014/main" id="{5FC94E81-54B1-8ADE-B9B6-7848AB5C2462}"/>
                </a:ext>
              </a:extLst>
            </p:cNvPr>
            <p:cNvSpPr/>
            <p:nvPr/>
          </p:nvSpPr>
          <p:spPr>
            <a:xfrm>
              <a:off x="3714861" y="3946494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89" name="object 62">
              <a:extLst>
                <a:ext uri="{FF2B5EF4-FFF2-40B4-BE49-F238E27FC236}">
                  <a16:creationId xmlns:a16="http://schemas.microsoft.com/office/drawing/2014/main" id="{EB6723AE-F850-9872-F5AA-A5600CDB97A6}"/>
                </a:ext>
              </a:extLst>
            </p:cNvPr>
            <p:cNvSpPr/>
            <p:nvPr/>
          </p:nvSpPr>
          <p:spPr>
            <a:xfrm>
              <a:off x="5078799" y="3948112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90" name="object 62">
              <a:extLst>
                <a:ext uri="{FF2B5EF4-FFF2-40B4-BE49-F238E27FC236}">
                  <a16:creationId xmlns:a16="http://schemas.microsoft.com/office/drawing/2014/main" id="{9DE2E444-B0CD-0717-C016-72F6AB64FC4A}"/>
                </a:ext>
              </a:extLst>
            </p:cNvPr>
            <p:cNvSpPr/>
            <p:nvPr/>
          </p:nvSpPr>
          <p:spPr>
            <a:xfrm>
              <a:off x="6442737" y="3953159"/>
              <a:ext cx="495300" cy="495300"/>
            </a:xfrm>
            <a:custGeom>
              <a:avLst/>
              <a:gdLst/>
              <a:ahLst/>
              <a:cxnLst/>
              <a:rect l="l" t="t" r="r" b="b"/>
              <a:pathLst>
                <a:path w="495300" h="495300">
                  <a:moveTo>
                    <a:pt x="438861" y="0"/>
                  </a:moveTo>
                  <a:lnTo>
                    <a:pt x="56032" y="0"/>
                  </a:lnTo>
                  <a:lnTo>
                    <a:pt x="34241" y="4409"/>
                  </a:lnTo>
                  <a:lnTo>
                    <a:pt x="16429" y="16429"/>
                  </a:lnTo>
                  <a:lnTo>
                    <a:pt x="4409" y="34241"/>
                  </a:lnTo>
                  <a:lnTo>
                    <a:pt x="0" y="56032"/>
                  </a:lnTo>
                  <a:lnTo>
                    <a:pt x="0" y="438848"/>
                  </a:lnTo>
                  <a:lnTo>
                    <a:pt x="4409" y="460646"/>
                  </a:lnTo>
                  <a:lnTo>
                    <a:pt x="16429" y="478462"/>
                  </a:lnTo>
                  <a:lnTo>
                    <a:pt x="34241" y="490483"/>
                  </a:lnTo>
                  <a:lnTo>
                    <a:pt x="56032" y="494893"/>
                  </a:lnTo>
                  <a:lnTo>
                    <a:pt x="438861" y="494893"/>
                  </a:lnTo>
                  <a:lnTo>
                    <a:pt x="460646" y="490483"/>
                  </a:lnTo>
                  <a:lnTo>
                    <a:pt x="472573" y="482434"/>
                  </a:lnTo>
                  <a:lnTo>
                    <a:pt x="56032" y="482434"/>
                  </a:lnTo>
                  <a:lnTo>
                    <a:pt x="39085" y="479007"/>
                  </a:lnTo>
                  <a:lnTo>
                    <a:pt x="25228" y="469661"/>
                  </a:lnTo>
                  <a:lnTo>
                    <a:pt x="15877" y="455806"/>
                  </a:lnTo>
                  <a:lnTo>
                    <a:pt x="12445" y="438848"/>
                  </a:lnTo>
                  <a:lnTo>
                    <a:pt x="12445" y="56032"/>
                  </a:lnTo>
                  <a:lnTo>
                    <a:pt x="15877" y="39085"/>
                  </a:lnTo>
                  <a:lnTo>
                    <a:pt x="25228" y="25228"/>
                  </a:lnTo>
                  <a:lnTo>
                    <a:pt x="39085" y="15877"/>
                  </a:lnTo>
                  <a:lnTo>
                    <a:pt x="56032" y="12446"/>
                  </a:lnTo>
                  <a:lnTo>
                    <a:pt x="472556" y="12446"/>
                  </a:lnTo>
                  <a:lnTo>
                    <a:pt x="460646" y="4409"/>
                  </a:lnTo>
                  <a:lnTo>
                    <a:pt x="438861" y="0"/>
                  </a:lnTo>
                  <a:close/>
                </a:path>
                <a:path w="495300" h="495300">
                  <a:moveTo>
                    <a:pt x="472556" y="12446"/>
                  </a:moveTo>
                  <a:lnTo>
                    <a:pt x="438861" y="12446"/>
                  </a:lnTo>
                  <a:lnTo>
                    <a:pt x="455806" y="15877"/>
                  </a:lnTo>
                  <a:lnTo>
                    <a:pt x="469658" y="25228"/>
                  </a:lnTo>
                  <a:lnTo>
                    <a:pt x="479005" y="39085"/>
                  </a:lnTo>
                  <a:lnTo>
                    <a:pt x="482434" y="56032"/>
                  </a:lnTo>
                  <a:lnTo>
                    <a:pt x="482434" y="438848"/>
                  </a:lnTo>
                  <a:lnTo>
                    <a:pt x="479005" y="455806"/>
                  </a:lnTo>
                  <a:lnTo>
                    <a:pt x="469658" y="469661"/>
                  </a:lnTo>
                  <a:lnTo>
                    <a:pt x="455806" y="479007"/>
                  </a:lnTo>
                  <a:lnTo>
                    <a:pt x="438861" y="482434"/>
                  </a:lnTo>
                  <a:lnTo>
                    <a:pt x="472573" y="482434"/>
                  </a:lnTo>
                  <a:lnTo>
                    <a:pt x="478459" y="478462"/>
                  </a:lnTo>
                  <a:lnTo>
                    <a:pt x="490481" y="460646"/>
                  </a:lnTo>
                  <a:lnTo>
                    <a:pt x="494893" y="438848"/>
                  </a:lnTo>
                  <a:lnTo>
                    <a:pt x="494893" y="56032"/>
                  </a:lnTo>
                  <a:lnTo>
                    <a:pt x="490481" y="34241"/>
                  </a:lnTo>
                  <a:lnTo>
                    <a:pt x="478459" y="16429"/>
                  </a:lnTo>
                  <a:lnTo>
                    <a:pt x="472556" y="12446"/>
                  </a:lnTo>
                  <a:close/>
                </a:path>
              </a:pathLst>
            </a:custGeom>
            <a:solidFill>
              <a:srgbClr val="34343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191" name="object 30">
            <a:extLst>
              <a:ext uri="{FF2B5EF4-FFF2-40B4-BE49-F238E27FC236}">
                <a16:creationId xmlns:a16="http://schemas.microsoft.com/office/drawing/2014/main" id="{EE7E5791-EAF4-BABB-9406-FDD6B1C6693A}"/>
              </a:ext>
            </a:extLst>
          </p:cNvPr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5539517" y="8927751"/>
            <a:ext cx="345804" cy="434855"/>
          </a:xfrm>
          <a:prstGeom prst="rect">
            <a:avLst/>
          </a:prstGeom>
        </p:spPr>
      </p:pic>
      <p:pic>
        <p:nvPicPr>
          <p:cNvPr id="192" name="Picture 191">
            <a:extLst>
              <a:ext uri="{FF2B5EF4-FFF2-40B4-BE49-F238E27FC236}">
                <a16:creationId xmlns:a16="http://schemas.microsoft.com/office/drawing/2014/main" id="{AE9CA3DD-F397-B0C9-C8C1-E3C32F76460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329312" y="8931225"/>
            <a:ext cx="369800" cy="406705"/>
          </a:xfrm>
          <a:prstGeom prst="rect">
            <a:avLst/>
          </a:prstGeom>
        </p:spPr>
      </p:pic>
      <p:pic>
        <p:nvPicPr>
          <p:cNvPr id="193" name="Picture 192">
            <a:extLst>
              <a:ext uri="{FF2B5EF4-FFF2-40B4-BE49-F238E27FC236}">
                <a16:creationId xmlns:a16="http://schemas.microsoft.com/office/drawing/2014/main" id="{5226A04F-BA3F-894E-9A09-13F63E6FD14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199" y="8902576"/>
            <a:ext cx="433843" cy="495300"/>
          </a:xfrm>
          <a:prstGeom prst="rect">
            <a:avLst/>
          </a:prstGeom>
        </p:spPr>
      </p:pic>
      <p:pic>
        <p:nvPicPr>
          <p:cNvPr id="194" name="object 84">
            <a:extLst>
              <a:ext uri="{FF2B5EF4-FFF2-40B4-BE49-F238E27FC236}">
                <a16:creationId xmlns:a16="http://schemas.microsoft.com/office/drawing/2014/main" id="{1B5A900F-797D-487A-1757-A3454A635ACC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74160" y="8512535"/>
            <a:ext cx="3612123" cy="3240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95" name="TextBox 194">
            <a:extLst>
              <a:ext uri="{FF2B5EF4-FFF2-40B4-BE49-F238E27FC236}">
                <a16:creationId xmlns:a16="http://schemas.microsoft.com/office/drawing/2014/main" id="{5615ACD2-697D-60CE-A965-6179E67FA780}"/>
              </a:ext>
            </a:extLst>
          </p:cNvPr>
          <p:cNvSpPr txBox="1"/>
          <p:nvPr/>
        </p:nvSpPr>
        <p:spPr>
          <a:xfrm>
            <a:off x="4065218" y="8497974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ADVANTAGES</a:t>
            </a:r>
            <a:endParaRPr lang="en-AE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199" name="object 25">
            <a:extLst>
              <a:ext uri="{FF2B5EF4-FFF2-40B4-BE49-F238E27FC236}">
                <a16:creationId xmlns:a16="http://schemas.microsoft.com/office/drawing/2014/main" id="{EF4CEBAC-1230-801F-E643-F8720BA3AE0C}"/>
              </a:ext>
            </a:extLst>
          </p:cNvPr>
          <p:cNvSpPr txBox="1"/>
          <p:nvPr/>
        </p:nvSpPr>
        <p:spPr>
          <a:xfrm>
            <a:off x="762253" y="364217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EFFICIENCY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0" name="Rectangle: Rounded Corners 199">
            <a:extLst>
              <a:ext uri="{FF2B5EF4-FFF2-40B4-BE49-F238E27FC236}">
                <a16:creationId xmlns:a16="http://schemas.microsoft.com/office/drawing/2014/main" id="{4B74B36A-28B3-8CDF-8C1F-8EC9C5D62D81}"/>
              </a:ext>
            </a:extLst>
          </p:cNvPr>
          <p:cNvSpPr/>
          <p:nvPr/>
        </p:nvSpPr>
        <p:spPr>
          <a:xfrm>
            <a:off x="158277" y="3519527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3A7584DE-9FE4-B18E-0072-EB1C2E7279BE}"/>
              </a:ext>
            </a:extLst>
          </p:cNvPr>
          <p:cNvSpPr txBox="1"/>
          <p:nvPr/>
        </p:nvSpPr>
        <p:spPr>
          <a:xfrm>
            <a:off x="105889" y="3631000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23.3%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2" name="object 25">
            <a:extLst>
              <a:ext uri="{FF2B5EF4-FFF2-40B4-BE49-F238E27FC236}">
                <a16:creationId xmlns:a16="http://schemas.microsoft.com/office/drawing/2014/main" id="{3FBA56F2-7D31-A39D-4803-80666C8417C4}"/>
              </a:ext>
            </a:extLst>
          </p:cNvPr>
          <p:cNvSpPr txBox="1"/>
          <p:nvPr/>
        </p:nvSpPr>
        <p:spPr>
          <a:xfrm>
            <a:off x="738024" y="2975199"/>
            <a:ext cx="2506826" cy="49657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900" spc="-3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9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endParaRPr sz="9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60"/>
              </a:spcBef>
            </a:pP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Guaranteed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0~+</a:t>
            </a:r>
            <a:r>
              <a:rPr lang="en-US"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positive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tolerance</a:t>
            </a:r>
            <a:r>
              <a:rPr sz="800" spc="-2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ensures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power</a:t>
            </a:r>
            <a:r>
              <a:rPr sz="800" spc="-25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800" spc="-1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output reliability.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3" name="Rectangle: Rounded Corners 202">
            <a:extLst>
              <a:ext uri="{FF2B5EF4-FFF2-40B4-BE49-F238E27FC236}">
                <a16:creationId xmlns:a16="http://schemas.microsoft.com/office/drawing/2014/main" id="{F30E8EA6-EE31-1D36-3222-4A47B8D1F8A7}"/>
              </a:ext>
            </a:extLst>
          </p:cNvPr>
          <p:cNvSpPr/>
          <p:nvPr/>
        </p:nvSpPr>
        <p:spPr>
          <a:xfrm>
            <a:off x="158277" y="2981152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4" name="object 25">
            <a:extLst>
              <a:ext uri="{FF2B5EF4-FFF2-40B4-BE49-F238E27FC236}">
                <a16:creationId xmlns:a16="http://schemas.microsoft.com/office/drawing/2014/main" id="{6A2F7B1A-7AEC-14A7-16A5-52D2B7F9D8FC}"/>
              </a:ext>
            </a:extLst>
          </p:cNvPr>
          <p:cNvSpPr txBox="1"/>
          <p:nvPr/>
        </p:nvSpPr>
        <p:spPr>
          <a:xfrm>
            <a:off x="748155" y="2546630"/>
            <a:ext cx="2506826" cy="182742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lang="en-US" sz="9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MAXIMUM POWER OUTPUT</a:t>
            </a:r>
            <a:endParaRPr sz="8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FCDDB4B8-F5D6-B19E-E12B-D38CA08A4211}"/>
              </a:ext>
            </a:extLst>
          </p:cNvPr>
          <p:cNvSpPr/>
          <p:nvPr/>
        </p:nvSpPr>
        <p:spPr>
          <a:xfrm>
            <a:off x="158277" y="2431675"/>
            <a:ext cx="502984" cy="466030"/>
          </a:xfrm>
          <a:prstGeom prst="round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9B8CDD57-7DE7-C731-3DD2-C2969515D974}"/>
              </a:ext>
            </a:extLst>
          </p:cNvPr>
          <p:cNvSpPr txBox="1"/>
          <p:nvPr/>
        </p:nvSpPr>
        <p:spPr>
          <a:xfrm>
            <a:off x="91013" y="3079638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+10W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18D410A-4871-F1D8-B480-DE8A420EA224}"/>
              </a:ext>
            </a:extLst>
          </p:cNvPr>
          <p:cNvSpPr txBox="1"/>
          <p:nvPr/>
        </p:nvSpPr>
        <p:spPr>
          <a:xfrm>
            <a:off x="105889" y="2526654"/>
            <a:ext cx="6571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505W</a:t>
            </a:r>
            <a:endParaRPr lang="en-AE" sz="12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6" name="object 62">
            <a:extLst>
              <a:ext uri="{FF2B5EF4-FFF2-40B4-BE49-F238E27FC236}">
                <a16:creationId xmlns:a16="http://schemas.microsoft.com/office/drawing/2014/main" id="{A8DEF43A-128E-789D-BC08-A7478BDC6C17}"/>
              </a:ext>
            </a:extLst>
          </p:cNvPr>
          <p:cNvSpPr/>
          <p:nvPr/>
        </p:nvSpPr>
        <p:spPr>
          <a:xfrm>
            <a:off x="167123" y="7181087"/>
            <a:ext cx="528893" cy="571855"/>
          </a:xfrm>
          <a:custGeom>
            <a:avLst/>
            <a:gdLst/>
            <a:ahLst/>
            <a:cxnLst/>
            <a:rect l="l" t="t" r="r" b="b"/>
            <a:pathLst>
              <a:path w="495300" h="495300">
                <a:moveTo>
                  <a:pt x="438861" y="0"/>
                </a:moveTo>
                <a:lnTo>
                  <a:pt x="56032" y="0"/>
                </a:lnTo>
                <a:lnTo>
                  <a:pt x="34241" y="4409"/>
                </a:lnTo>
                <a:lnTo>
                  <a:pt x="16429" y="16429"/>
                </a:lnTo>
                <a:lnTo>
                  <a:pt x="4409" y="34241"/>
                </a:lnTo>
                <a:lnTo>
                  <a:pt x="0" y="56032"/>
                </a:lnTo>
                <a:lnTo>
                  <a:pt x="0" y="438848"/>
                </a:lnTo>
                <a:lnTo>
                  <a:pt x="4409" y="460646"/>
                </a:lnTo>
                <a:lnTo>
                  <a:pt x="16429" y="478462"/>
                </a:lnTo>
                <a:lnTo>
                  <a:pt x="34241" y="490483"/>
                </a:lnTo>
                <a:lnTo>
                  <a:pt x="56032" y="494893"/>
                </a:lnTo>
                <a:lnTo>
                  <a:pt x="438861" y="494893"/>
                </a:lnTo>
                <a:lnTo>
                  <a:pt x="460646" y="490483"/>
                </a:lnTo>
                <a:lnTo>
                  <a:pt x="472573" y="482434"/>
                </a:lnTo>
                <a:lnTo>
                  <a:pt x="56032" y="482434"/>
                </a:lnTo>
                <a:lnTo>
                  <a:pt x="39085" y="479007"/>
                </a:lnTo>
                <a:lnTo>
                  <a:pt x="25228" y="469661"/>
                </a:lnTo>
                <a:lnTo>
                  <a:pt x="15877" y="455806"/>
                </a:lnTo>
                <a:lnTo>
                  <a:pt x="12445" y="438848"/>
                </a:lnTo>
                <a:lnTo>
                  <a:pt x="12445" y="56032"/>
                </a:lnTo>
                <a:lnTo>
                  <a:pt x="15877" y="39085"/>
                </a:lnTo>
                <a:lnTo>
                  <a:pt x="25228" y="25228"/>
                </a:lnTo>
                <a:lnTo>
                  <a:pt x="39085" y="15877"/>
                </a:lnTo>
                <a:lnTo>
                  <a:pt x="56032" y="12446"/>
                </a:lnTo>
                <a:lnTo>
                  <a:pt x="472556" y="12446"/>
                </a:lnTo>
                <a:lnTo>
                  <a:pt x="460646" y="4409"/>
                </a:lnTo>
                <a:lnTo>
                  <a:pt x="438861" y="0"/>
                </a:lnTo>
                <a:close/>
              </a:path>
              <a:path w="495300" h="495300">
                <a:moveTo>
                  <a:pt x="472556" y="12446"/>
                </a:moveTo>
                <a:lnTo>
                  <a:pt x="438861" y="12446"/>
                </a:lnTo>
                <a:lnTo>
                  <a:pt x="455806" y="15877"/>
                </a:lnTo>
                <a:lnTo>
                  <a:pt x="469658" y="25228"/>
                </a:lnTo>
                <a:lnTo>
                  <a:pt x="479005" y="39085"/>
                </a:lnTo>
                <a:lnTo>
                  <a:pt x="482434" y="56032"/>
                </a:lnTo>
                <a:lnTo>
                  <a:pt x="482434" y="438848"/>
                </a:lnTo>
                <a:lnTo>
                  <a:pt x="479005" y="455806"/>
                </a:lnTo>
                <a:lnTo>
                  <a:pt x="469658" y="469661"/>
                </a:lnTo>
                <a:lnTo>
                  <a:pt x="455806" y="479007"/>
                </a:lnTo>
                <a:lnTo>
                  <a:pt x="438861" y="482434"/>
                </a:lnTo>
                <a:lnTo>
                  <a:pt x="472573" y="482434"/>
                </a:lnTo>
                <a:lnTo>
                  <a:pt x="478459" y="478462"/>
                </a:lnTo>
                <a:lnTo>
                  <a:pt x="490481" y="460646"/>
                </a:lnTo>
                <a:lnTo>
                  <a:pt x="494893" y="438848"/>
                </a:lnTo>
                <a:lnTo>
                  <a:pt x="494893" y="56032"/>
                </a:lnTo>
                <a:lnTo>
                  <a:pt x="490481" y="34241"/>
                </a:lnTo>
                <a:lnTo>
                  <a:pt x="478459" y="16429"/>
                </a:lnTo>
                <a:lnTo>
                  <a:pt x="472556" y="12446"/>
                </a:lnTo>
                <a:close/>
              </a:path>
            </a:pathLst>
          </a:custGeom>
          <a:solidFill>
            <a:srgbClr val="343435"/>
          </a:solidFill>
        </p:spPr>
        <p:txBody>
          <a:bodyPr wrap="square" lIns="0" tIns="0" rIns="0" bIns="0" rtlCol="0"/>
          <a:lstStyle/>
          <a:p>
            <a:pPr algn="ctr"/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1C538E0-168E-E87E-1E4B-548ACAE16700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32732" y="7263514"/>
            <a:ext cx="417117" cy="4171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B5BF9B-AECA-C74C-00DD-5E4BD7802F77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02ACFE5-613D-0106-E947-3F29F3BAA353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/>
          <a:stretch/>
        </p:blipFill>
        <p:spPr>
          <a:xfrm>
            <a:off x="232732" y="197496"/>
            <a:ext cx="2963804" cy="80730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968ACA2-C042-8D70-4CAE-4E6F64875A60}"/>
              </a:ext>
            </a:extLst>
          </p:cNvPr>
          <p:cNvPicPr>
            <a:picLocks noChangeAspect="1"/>
          </p:cNvPicPr>
          <p:nvPr/>
        </p:nvPicPr>
        <p:blipFill>
          <a:blip r:embed="rId2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17444" y="9245612"/>
            <a:ext cx="516754" cy="49056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C60F607-205B-9874-09D3-D5847C6F333F}"/>
              </a:ext>
            </a:extLst>
          </p:cNvPr>
          <p:cNvPicPr>
            <a:picLocks noChangeAspect="1"/>
          </p:cNvPicPr>
          <p:nvPr/>
        </p:nvPicPr>
        <p:blipFill>
          <a:blip r:embed="rId2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5251" y="9229176"/>
            <a:ext cx="1087963" cy="5548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40E26C8-2C45-69B7-FBAE-B9644689586B}"/>
              </a:ext>
            </a:extLst>
          </p:cNvPr>
          <p:cNvSpPr txBox="1"/>
          <p:nvPr/>
        </p:nvSpPr>
        <p:spPr>
          <a:xfrm>
            <a:off x="210828" y="9761542"/>
            <a:ext cx="360967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UL 61730 | CEC |  ISO 9001 | ISO 14001| ISO 45001 </a:t>
            </a:r>
            <a:endParaRPr lang="en-AE" sz="1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287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35">
            <a:extLst>
              <a:ext uri="{FF2B5EF4-FFF2-40B4-BE49-F238E27FC236}">
                <a16:creationId xmlns:a16="http://schemas.microsoft.com/office/drawing/2014/main" id="{12B5E40C-5A6C-3160-5EE8-75675BF4FDF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 rot="10800000">
            <a:off x="-4446" y="10093881"/>
            <a:ext cx="7713346" cy="455523"/>
          </a:xfrm>
          <a:prstGeom prst="rect">
            <a:avLst/>
          </a:prstGeom>
        </p:spPr>
      </p:pic>
      <p:pic>
        <p:nvPicPr>
          <p:cNvPr id="3" name="object 84">
            <a:extLst>
              <a:ext uri="{FF2B5EF4-FFF2-40B4-BE49-F238E27FC236}">
                <a16:creationId xmlns:a16="http://schemas.microsoft.com/office/drawing/2014/main" id="{34DAB8EB-B0CF-F0F3-862F-6965A5D8A57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450" y="695325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F8151F-D532-C1E6-7802-526E55454646}"/>
              </a:ext>
            </a:extLst>
          </p:cNvPr>
          <p:cNvSpPr txBox="1"/>
          <p:nvPr/>
        </p:nvSpPr>
        <p:spPr>
          <a:xfrm>
            <a:off x="-20956" y="290045"/>
            <a:ext cx="4737893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2060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ENGINEERING DRAWINGS &amp; TECHNICAL PARAMETERS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5D8EE8-2216-7520-B5D6-D0B6F62A6B10}"/>
              </a:ext>
            </a:extLst>
          </p:cNvPr>
          <p:cNvSpPr txBox="1"/>
          <p:nvPr/>
        </p:nvSpPr>
        <p:spPr>
          <a:xfrm>
            <a:off x="-20956" y="-71593"/>
            <a:ext cx="474816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ABS-120GGS-M10-485-505W</a:t>
            </a:r>
            <a:endParaRPr lang="en-AE" sz="2800" b="1" dirty="0">
              <a:solidFill>
                <a:srgbClr val="244994"/>
              </a:solidFill>
              <a:latin typeface="Calibri" panose="020F050202020403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16509-F616-C135-8E48-87007B95565B}"/>
              </a:ext>
            </a:extLst>
          </p:cNvPr>
          <p:cNvSpPr txBox="1"/>
          <p:nvPr/>
        </p:nvSpPr>
        <p:spPr>
          <a:xfrm>
            <a:off x="-4446" y="672660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ELECTRICAL</a:t>
            </a:r>
            <a:r>
              <a:rPr lang="en-US" sz="1200" b="1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 (STC/NOCT)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B63FF7-811A-95E3-D175-3487EE7B8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1921"/>
              </p:ext>
            </p:extLst>
          </p:nvPr>
        </p:nvGraphicFramePr>
        <p:xfrm>
          <a:off x="105245" y="1073863"/>
          <a:ext cx="7499455" cy="1314718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988620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46433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4633972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2815862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488483381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1030442276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  <a:gridCol w="593546">
                  <a:extLst>
                    <a:ext uri="{9D8B030D-6E8A-4147-A177-3AD203B41FA5}">
                      <a16:colId xmlns:a16="http://schemas.microsoft.com/office/drawing/2014/main" val="2672080932"/>
                    </a:ext>
                  </a:extLst>
                </a:gridCol>
                <a:gridCol w="704589">
                  <a:extLst>
                    <a:ext uri="{9D8B030D-6E8A-4147-A177-3AD203B41FA5}">
                      <a16:colId xmlns:a16="http://schemas.microsoft.com/office/drawing/2014/main" val="1739326812"/>
                    </a:ext>
                  </a:extLst>
                </a:gridCol>
              </a:tblGrid>
              <a:tr h="299721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i="0" u="none" strike="noStrike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Rating Power (Pmax) (W)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Open</a:t>
                      </a:r>
                      <a:r>
                        <a:rPr lang="nl-NL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nl-NL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Circuit Voltage       (Voc) (V)</a:t>
                      </a:r>
                      <a:endParaRPr lang="nl-NL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Voltage (Vmp) (V)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Short Circuit Current         (Isc)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Maximum Power Current    (Imp) (A)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770931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Module Eﬃciency (EFF)(%)</a:t>
                      </a:r>
                      <a:endParaRPr lang="en-US" sz="800" b="1" i="0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Segoe UI" panose="020B0502040204020203" pitchFamily="34" charset="0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17401">
                <a:tc vMerge="1"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STC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 NOCT</a:t>
                      </a:r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AE" sz="800" b="1" u="none" strike="noStrike" dirty="0">
                          <a:solidFill>
                            <a:srgbClr val="231F20"/>
                          </a:solidFill>
                          <a:effectLst/>
                        </a:rPr>
                        <a:t> </a:t>
                      </a:r>
                      <a:endParaRPr lang="en-AE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622507615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ABS-120GGS-M10-485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485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362.5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42.97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34.56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10.55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22.42%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ABS-120GGS-M10-490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490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366.3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43.11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40.53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34.67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11.36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13.29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22.65%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ABS-120GGS-M10-495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495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370.0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43.22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40.64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37.25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34.75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11.39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13.37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10.71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22.88%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ABS-120GGS-M10-500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500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373.7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43.31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40.72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37.33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11.40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13.45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10.77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23.11%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ABS-120GGS-M10-505</a:t>
                      </a: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505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377.5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43.42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40.82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37.43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34.92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14.14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11.41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13.52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  <a:ea typeface="+mn-ea"/>
                          <a:cs typeface="+mn-cs"/>
                        </a:rPr>
                        <a:t>10.83 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Saira SemiCondensed"/>
                        </a:rPr>
                        <a:t>23.34%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pic>
        <p:nvPicPr>
          <p:cNvPr id="10" name="object 84">
            <a:extLst>
              <a:ext uri="{FF2B5EF4-FFF2-40B4-BE49-F238E27FC236}">
                <a16:creationId xmlns:a16="http://schemas.microsoft.com/office/drawing/2014/main" id="{4328AE01-D7B4-DA0A-C5F2-E18BF9617B3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96" y="2746738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BFC934-2600-595D-0659-071059411DBF}"/>
              </a:ext>
            </a:extLst>
          </p:cNvPr>
          <p:cNvSpPr txBox="1"/>
          <p:nvPr/>
        </p:nvSpPr>
        <p:spPr>
          <a:xfrm>
            <a:off x="0" y="2724073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BI-FACIAL OUTPUT-BACKSIDE POWER GAIN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5EAAC95-2EF4-0E28-BA6D-DCAC1E43B8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8149161"/>
              </p:ext>
            </p:extLst>
          </p:nvPr>
        </p:nvGraphicFramePr>
        <p:xfrm>
          <a:off x="106670" y="3086171"/>
          <a:ext cx="4974677" cy="1608649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333180">
                  <a:extLst>
                    <a:ext uri="{9D8B030D-6E8A-4147-A177-3AD203B41FA5}">
                      <a16:colId xmlns:a16="http://schemas.microsoft.com/office/drawing/2014/main" val="1461228027"/>
                    </a:ext>
                  </a:extLst>
                </a:gridCol>
                <a:gridCol w="436377">
                  <a:extLst>
                    <a:ext uri="{9D8B030D-6E8A-4147-A177-3AD203B41FA5}">
                      <a16:colId xmlns:a16="http://schemas.microsoft.com/office/drawing/2014/main" val="276054169"/>
                    </a:ext>
                  </a:extLst>
                </a:gridCol>
                <a:gridCol w="857312">
                  <a:extLst>
                    <a:ext uri="{9D8B030D-6E8A-4147-A177-3AD203B41FA5}">
                      <a16:colId xmlns:a16="http://schemas.microsoft.com/office/drawing/2014/main" val="71342918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5433502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6665659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36212389"/>
                    </a:ext>
                  </a:extLst>
                </a:gridCol>
                <a:gridCol w="833208">
                  <a:extLst>
                    <a:ext uri="{9D8B030D-6E8A-4147-A177-3AD203B41FA5}">
                      <a16:colId xmlns:a16="http://schemas.microsoft.com/office/drawing/2014/main" val="3709572647"/>
                    </a:ext>
                  </a:extLst>
                </a:gridCol>
              </a:tblGrid>
              <a:tr h="299721">
                <a:tc grid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u="none" strike="noStrike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</a:rPr>
                        <a:t>Models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 hMerge="1">
                  <a:txBody>
                    <a:bodyPr/>
                    <a:lstStyle/>
                    <a:p>
                      <a:pPr algn="ctr" rtl="0" fontAlgn="ctr"/>
                      <a:endParaRPr lang="en-US" sz="800" b="1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ABS-120GGS-M10-485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ABS-120GGS-M10-490</a:t>
                      </a:r>
                      <a:endParaRPr lang="nl-NL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ABS-120GGS-M10-495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ABS-120GGS-M10-500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1" i="0" u="none" strike="noStrike" dirty="0">
                          <a:solidFill>
                            <a:srgbClr val="231F20"/>
                          </a:solidFill>
                          <a:effectLst/>
                          <a:latin typeface="Calibri" panose="020F0502020204030204" pitchFamily="34" charset="0"/>
                        </a:rPr>
                        <a:t>ABS-120GGS-M10-505</a:t>
                      </a:r>
                      <a:endParaRPr lang="en-US" sz="800" b="1" u="none" strike="noStrike" kern="1200" dirty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79" marR="4479" marT="4479" marB="0" anchor="ctr"/>
                </a:tc>
                <a:extLst>
                  <a:ext uri="{0D108BD9-81ED-4DB2-BD59-A6C34878D82A}">
                    <a16:rowId xmlns:a16="http://schemas.microsoft.com/office/drawing/2014/main" val="317879889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956055842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24.66%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24.91%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25.17%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25.67%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6890503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2781351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25.78%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26.04%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26.58%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26.84%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52223474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588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87610066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27.18%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27.45%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27.73%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28.01%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96228459"/>
                  </a:ext>
                </a:extLst>
              </a:tr>
              <a:tr h="163616">
                <a:tc rowSpan="2"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25%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Power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625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53206079"/>
                  </a:ext>
                </a:extLst>
              </a:tr>
              <a:tr h="163616">
                <a:tc vMerge="1"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marL="0" algn="ctr" defTabSz="385465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Eff</a:t>
                      </a:r>
                      <a:endParaRPr lang="en-US" sz="8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479" marR="4479" marT="4479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28.02%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28.31%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28.60%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28.89%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AE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29.17%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09444365"/>
                  </a:ext>
                </a:extLst>
              </a:tr>
            </a:tbl>
          </a:graphicData>
        </a:graphic>
      </p:graphicFrame>
      <p:sp>
        <p:nvSpPr>
          <p:cNvPr id="15" name="object 8">
            <a:extLst>
              <a:ext uri="{FF2B5EF4-FFF2-40B4-BE49-F238E27FC236}">
                <a16:creationId xmlns:a16="http://schemas.microsoft.com/office/drawing/2014/main" id="{D55F8B0E-5AEA-C00C-BFFA-EE8602EF14CF}"/>
              </a:ext>
            </a:extLst>
          </p:cNvPr>
          <p:cNvSpPr txBox="1"/>
          <p:nvPr/>
        </p:nvSpPr>
        <p:spPr>
          <a:xfrm>
            <a:off x="105245" y="2431027"/>
            <a:ext cx="6972326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12700">
              <a:spcBef>
                <a:spcPts val="100"/>
              </a:spcBef>
            </a:pP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*Standard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0" dirty="0">
                <a:solidFill>
                  <a:srgbClr val="231F20"/>
                </a:solidFill>
                <a:latin typeface="Calibri"/>
                <a:cs typeface="Calibri"/>
              </a:rPr>
              <a:t>Test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Condi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ti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on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(STC):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Cell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Temperature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25 °C,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1000 W/m²,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55" dirty="0">
                <a:solidFill>
                  <a:srgbClr val="231F20"/>
                </a:solidFill>
                <a:latin typeface="Calibri"/>
                <a:cs typeface="Calibri"/>
              </a:rPr>
              <a:t>1.5</a:t>
            </a:r>
            <a:r>
              <a:rPr lang="en-US" sz="700" spc="-55" dirty="0">
                <a:solidFill>
                  <a:srgbClr val="231F20"/>
                </a:solidFill>
                <a:latin typeface="Calibri"/>
                <a:cs typeface="Calibri"/>
              </a:rPr>
              <a:t>,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 Nominal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module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operating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(NMOT):</a:t>
            </a:r>
            <a:r>
              <a:rPr lang="en-US" sz="700" spc="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Air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mass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AM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85" dirty="0">
                <a:solidFill>
                  <a:srgbClr val="231F20"/>
                </a:solidFill>
                <a:latin typeface="Calibri"/>
                <a:cs typeface="Calibri"/>
              </a:rPr>
              <a:t>1.5,</a:t>
            </a:r>
            <a:r>
              <a:rPr lang="en-US" sz="700" spc="50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Irradiance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800W/m²,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temperature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20°C,</a:t>
            </a:r>
            <a:r>
              <a:rPr lang="en-US"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windspeed</a:t>
            </a:r>
            <a:r>
              <a:rPr lang="en-US"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</a:t>
            </a:r>
            <a:r>
              <a:rPr lang="en-US"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20" dirty="0">
                <a:solidFill>
                  <a:srgbClr val="231F20"/>
                </a:solidFill>
                <a:latin typeface="Calibri"/>
                <a:cs typeface="Calibri"/>
              </a:rPr>
              <a:t>m/s.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Reduction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in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eﬃciency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from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1000W/m²</a:t>
            </a:r>
            <a:r>
              <a:rPr lang="en-US" sz="700" spc="-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to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200W/m²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at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25°C: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3.5</a:t>
            </a:r>
            <a:r>
              <a:rPr lang="en-US" sz="700" spc="-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lang="en-US" sz="700" spc="-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lang="en-US" sz="700" spc="-75" dirty="0">
                <a:solidFill>
                  <a:srgbClr val="231F20"/>
                </a:solidFill>
                <a:latin typeface="Calibri"/>
                <a:cs typeface="Calibri"/>
              </a:rPr>
              <a:t>2%.                                 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*Values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without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tolerance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are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typical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10" dirty="0">
                <a:solidFill>
                  <a:srgbClr val="231F20"/>
                </a:solidFill>
                <a:latin typeface="Calibri"/>
                <a:cs typeface="Calibri"/>
              </a:rPr>
              <a:t>numbers. Measurement</a:t>
            </a:r>
            <a:r>
              <a:rPr sz="700" spc="2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tolerance:</a:t>
            </a:r>
            <a:r>
              <a:rPr sz="700" spc="10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dirty="0">
                <a:solidFill>
                  <a:srgbClr val="231F20"/>
                </a:solidFill>
                <a:latin typeface="Calibri"/>
                <a:cs typeface="Calibri"/>
              </a:rPr>
              <a:t>±</a:t>
            </a:r>
            <a:r>
              <a:rPr sz="700" spc="15" dirty="0">
                <a:solidFill>
                  <a:srgbClr val="231F20"/>
                </a:solidFill>
                <a:latin typeface="Calibri"/>
                <a:cs typeface="Calibri"/>
              </a:rPr>
              <a:t> </a:t>
            </a:r>
            <a:r>
              <a:rPr sz="700" spc="-25" dirty="0">
                <a:solidFill>
                  <a:srgbClr val="231F20"/>
                </a:solidFill>
                <a:latin typeface="Calibri"/>
                <a:cs typeface="Calibri"/>
              </a:rPr>
              <a:t>3%</a:t>
            </a:r>
            <a:r>
              <a:rPr lang="en-US" sz="700" spc="-25" dirty="0">
                <a:solidFill>
                  <a:srgbClr val="231F20"/>
                </a:solidFill>
                <a:latin typeface="Calibri"/>
                <a:cs typeface="Calibri"/>
              </a:rPr>
              <a:t>```</a:t>
            </a:r>
            <a:endParaRPr sz="700" dirty="0">
              <a:latin typeface="Calibri"/>
              <a:cs typeface="Calibri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42770C4-8751-D233-F677-9F198224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824480"/>
              </p:ext>
            </p:extLst>
          </p:nvPr>
        </p:nvGraphicFramePr>
        <p:xfrm>
          <a:off x="87353" y="5123154"/>
          <a:ext cx="4537334" cy="1942161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126933">
                  <a:extLst>
                    <a:ext uri="{9D8B030D-6E8A-4147-A177-3AD203B41FA5}">
                      <a16:colId xmlns:a16="http://schemas.microsoft.com/office/drawing/2014/main" val="1091174437"/>
                    </a:ext>
                  </a:extLst>
                </a:gridCol>
                <a:gridCol w="3410401">
                  <a:extLst>
                    <a:ext uri="{9D8B030D-6E8A-4147-A177-3AD203B41FA5}">
                      <a16:colId xmlns:a16="http://schemas.microsoft.com/office/drawing/2014/main" val="4256292376"/>
                    </a:ext>
                  </a:extLst>
                </a:gridCol>
              </a:tblGrid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Solar Cell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lvl="0"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Topcon 182.2 x 91.88 mm M10 ,16BB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6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4128569"/>
                  </a:ext>
                </a:extLst>
              </a:tr>
              <a:tr h="161948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No.of cells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 (6×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20</a:t>
                      </a:r>
                      <a:r>
                        <a:rPr lang="pl-PL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)</a:t>
                      </a:r>
                      <a:endParaRPr lang="pl-PL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9394942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Dimensions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1908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x 1134 mm x 3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0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mm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 ( 75.11”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44.65“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 x 1.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1</a:t>
                      </a:r>
                      <a:r>
                        <a:rPr lang="pl-PL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8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” inch)</a:t>
                      </a:r>
                      <a:endParaRPr lang="pl-PL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771291125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Weight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26 kg / 57.32 lbs.(±3%)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501019310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Front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2.0 mm, High Transmission, Low Iron, Tempered ARC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45275117"/>
                  </a:ext>
                </a:extLst>
              </a:tr>
              <a:tr h="15455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Cell Encapsulation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EPE(</a:t>
                      </a: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Expanded polyethylene) &amp;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EVA (Ethylene-Vinyl-Acetate)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75871486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Back Glass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kern="1200" dirty="0">
                          <a:solidFill>
                            <a:srgbClr val="231F20"/>
                          </a:solidFill>
                          <a:effectLst/>
                        </a:rPr>
                        <a:t>2.0 mm Semi </a:t>
                      </a:r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Tempered Glass with Glaze</a:t>
                      </a:r>
                      <a:endParaRPr lang="en-US" sz="900" b="0" i="0" u="none" strike="noStrike" kern="1200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  <a:ea typeface="+mn-ea"/>
                        <a:cs typeface="+mn-cs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969783600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Frame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Silver Anodized Aluminum Alloy Type 6005T6  , Silver Color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420765424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Junction Box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nn-NO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IP68, 1500VDC, 3 Bypass Diodes</a:t>
                      </a:r>
                      <a:endParaRPr lang="nn-NO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44069894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Connectors Type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IP68 MC4 Compatible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031044101"/>
                  </a:ext>
                </a:extLst>
              </a:tr>
              <a:tr h="14752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Cable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400mm or 1300 mm, 4mm</a:t>
                      </a:r>
                      <a:r>
                        <a:rPr lang="en-US" sz="750" b="0" u="none" strike="noStrike" baseline="30000" dirty="0">
                          <a:solidFill>
                            <a:srgbClr val="231F20"/>
                          </a:solidFill>
                          <a:effectLst/>
                        </a:rPr>
                        <a:t>2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98478995"/>
                  </a:ext>
                </a:extLst>
              </a:tr>
              <a:tr h="2510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Package Conﬁguration</a:t>
                      </a:r>
                      <a:endParaRPr lang="en-US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it-IT" sz="900" b="0" u="none" strike="noStrike" dirty="0">
                          <a:solidFill>
                            <a:srgbClr val="231F20"/>
                          </a:solidFill>
                          <a:effectLst/>
                        </a:rPr>
                        <a:t>36 pcs Per Pallet, 864 pcs per 40’ FT container ( Two pallets=One stack ) </a:t>
                      </a:r>
                      <a:endParaRPr lang="it-IT" sz="900" b="0" i="0" u="none" strike="noStrike" dirty="0">
                        <a:solidFill>
                          <a:srgbClr val="231F2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939102710"/>
                  </a:ext>
                </a:extLst>
              </a:tr>
            </a:tbl>
          </a:graphicData>
        </a:graphic>
      </p:graphicFrame>
      <p:sp>
        <p:nvSpPr>
          <p:cNvPr id="18" name="object 62">
            <a:extLst>
              <a:ext uri="{FF2B5EF4-FFF2-40B4-BE49-F238E27FC236}">
                <a16:creationId xmlns:a16="http://schemas.microsoft.com/office/drawing/2014/main" id="{5D358A34-594C-D3D2-032E-EA5A4795C0FA}"/>
              </a:ext>
            </a:extLst>
          </p:cNvPr>
          <p:cNvSpPr txBox="1"/>
          <p:nvPr/>
        </p:nvSpPr>
        <p:spPr>
          <a:xfrm>
            <a:off x="5271699" y="6209731"/>
            <a:ext cx="2394556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8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CURRENT-VOLTAGE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CURVE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</a:t>
            </a:r>
            <a:r>
              <a:rPr lang="en-US" sz="700" spc="5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</a:t>
            </a:r>
            <a:r>
              <a:rPr lang="en-US" sz="700" spc="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700" spc="-1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IRRADIANCE</a:t>
            </a:r>
            <a:endParaRPr lang="en-US" sz="700" dirty="0">
              <a:solidFill>
                <a:srgbClr val="244994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06205FB-4998-0CCF-252C-619BC9311744}"/>
              </a:ext>
            </a:extLst>
          </p:cNvPr>
          <p:cNvGrpSpPr/>
          <p:nvPr/>
        </p:nvGrpSpPr>
        <p:grpSpPr>
          <a:xfrm>
            <a:off x="120650" y="7473344"/>
            <a:ext cx="1301567" cy="2559681"/>
            <a:chOff x="406580" y="6026499"/>
            <a:chExt cx="1443909" cy="2720760"/>
          </a:xfrm>
        </p:grpSpPr>
        <p:grpSp>
          <p:nvGrpSpPr>
            <p:cNvPr id="20" name="object 145">
              <a:extLst>
                <a:ext uri="{FF2B5EF4-FFF2-40B4-BE49-F238E27FC236}">
                  <a16:creationId xmlns:a16="http://schemas.microsoft.com/office/drawing/2014/main" id="{B1A7B2FD-8774-10B0-FF87-8FC7BD663E6F}"/>
                </a:ext>
              </a:extLst>
            </p:cNvPr>
            <p:cNvGrpSpPr/>
            <p:nvPr/>
          </p:nvGrpSpPr>
          <p:grpSpPr>
            <a:xfrm>
              <a:off x="406580" y="6026499"/>
              <a:ext cx="1443909" cy="2517426"/>
              <a:chOff x="481516" y="6713168"/>
              <a:chExt cx="1048122" cy="2037962"/>
            </a:xfrm>
          </p:grpSpPr>
          <p:sp>
            <p:nvSpPr>
              <p:cNvPr id="24" name="object 146">
                <a:extLst>
                  <a:ext uri="{FF2B5EF4-FFF2-40B4-BE49-F238E27FC236}">
                    <a16:creationId xmlns:a16="http://schemas.microsoft.com/office/drawing/2014/main" id="{849B26BC-D36A-5ADF-65B7-0B6CD486E29E}"/>
                  </a:ext>
                </a:extLst>
              </p:cNvPr>
              <p:cNvSpPr/>
              <p:nvPr/>
            </p:nvSpPr>
            <p:spPr>
              <a:xfrm>
                <a:off x="596187" y="67131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" name="object 147">
                <a:extLst>
                  <a:ext uri="{FF2B5EF4-FFF2-40B4-BE49-F238E27FC236}">
                    <a16:creationId xmlns:a16="http://schemas.microsoft.com/office/drawing/2014/main" id="{68130ECE-F9FC-21A5-1EC8-D82C60C8A0F5}"/>
                  </a:ext>
                </a:extLst>
              </p:cNvPr>
              <p:cNvSpPr/>
              <p:nvPr/>
            </p:nvSpPr>
            <p:spPr>
              <a:xfrm>
                <a:off x="596188" y="6713169"/>
                <a:ext cx="933450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889759">
                    <a:moveTo>
                      <a:pt x="0" y="0"/>
                    </a:moveTo>
                    <a:lnTo>
                      <a:pt x="932954" y="0"/>
                    </a:lnTo>
                    <a:lnTo>
                      <a:pt x="932954" y="1889379"/>
                    </a:lnTo>
                    <a:lnTo>
                      <a:pt x="0" y="1889379"/>
                    </a:lnTo>
                    <a:lnTo>
                      <a:pt x="0" y="0"/>
                    </a:lnTo>
                    <a:close/>
                  </a:path>
                  <a:path w="933450" h="1889759">
                    <a:moveTo>
                      <a:pt x="7810" y="10414"/>
                    </a:moveTo>
                    <a:lnTo>
                      <a:pt x="922528" y="10414"/>
                    </a:lnTo>
                    <a:lnTo>
                      <a:pt x="922528" y="1878952"/>
                    </a:lnTo>
                    <a:lnTo>
                      <a:pt x="7810" y="1878952"/>
                    </a:lnTo>
                    <a:lnTo>
                      <a:pt x="7810" y="10414"/>
                    </a:lnTo>
                    <a:close/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object 148">
                <a:extLst>
                  <a:ext uri="{FF2B5EF4-FFF2-40B4-BE49-F238E27FC236}">
                    <a16:creationId xmlns:a16="http://schemas.microsoft.com/office/drawing/2014/main" id="{927B5867-7F59-2A89-13C1-384E34CD245B}"/>
                  </a:ext>
                </a:extLst>
              </p:cNvPr>
              <p:cNvSpPr/>
              <p:nvPr/>
            </p:nvSpPr>
            <p:spPr>
              <a:xfrm>
                <a:off x="1518720" y="67131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object 149">
                <a:extLst>
                  <a:ext uri="{FF2B5EF4-FFF2-40B4-BE49-F238E27FC236}">
                    <a16:creationId xmlns:a16="http://schemas.microsoft.com/office/drawing/2014/main" id="{0E479612-CC54-423A-504A-FC5AAD1786AE}"/>
                  </a:ext>
                </a:extLst>
              </p:cNvPr>
              <p:cNvSpPr/>
              <p:nvPr/>
            </p:nvSpPr>
            <p:spPr>
              <a:xfrm>
                <a:off x="596187" y="859212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" name="object 150">
                <a:extLst>
                  <a:ext uri="{FF2B5EF4-FFF2-40B4-BE49-F238E27FC236}">
                    <a16:creationId xmlns:a16="http://schemas.microsoft.com/office/drawing/2014/main" id="{A6D2111F-8D86-1406-5069-417B8DFCDD47}"/>
                  </a:ext>
                </a:extLst>
              </p:cNvPr>
              <p:cNvSpPr/>
              <p:nvPr/>
            </p:nvSpPr>
            <p:spPr>
              <a:xfrm>
                <a:off x="1518720" y="8592123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0"/>
                    </a:moveTo>
                    <a:lnTo>
                      <a:pt x="10414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" name="object 151">
                <a:extLst>
                  <a:ext uri="{FF2B5EF4-FFF2-40B4-BE49-F238E27FC236}">
                    <a16:creationId xmlns:a16="http://schemas.microsoft.com/office/drawing/2014/main" id="{C08167C8-9E77-4467-1326-1C1899FDBEB2}"/>
                  </a:ext>
                </a:extLst>
              </p:cNvPr>
              <p:cNvSpPr/>
              <p:nvPr/>
            </p:nvSpPr>
            <p:spPr>
              <a:xfrm>
                <a:off x="757750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" name="object 152">
                <a:extLst>
                  <a:ext uri="{FF2B5EF4-FFF2-40B4-BE49-F238E27FC236}">
                    <a16:creationId xmlns:a16="http://schemas.microsoft.com/office/drawing/2014/main" id="{1C1505E0-B53E-EEC1-694F-5181B20FE62E}"/>
                  </a:ext>
                </a:extLst>
              </p:cNvPr>
              <p:cNvSpPr/>
              <p:nvPr/>
            </p:nvSpPr>
            <p:spPr>
              <a:xfrm>
                <a:off x="1060057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" name="object 153">
                <a:extLst>
                  <a:ext uri="{FF2B5EF4-FFF2-40B4-BE49-F238E27FC236}">
                    <a16:creationId xmlns:a16="http://schemas.microsoft.com/office/drawing/2014/main" id="{27FE95E0-2F95-B7EE-58E6-8209A6DA3A8C}"/>
                  </a:ext>
                </a:extLst>
              </p:cNvPr>
              <p:cNvSpPr/>
              <p:nvPr/>
            </p:nvSpPr>
            <p:spPr>
              <a:xfrm>
                <a:off x="762971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" name="object 154">
                <a:extLst>
                  <a:ext uri="{FF2B5EF4-FFF2-40B4-BE49-F238E27FC236}">
                    <a16:creationId xmlns:a16="http://schemas.microsoft.com/office/drawing/2014/main" id="{130A4898-8570-556E-5C5C-AF36B61F78EB}"/>
                  </a:ext>
                </a:extLst>
              </p:cNvPr>
              <p:cNvSpPr/>
              <p:nvPr/>
            </p:nvSpPr>
            <p:spPr>
              <a:xfrm>
                <a:off x="1057455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</a:path>
                  <a:path w="8255" h="8254">
                    <a:moveTo>
                      <a:pt x="7810" y="5206"/>
                    </a:moveTo>
                    <a:lnTo>
                      <a:pt x="7810" y="0"/>
                    </a:lnTo>
                    <a:lnTo>
                      <a:pt x="5206" y="0"/>
                    </a:lnTo>
                    <a:lnTo>
                      <a:pt x="2603" y="0"/>
                    </a:lnTo>
                    <a:lnTo>
                      <a:pt x="0" y="5206"/>
                    </a:lnTo>
                    <a:lnTo>
                      <a:pt x="2603" y="7810"/>
                    </a:lnTo>
                    <a:lnTo>
                      <a:pt x="5206" y="7810"/>
                    </a:lnTo>
                    <a:lnTo>
                      <a:pt x="7810" y="7810"/>
                    </a:lnTo>
                    <a:lnTo>
                      <a:pt x="7810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object 155">
                <a:extLst>
                  <a:ext uri="{FF2B5EF4-FFF2-40B4-BE49-F238E27FC236}">
                    <a16:creationId xmlns:a16="http://schemas.microsoft.com/office/drawing/2014/main" id="{69E9A28C-B025-E5D5-BFC3-8D292D305F52}"/>
                  </a:ext>
                </a:extLst>
              </p:cNvPr>
              <p:cNvSpPr/>
              <p:nvPr/>
            </p:nvSpPr>
            <p:spPr>
              <a:xfrm>
                <a:off x="757753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5206"/>
                    </a:moveTo>
                    <a:lnTo>
                      <a:pt x="5219" y="0"/>
                    </a:lnTo>
                    <a:lnTo>
                      <a:pt x="2616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16" y="7810"/>
                    </a:lnTo>
                    <a:lnTo>
                      <a:pt x="5219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" name="object 156">
                <a:extLst>
                  <a:ext uri="{FF2B5EF4-FFF2-40B4-BE49-F238E27FC236}">
                    <a16:creationId xmlns:a16="http://schemas.microsoft.com/office/drawing/2014/main" id="{56CEC30F-83AD-69EF-BF9C-1059AF6F19E3}"/>
                  </a:ext>
                </a:extLst>
              </p:cNvPr>
              <p:cNvSpPr/>
              <p:nvPr/>
            </p:nvSpPr>
            <p:spPr>
              <a:xfrm>
                <a:off x="682180" y="672881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14" y="2603"/>
                    </a:moveTo>
                    <a:lnTo>
                      <a:pt x="7810" y="0"/>
                    </a:lnTo>
                    <a:lnTo>
                      <a:pt x="5207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2603"/>
                    </a:lnTo>
                    <a:lnTo>
                      <a:pt x="0" y="5207"/>
                    </a:lnTo>
                    <a:lnTo>
                      <a:pt x="2603" y="7810"/>
                    </a:lnTo>
                    <a:lnTo>
                      <a:pt x="5207" y="7810"/>
                    </a:lnTo>
                    <a:lnTo>
                      <a:pt x="7810" y="7810"/>
                    </a:lnTo>
                    <a:lnTo>
                      <a:pt x="7810" y="5207"/>
                    </a:lnTo>
                    <a:lnTo>
                      <a:pt x="10414" y="5207"/>
                    </a:lnTo>
                    <a:lnTo>
                      <a:pt x="10414" y="260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" name="object 157">
                <a:extLst>
                  <a:ext uri="{FF2B5EF4-FFF2-40B4-BE49-F238E27FC236}">
                    <a16:creationId xmlns:a16="http://schemas.microsoft.com/office/drawing/2014/main" id="{EC2875CF-AC58-D69F-1490-8D9BE2AA89E3}"/>
                  </a:ext>
                </a:extLst>
              </p:cNvPr>
              <p:cNvSpPr/>
              <p:nvPr/>
            </p:nvSpPr>
            <p:spPr>
              <a:xfrm>
                <a:off x="7916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" name="object 158">
                <a:extLst>
                  <a:ext uri="{FF2B5EF4-FFF2-40B4-BE49-F238E27FC236}">
                    <a16:creationId xmlns:a16="http://schemas.microsoft.com/office/drawing/2014/main" id="{57D4408C-177C-BCAD-8557-5064DA1E6859}"/>
                  </a:ext>
                </a:extLst>
              </p:cNvPr>
              <p:cNvSpPr/>
              <p:nvPr/>
            </p:nvSpPr>
            <p:spPr>
              <a:xfrm>
                <a:off x="8072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" name="object 159">
                <a:extLst>
                  <a:ext uri="{FF2B5EF4-FFF2-40B4-BE49-F238E27FC236}">
                    <a16:creationId xmlns:a16="http://schemas.microsoft.com/office/drawing/2014/main" id="{27C390E0-8C1E-1D75-A190-E6753E406D7C}"/>
                  </a:ext>
                </a:extLst>
              </p:cNvPr>
              <p:cNvSpPr/>
              <p:nvPr/>
            </p:nvSpPr>
            <p:spPr>
              <a:xfrm>
                <a:off x="82291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" name="object 160">
                <a:extLst>
                  <a:ext uri="{FF2B5EF4-FFF2-40B4-BE49-F238E27FC236}">
                    <a16:creationId xmlns:a16="http://schemas.microsoft.com/office/drawing/2014/main" id="{694D94AC-40F3-5705-965A-D19478559FFB}"/>
                  </a:ext>
                </a:extLst>
              </p:cNvPr>
              <p:cNvSpPr/>
              <p:nvPr/>
            </p:nvSpPr>
            <p:spPr>
              <a:xfrm>
                <a:off x="82029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" name="object 161">
                <a:extLst>
                  <a:ext uri="{FF2B5EF4-FFF2-40B4-BE49-F238E27FC236}">
                    <a16:creationId xmlns:a16="http://schemas.microsoft.com/office/drawing/2014/main" id="{AAB9F2DD-C381-2DC0-573B-ED4897211824}"/>
                  </a:ext>
                </a:extLst>
              </p:cNvPr>
              <p:cNvSpPr/>
              <p:nvPr/>
            </p:nvSpPr>
            <p:spPr>
              <a:xfrm>
                <a:off x="8385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" name="object 162">
                <a:extLst>
                  <a:ext uri="{FF2B5EF4-FFF2-40B4-BE49-F238E27FC236}">
                    <a16:creationId xmlns:a16="http://schemas.microsoft.com/office/drawing/2014/main" id="{7DA24F97-28C0-D10E-84F4-3CA7EAE6B894}"/>
                  </a:ext>
                </a:extLst>
              </p:cNvPr>
              <p:cNvSpPr/>
              <p:nvPr/>
            </p:nvSpPr>
            <p:spPr>
              <a:xfrm>
                <a:off x="83593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" name="object 163">
                <a:extLst>
                  <a:ext uri="{FF2B5EF4-FFF2-40B4-BE49-F238E27FC236}">
                    <a16:creationId xmlns:a16="http://schemas.microsoft.com/office/drawing/2014/main" id="{EC1DE44B-A1A4-6D74-FDF8-0D0F6DF203A5}"/>
                  </a:ext>
                </a:extLst>
              </p:cNvPr>
              <p:cNvSpPr/>
              <p:nvPr/>
            </p:nvSpPr>
            <p:spPr>
              <a:xfrm>
                <a:off x="8515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" name="object 164">
                <a:extLst>
                  <a:ext uri="{FF2B5EF4-FFF2-40B4-BE49-F238E27FC236}">
                    <a16:creationId xmlns:a16="http://schemas.microsoft.com/office/drawing/2014/main" id="{8FB39CF3-19BA-6AFB-BC83-B3106EF4B19E}"/>
                  </a:ext>
                </a:extLst>
              </p:cNvPr>
              <p:cNvSpPr/>
              <p:nvPr/>
            </p:nvSpPr>
            <p:spPr>
              <a:xfrm>
                <a:off x="86721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" name="object 165">
                <a:extLst>
                  <a:ext uri="{FF2B5EF4-FFF2-40B4-BE49-F238E27FC236}">
                    <a16:creationId xmlns:a16="http://schemas.microsoft.com/office/drawing/2014/main" id="{DF44E650-8A9C-7711-E850-1CD308D27E30}"/>
                  </a:ext>
                </a:extLst>
              </p:cNvPr>
              <p:cNvSpPr/>
              <p:nvPr/>
            </p:nvSpPr>
            <p:spPr>
              <a:xfrm>
                <a:off x="88284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" name="object 166">
                <a:extLst>
                  <a:ext uri="{FF2B5EF4-FFF2-40B4-BE49-F238E27FC236}">
                    <a16:creationId xmlns:a16="http://schemas.microsoft.com/office/drawing/2014/main" id="{D0171755-5F5C-4111-1206-C61C39BAD956}"/>
                  </a:ext>
                </a:extLst>
              </p:cNvPr>
              <p:cNvSpPr/>
              <p:nvPr/>
            </p:nvSpPr>
            <p:spPr>
              <a:xfrm>
                <a:off x="88023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object 167">
                <a:extLst>
                  <a:ext uri="{FF2B5EF4-FFF2-40B4-BE49-F238E27FC236}">
                    <a16:creationId xmlns:a16="http://schemas.microsoft.com/office/drawing/2014/main" id="{1C1BFB93-226D-A5A7-DCE6-51269626D2D2}"/>
                  </a:ext>
                </a:extLst>
              </p:cNvPr>
              <p:cNvSpPr/>
              <p:nvPr/>
            </p:nvSpPr>
            <p:spPr>
              <a:xfrm>
                <a:off x="89587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" name="object 168">
                <a:extLst>
                  <a:ext uri="{FF2B5EF4-FFF2-40B4-BE49-F238E27FC236}">
                    <a16:creationId xmlns:a16="http://schemas.microsoft.com/office/drawing/2014/main" id="{53F901C4-119F-342C-5B22-E231F4BC8E59}"/>
                  </a:ext>
                </a:extLst>
              </p:cNvPr>
              <p:cNvSpPr/>
              <p:nvPr/>
            </p:nvSpPr>
            <p:spPr>
              <a:xfrm>
                <a:off x="7785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" name="object 169">
                <a:extLst>
                  <a:ext uri="{FF2B5EF4-FFF2-40B4-BE49-F238E27FC236}">
                    <a16:creationId xmlns:a16="http://schemas.microsoft.com/office/drawing/2014/main" id="{9CD1B2D7-E612-BF59-594B-98E38675E85C}"/>
                  </a:ext>
                </a:extLst>
              </p:cNvPr>
              <p:cNvSpPr/>
              <p:nvPr/>
            </p:nvSpPr>
            <p:spPr>
              <a:xfrm>
                <a:off x="7759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" name="object 170">
                <a:extLst>
                  <a:ext uri="{FF2B5EF4-FFF2-40B4-BE49-F238E27FC236}">
                    <a16:creationId xmlns:a16="http://schemas.microsoft.com/office/drawing/2014/main" id="{1C08CC94-96DE-7662-418E-2996BED1E2E5}"/>
                  </a:ext>
                </a:extLst>
              </p:cNvPr>
              <p:cNvSpPr/>
              <p:nvPr/>
            </p:nvSpPr>
            <p:spPr>
              <a:xfrm>
                <a:off x="94278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" name="object 171">
                <a:extLst>
                  <a:ext uri="{FF2B5EF4-FFF2-40B4-BE49-F238E27FC236}">
                    <a16:creationId xmlns:a16="http://schemas.microsoft.com/office/drawing/2014/main" id="{F7BCAFAF-C0D8-DB8B-C6D1-72EE220FFBE2}"/>
                  </a:ext>
                </a:extLst>
              </p:cNvPr>
              <p:cNvSpPr/>
              <p:nvPr/>
            </p:nvSpPr>
            <p:spPr>
              <a:xfrm>
                <a:off x="95841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" name="object 172">
                <a:extLst>
                  <a:ext uri="{FF2B5EF4-FFF2-40B4-BE49-F238E27FC236}">
                    <a16:creationId xmlns:a16="http://schemas.microsoft.com/office/drawing/2014/main" id="{1B344BA1-131E-2ACC-96A5-F84D5B6D5832}"/>
                  </a:ext>
                </a:extLst>
              </p:cNvPr>
              <p:cNvSpPr/>
              <p:nvPr/>
            </p:nvSpPr>
            <p:spPr>
              <a:xfrm>
                <a:off x="95581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object 173">
                <a:extLst>
                  <a:ext uri="{FF2B5EF4-FFF2-40B4-BE49-F238E27FC236}">
                    <a16:creationId xmlns:a16="http://schemas.microsoft.com/office/drawing/2014/main" id="{CE45E386-BE24-D77E-852C-CC85174C5889}"/>
                  </a:ext>
                </a:extLst>
              </p:cNvPr>
              <p:cNvSpPr/>
              <p:nvPr/>
            </p:nvSpPr>
            <p:spPr>
              <a:xfrm>
                <a:off x="97145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" name="object 174">
                <a:extLst>
                  <a:ext uri="{FF2B5EF4-FFF2-40B4-BE49-F238E27FC236}">
                    <a16:creationId xmlns:a16="http://schemas.microsoft.com/office/drawing/2014/main" id="{4C6F9176-D57F-1C8B-28E0-5F5A5191EAC1}"/>
                  </a:ext>
                </a:extLst>
              </p:cNvPr>
              <p:cNvSpPr/>
              <p:nvPr/>
            </p:nvSpPr>
            <p:spPr>
              <a:xfrm>
                <a:off x="9870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object 175">
                <a:extLst>
                  <a:ext uri="{FF2B5EF4-FFF2-40B4-BE49-F238E27FC236}">
                    <a16:creationId xmlns:a16="http://schemas.microsoft.com/office/drawing/2014/main" id="{10741951-EB6E-D7F2-1CFC-C40482CB8085}"/>
                  </a:ext>
                </a:extLst>
              </p:cNvPr>
              <p:cNvSpPr/>
              <p:nvPr/>
            </p:nvSpPr>
            <p:spPr>
              <a:xfrm>
                <a:off x="100272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" name="object 176">
                <a:extLst>
                  <a:ext uri="{FF2B5EF4-FFF2-40B4-BE49-F238E27FC236}">
                    <a16:creationId xmlns:a16="http://schemas.microsoft.com/office/drawing/2014/main" id="{9D281E4E-3CCF-16FC-213A-1B92DABAA9F6}"/>
                  </a:ext>
                </a:extLst>
              </p:cNvPr>
              <p:cNvSpPr/>
              <p:nvPr/>
            </p:nvSpPr>
            <p:spPr>
              <a:xfrm>
                <a:off x="100011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" name="object 177">
                <a:extLst>
                  <a:ext uri="{FF2B5EF4-FFF2-40B4-BE49-F238E27FC236}">
                    <a16:creationId xmlns:a16="http://schemas.microsoft.com/office/drawing/2014/main" id="{9A4C3826-D51A-97CC-D662-33B46281B5FD}"/>
                  </a:ext>
                </a:extLst>
              </p:cNvPr>
              <p:cNvSpPr/>
              <p:nvPr/>
            </p:nvSpPr>
            <p:spPr>
              <a:xfrm>
                <a:off x="101836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" name="object 178">
                <a:extLst>
                  <a:ext uri="{FF2B5EF4-FFF2-40B4-BE49-F238E27FC236}">
                    <a16:creationId xmlns:a16="http://schemas.microsoft.com/office/drawing/2014/main" id="{304EAB51-A92F-61C0-371B-802256AB5F90}"/>
                  </a:ext>
                </a:extLst>
              </p:cNvPr>
              <p:cNvSpPr/>
              <p:nvPr/>
            </p:nvSpPr>
            <p:spPr>
              <a:xfrm>
                <a:off x="101575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" name="object 179">
                <a:extLst>
                  <a:ext uri="{FF2B5EF4-FFF2-40B4-BE49-F238E27FC236}">
                    <a16:creationId xmlns:a16="http://schemas.microsoft.com/office/drawing/2014/main" id="{55F9404D-AD8C-B254-5CF0-605F23DFFB52}"/>
                  </a:ext>
                </a:extLst>
              </p:cNvPr>
              <p:cNvSpPr/>
              <p:nvPr/>
            </p:nvSpPr>
            <p:spPr>
              <a:xfrm>
                <a:off x="103139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" name="object 180">
                <a:extLst>
                  <a:ext uri="{FF2B5EF4-FFF2-40B4-BE49-F238E27FC236}">
                    <a16:creationId xmlns:a16="http://schemas.microsoft.com/office/drawing/2014/main" id="{686DC694-9F60-580F-002B-6F78C96924EA}"/>
                  </a:ext>
                </a:extLst>
              </p:cNvPr>
              <p:cNvSpPr/>
              <p:nvPr/>
            </p:nvSpPr>
            <p:spPr>
              <a:xfrm>
                <a:off x="104702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" name="object 181">
                <a:extLst>
                  <a:ext uri="{FF2B5EF4-FFF2-40B4-BE49-F238E27FC236}">
                    <a16:creationId xmlns:a16="http://schemas.microsoft.com/office/drawing/2014/main" id="{7D63B4FB-1980-6AD1-E3FE-4055DA2BD04E}"/>
                  </a:ext>
                </a:extLst>
              </p:cNvPr>
              <p:cNvSpPr/>
              <p:nvPr/>
            </p:nvSpPr>
            <p:spPr>
              <a:xfrm>
                <a:off x="9271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" name="object 182">
                <a:extLst>
                  <a:ext uri="{FF2B5EF4-FFF2-40B4-BE49-F238E27FC236}">
                    <a16:creationId xmlns:a16="http://schemas.microsoft.com/office/drawing/2014/main" id="{B4E2A2A7-CB78-41CC-C277-4920E877384A}"/>
                  </a:ext>
                </a:extLst>
              </p:cNvPr>
              <p:cNvSpPr/>
              <p:nvPr/>
            </p:nvSpPr>
            <p:spPr>
              <a:xfrm>
                <a:off x="109393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object 183">
                <a:extLst>
                  <a:ext uri="{FF2B5EF4-FFF2-40B4-BE49-F238E27FC236}">
                    <a16:creationId xmlns:a16="http://schemas.microsoft.com/office/drawing/2014/main" id="{4241535D-058F-402F-E796-1A1E86C88E12}"/>
                  </a:ext>
                </a:extLst>
              </p:cNvPr>
              <p:cNvSpPr/>
              <p:nvPr/>
            </p:nvSpPr>
            <p:spPr>
              <a:xfrm>
                <a:off x="109132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" name="object 184">
                <a:extLst>
                  <a:ext uri="{FF2B5EF4-FFF2-40B4-BE49-F238E27FC236}">
                    <a16:creationId xmlns:a16="http://schemas.microsoft.com/office/drawing/2014/main" id="{61D2276B-4FD8-DECB-4E01-BBA43DA97D38}"/>
                  </a:ext>
                </a:extLst>
              </p:cNvPr>
              <p:cNvSpPr/>
              <p:nvPr/>
            </p:nvSpPr>
            <p:spPr>
              <a:xfrm>
                <a:off x="110696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" name="object 185">
                <a:extLst>
                  <a:ext uri="{FF2B5EF4-FFF2-40B4-BE49-F238E27FC236}">
                    <a16:creationId xmlns:a16="http://schemas.microsoft.com/office/drawing/2014/main" id="{92EA5FB7-709C-ED72-4D17-92F2F9F25EA2}"/>
                  </a:ext>
                </a:extLst>
              </p:cNvPr>
              <p:cNvSpPr/>
              <p:nvPr/>
            </p:nvSpPr>
            <p:spPr>
              <a:xfrm>
                <a:off x="112260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" name="object 186">
                <a:extLst>
                  <a:ext uri="{FF2B5EF4-FFF2-40B4-BE49-F238E27FC236}">
                    <a16:creationId xmlns:a16="http://schemas.microsoft.com/office/drawing/2014/main" id="{2D3640AD-3EA6-B45B-09EB-01A485562A3F}"/>
                  </a:ext>
                </a:extLst>
              </p:cNvPr>
              <p:cNvSpPr/>
              <p:nvPr/>
            </p:nvSpPr>
            <p:spPr>
              <a:xfrm>
                <a:off x="113824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" name="object 187">
                <a:extLst>
                  <a:ext uri="{FF2B5EF4-FFF2-40B4-BE49-F238E27FC236}">
                    <a16:creationId xmlns:a16="http://schemas.microsoft.com/office/drawing/2014/main" id="{3202CF37-C532-98C1-AAD1-4A3FCD2BE161}"/>
                  </a:ext>
                </a:extLst>
              </p:cNvPr>
              <p:cNvSpPr/>
              <p:nvPr/>
            </p:nvSpPr>
            <p:spPr>
              <a:xfrm>
                <a:off x="11356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" name="object 188">
                <a:extLst>
                  <a:ext uri="{FF2B5EF4-FFF2-40B4-BE49-F238E27FC236}">
                    <a16:creationId xmlns:a16="http://schemas.microsoft.com/office/drawing/2014/main" id="{ADB322BB-A7FE-C1D8-42C9-7C2FEA3A9D7A}"/>
                  </a:ext>
                </a:extLst>
              </p:cNvPr>
              <p:cNvSpPr/>
              <p:nvPr/>
            </p:nvSpPr>
            <p:spPr>
              <a:xfrm>
                <a:off x="115386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object 189">
                <a:extLst>
                  <a:ext uri="{FF2B5EF4-FFF2-40B4-BE49-F238E27FC236}">
                    <a16:creationId xmlns:a16="http://schemas.microsoft.com/office/drawing/2014/main" id="{AAD8A2DA-7AEE-531A-4197-6247BD05F2C6}"/>
                  </a:ext>
                </a:extLst>
              </p:cNvPr>
              <p:cNvSpPr/>
              <p:nvPr/>
            </p:nvSpPr>
            <p:spPr>
              <a:xfrm>
                <a:off x="115126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object 190">
                <a:extLst>
                  <a:ext uri="{FF2B5EF4-FFF2-40B4-BE49-F238E27FC236}">
                    <a16:creationId xmlns:a16="http://schemas.microsoft.com/office/drawing/2014/main" id="{8B37D04B-15C4-3AD1-CA66-F1926CAE9CD8}"/>
                  </a:ext>
                </a:extLst>
              </p:cNvPr>
              <p:cNvSpPr/>
              <p:nvPr/>
            </p:nvSpPr>
            <p:spPr>
              <a:xfrm>
                <a:off x="116690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" name="object 191">
                <a:extLst>
                  <a:ext uri="{FF2B5EF4-FFF2-40B4-BE49-F238E27FC236}">
                    <a16:creationId xmlns:a16="http://schemas.microsoft.com/office/drawing/2014/main" id="{370CEA83-5D06-9026-86B1-BC625614F2C7}"/>
                  </a:ext>
                </a:extLst>
              </p:cNvPr>
              <p:cNvSpPr/>
              <p:nvPr/>
            </p:nvSpPr>
            <p:spPr>
              <a:xfrm>
                <a:off x="118254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" name="object 192">
                <a:extLst>
                  <a:ext uri="{FF2B5EF4-FFF2-40B4-BE49-F238E27FC236}">
                    <a16:creationId xmlns:a16="http://schemas.microsoft.com/office/drawing/2014/main" id="{EF0913D7-DBD7-63C4-510A-E6807A41C0C9}"/>
                  </a:ext>
                </a:extLst>
              </p:cNvPr>
              <p:cNvSpPr/>
              <p:nvPr/>
            </p:nvSpPr>
            <p:spPr>
              <a:xfrm>
                <a:off x="119818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" name="object 193">
                <a:extLst>
                  <a:ext uri="{FF2B5EF4-FFF2-40B4-BE49-F238E27FC236}">
                    <a16:creationId xmlns:a16="http://schemas.microsoft.com/office/drawing/2014/main" id="{23415721-743A-3E99-A31D-07F36F3E2984}"/>
                  </a:ext>
                </a:extLst>
              </p:cNvPr>
              <p:cNvSpPr/>
              <p:nvPr/>
            </p:nvSpPr>
            <p:spPr>
              <a:xfrm>
                <a:off x="119556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" name="object 194">
                <a:extLst>
                  <a:ext uri="{FF2B5EF4-FFF2-40B4-BE49-F238E27FC236}">
                    <a16:creationId xmlns:a16="http://schemas.microsoft.com/office/drawing/2014/main" id="{920DFBFF-CBEE-C4B7-3C57-F40646C5362A}"/>
                  </a:ext>
                </a:extLst>
              </p:cNvPr>
              <p:cNvSpPr/>
              <p:nvPr/>
            </p:nvSpPr>
            <p:spPr>
              <a:xfrm>
                <a:off x="107830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object 195">
                <a:extLst>
                  <a:ext uri="{FF2B5EF4-FFF2-40B4-BE49-F238E27FC236}">
                    <a16:creationId xmlns:a16="http://schemas.microsoft.com/office/drawing/2014/main" id="{EDE14CC4-7320-4F09-417C-FD9169EE851C}"/>
                  </a:ext>
                </a:extLst>
              </p:cNvPr>
              <p:cNvSpPr/>
              <p:nvPr/>
            </p:nvSpPr>
            <p:spPr>
              <a:xfrm>
                <a:off x="107569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" name="object 196">
                <a:extLst>
                  <a:ext uri="{FF2B5EF4-FFF2-40B4-BE49-F238E27FC236}">
                    <a16:creationId xmlns:a16="http://schemas.microsoft.com/office/drawing/2014/main" id="{C80C3998-3536-BC61-0593-F49EA138B60F}"/>
                  </a:ext>
                </a:extLst>
              </p:cNvPr>
              <p:cNvSpPr/>
              <p:nvPr/>
            </p:nvSpPr>
            <p:spPr>
              <a:xfrm>
                <a:off x="124248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" name="object 197">
                <a:extLst>
                  <a:ext uri="{FF2B5EF4-FFF2-40B4-BE49-F238E27FC236}">
                    <a16:creationId xmlns:a16="http://schemas.microsoft.com/office/drawing/2014/main" id="{1A0DE8E5-C7F8-A9AE-B09F-1B2F74D02E35}"/>
                  </a:ext>
                </a:extLst>
              </p:cNvPr>
              <p:cNvSpPr/>
              <p:nvPr/>
            </p:nvSpPr>
            <p:spPr>
              <a:xfrm>
                <a:off x="125811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" name="object 198">
                <a:extLst>
                  <a:ext uri="{FF2B5EF4-FFF2-40B4-BE49-F238E27FC236}">
                    <a16:creationId xmlns:a16="http://schemas.microsoft.com/office/drawing/2014/main" id="{618DA8F5-4890-C997-8057-5BD104BBA7F8}"/>
                  </a:ext>
                </a:extLst>
              </p:cNvPr>
              <p:cNvSpPr/>
              <p:nvPr/>
            </p:nvSpPr>
            <p:spPr>
              <a:xfrm>
                <a:off x="12737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" name="object 199">
                <a:extLst>
                  <a:ext uri="{FF2B5EF4-FFF2-40B4-BE49-F238E27FC236}">
                    <a16:creationId xmlns:a16="http://schemas.microsoft.com/office/drawing/2014/main" id="{8E754638-993A-6197-F2A9-1E25A4830835}"/>
                  </a:ext>
                </a:extLst>
              </p:cNvPr>
              <p:cNvSpPr/>
              <p:nvPr/>
            </p:nvSpPr>
            <p:spPr>
              <a:xfrm>
                <a:off x="127114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" name="object 200">
                <a:extLst>
                  <a:ext uri="{FF2B5EF4-FFF2-40B4-BE49-F238E27FC236}">
                    <a16:creationId xmlns:a16="http://schemas.microsoft.com/office/drawing/2014/main" id="{F4C24725-0BA1-E4FA-90DA-98D43AFC2615}"/>
                  </a:ext>
                </a:extLst>
              </p:cNvPr>
              <p:cNvSpPr/>
              <p:nvPr/>
            </p:nvSpPr>
            <p:spPr>
              <a:xfrm>
                <a:off x="128678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object 201">
                <a:extLst>
                  <a:ext uri="{FF2B5EF4-FFF2-40B4-BE49-F238E27FC236}">
                    <a16:creationId xmlns:a16="http://schemas.microsoft.com/office/drawing/2014/main" id="{79867F9E-7EF6-160F-7848-BD4032F787D8}"/>
                  </a:ext>
                </a:extLst>
              </p:cNvPr>
              <p:cNvSpPr/>
              <p:nvPr/>
            </p:nvSpPr>
            <p:spPr>
              <a:xfrm>
                <a:off x="13024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" name="object 202">
                <a:extLst>
                  <a:ext uri="{FF2B5EF4-FFF2-40B4-BE49-F238E27FC236}">
                    <a16:creationId xmlns:a16="http://schemas.microsoft.com/office/drawing/2014/main" id="{7C3AA83E-CFBA-F2E3-6883-44B65909DB6E}"/>
                  </a:ext>
                </a:extLst>
              </p:cNvPr>
              <p:cNvSpPr/>
              <p:nvPr/>
            </p:nvSpPr>
            <p:spPr>
              <a:xfrm>
                <a:off x="131805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" name="object 203">
                <a:extLst>
                  <a:ext uri="{FF2B5EF4-FFF2-40B4-BE49-F238E27FC236}">
                    <a16:creationId xmlns:a16="http://schemas.microsoft.com/office/drawing/2014/main" id="{1F405EA5-3BA2-655F-2EA8-231CEE36A42A}"/>
                  </a:ext>
                </a:extLst>
              </p:cNvPr>
              <p:cNvSpPr/>
              <p:nvPr/>
            </p:nvSpPr>
            <p:spPr>
              <a:xfrm>
                <a:off x="133369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" name="object 204">
                <a:extLst>
                  <a:ext uri="{FF2B5EF4-FFF2-40B4-BE49-F238E27FC236}">
                    <a16:creationId xmlns:a16="http://schemas.microsoft.com/office/drawing/2014/main" id="{1DE13210-A0FE-6489-947C-6AF996BE4763}"/>
                  </a:ext>
                </a:extLst>
              </p:cNvPr>
              <p:cNvSpPr/>
              <p:nvPr/>
            </p:nvSpPr>
            <p:spPr>
              <a:xfrm>
                <a:off x="134672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" name="object 205">
                <a:extLst>
                  <a:ext uri="{FF2B5EF4-FFF2-40B4-BE49-F238E27FC236}">
                    <a16:creationId xmlns:a16="http://schemas.microsoft.com/office/drawing/2014/main" id="{E5925D53-E81A-0C86-9DC4-EAA62085E8D4}"/>
                  </a:ext>
                </a:extLst>
              </p:cNvPr>
              <p:cNvSpPr/>
              <p:nvPr/>
            </p:nvSpPr>
            <p:spPr>
              <a:xfrm>
                <a:off x="122944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" name="object 206">
                <a:extLst>
                  <a:ext uri="{FF2B5EF4-FFF2-40B4-BE49-F238E27FC236}">
                    <a16:creationId xmlns:a16="http://schemas.microsoft.com/office/drawing/2014/main" id="{10BBB522-DA9E-AA1D-B28A-F1AAB34C9603}"/>
                  </a:ext>
                </a:extLst>
              </p:cNvPr>
              <p:cNvSpPr/>
              <p:nvPr/>
            </p:nvSpPr>
            <p:spPr>
              <a:xfrm>
                <a:off x="1226844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" name="object 207">
                <a:extLst>
                  <a:ext uri="{FF2B5EF4-FFF2-40B4-BE49-F238E27FC236}">
                    <a16:creationId xmlns:a16="http://schemas.microsoft.com/office/drawing/2014/main" id="{1AF87587-1840-5CEF-12B8-E031266DEA45}"/>
                  </a:ext>
                </a:extLst>
              </p:cNvPr>
              <p:cNvSpPr/>
              <p:nvPr/>
            </p:nvSpPr>
            <p:spPr>
              <a:xfrm>
                <a:off x="139363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" name="object 208">
                <a:extLst>
                  <a:ext uri="{FF2B5EF4-FFF2-40B4-BE49-F238E27FC236}">
                    <a16:creationId xmlns:a16="http://schemas.microsoft.com/office/drawing/2014/main" id="{20B47E40-3B07-1AFF-BD29-052039505C27}"/>
                  </a:ext>
                </a:extLst>
              </p:cNvPr>
              <p:cNvSpPr/>
              <p:nvPr/>
            </p:nvSpPr>
            <p:spPr>
              <a:xfrm>
                <a:off x="140926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" name="object 209">
                <a:extLst>
                  <a:ext uri="{FF2B5EF4-FFF2-40B4-BE49-F238E27FC236}">
                    <a16:creationId xmlns:a16="http://schemas.microsoft.com/office/drawing/2014/main" id="{9A73CFBC-0FC9-9306-C594-1AB182AB585A}"/>
                  </a:ext>
                </a:extLst>
              </p:cNvPr>
              <p:cNvSpPr/>
              <p:nvPr/>
            </p:nvSpPr>
            <p:spPr>
              <a:xfrm>
                <a:off x="14222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" name="object 210">
                <a:extLst>
                  <a:ext uri="{FF2B5EF4-FFF2-40B4-BE49-F238E27FC236}">
                    <a16:creationId xmlns:a16="http://schemas.microsoft.com/office/drawing/2014/main" id="{7420A2FD-B3C8-89DC-13BC-EAF1C9B519F4}"/>
                  </a:ext>
                </a:extLst>
              </p:cNvPr>
              <p:cNvSpPr/>
              <p:nvPr/>
            </p:nvSpPr>
            <p:spPr>
              <a:xfrm>
                <a:off x="143793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" name="object 211">
                <a:extLst>
                  <a:ext uri="{FF2B5EF4-FFF2-40B4-BE49-F238E27FC236}">
                    <a16:creationId xmlns:a16="http://schemas.microsoft.com/office/drawing/2014/main" id="{BFF4E585-B934-1920-3CFE-373843D6E76A}"/>
                  </a:ext>
                </a:extLst>
              </p:cNvPr>
              <p:cNvSpPr/>
              <p:nvPr/>
            </p:nvSpPr>
            <p:spPr>
              <a:xfrm>
                <a:off x="1453570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" name="object 212">
                <a:extLst>
                  <a:ext uri="{FF2B5EF4-FFF2-40B4-BE49-F238E27FC236}">
                    <a16:creationId xmlns:a16="http://schemas.microsoft.com/office/drawing/2014/main" id="{4BECB6E1-00B4-3BF4-D9BC-0E9116073C51}"/>
                  </a:ext>
                </a:extLst>
              </p:cNvPr>
              <p:cNvSpPr/>
              <p:nvPr/>
            </p:nvSpPr>
            <p:spPr>
              <a:xfrm>
                <a:off x="1469198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" name="object 213">
                <a:extLst>
                  <a:ext uri="{FF2B5EF4-FFF2-40B4-BE49-F238E27FC236}">
                    <a16:creationId xmlns:a16="http://schemas.microsoft.com/office/drawing/2014/main" id="{08AD5383-727E-2B30-5C18-1D109D82AAA3}"/>
                  </a:ext>
                </a:extLst>
              </p:cNvPr>
              <p:cNvSpPr/>
              <p:nvPr/>
            </p:nvSpPr>
            <p:spPr>
              <a:xfrm>
                <a:off x="148483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" name="object 214">
                <a:extLst>
                  <a:ext uri="{FF2B5EF4-FFF2-40B4-BE49-F238E27FC236}">
                    <a16:creationId xmlns:a16="http://schemas.microsoft.com/office/drawing/2014/main" id="{22303E2B-F97C-7384-BF6C-89953EDAD252}"/>
                  </a:ext>
                </a:extLst>
              </p:cNvPr>
              <p:cNvSpPr/>
              <p:nvPr/>
            </p:nvSpPr>
            <p:spPr>
              <a:xfrm>
                <a:off x="148223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" name="object 215">
                <a:extLst>
                  <a:ext uri="{FF2B5EF4-FFF2-40B4-BE49-F238E27FC236}">
                    <a16:creationId xmlns:a16="http://schemas.microsoft.com/office/drawing/2014/main" id="{145873EA-B7F7-CF6D-6D9A-25762BBF868B}"/>
                  </a:ext>
                </a:extLst>
              </p:cNvPr>
              <p:cNvSpPr/>
              <p:nvPr/>
            </p:nvSpPr>
            <p:spPr>
              <a:xfrm>
                <a:off x="149787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" name="object 216">
                <a:extLst>
                  <a:ext uri="{FF2B5EF4-FFF2-40B4-BE49-F238E27FC236}">
                    <a16:creationId xmlns:a16="http://schemas.microsoft.com/office/drawing/2014/main" id="{D9628E94-0F00-8A90-D9DA-6348526DCEF7}"/>
                  </a:ext>
                </a:extLst>
              </p:cNvPr>
              <p:cNvSpPr/>
              <p:nvPr/>
            </p:nvSpPr>
            <p:spPr>
              <a:xfrm>
                <a:off x="13779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" name="object 217">
                <a:extLst>
                  <a:ext uri="{FF2B5EF4-FFF2-40B4-BE49-F238E27FC236}">
                    <a16:creationId xmlns:a16="http://schemas.microsoft.com/office/drawing/2014/main" id="{B4BDBCA8-6F86-1496-667F-09E8621F0053}"/>
                  </a:ext>
                </a:extLst>
              </p:cNvPr>
              <p:cNvSpPr/>
              <p:nvPr/>
            </p:nvSpPr>
            <p:spPr>
              <a:xfrm>
                <a:off x="643089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" name="object 218">
                <a:extLst>
                  <a:ext uri="{FF2B5EF4-FFF2-40B4-BE49-F238E27FC236}">
                    <a16:creationId xmlns:a16="http://schemas.microsoft.com/office/drawing/2014/main" id="{8B063219-4285-BD7D-F986-D245A190D38C}"/>
                  </a:ext>
                </a:extLst>
              </p:cNvPr>
              <p:cNvSpPr/>
              <p:nvPr/>
            </p:nvSpPr>
            <p:spPr>
              <a:xfrm>
                <a:off x="6404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" name="object 219">
                <a:extLst>
                  <a:ext uri="{FF2B5EF4-FFF2-40B4-BE49-F238E27FC236}">
                    <a16:creationId xmlns:a16="http://schemas.microsoft.com/office/drawing/2014/main" id="{64ED589C-C52C-D941-0FB3-66F0D439DBE9}"/>
                  </a:ext>
                </a:extLst>
              </p:cNvPr>
              <p:cNvSpPr/>
              <p:nvPr/>
            </p:nvSpPr>
            <p:spPr>
              <a:xfrm>
                <a:off x="656125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" name="object 220">
                <a:extLst>
                  <a:ext uri="{FF2B5EF4-FFF2-40B4-BE49-F238E27FC236}">
                    <a16:creationId xmlns:a16="http://schemas.microsoft.com/office/drawing/2014/main" id="{A6378625-2EC1-4176-8BAE-889627EDC40C}"/>
                  </a:ext>
                </a:extLst>
              </p:cNvPr>
              <p:cNvSpPr/>
              <p:nvPr/>
            </p:nvSpPr>
            <p:spPr>
              <a:xfrm>
                <a:off x="67175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" name="object 221">
                <a:extLst>
                  <a:ext uri="{FF2B5EF4-FFF2-40B4-BE49-F238E27FC236}">
                    <a16:creationId xmlns:a16="http://schemas.microsoft.com/office/drawing/2014/main" id="{72CD331A-1331-37A5-BC02-D2BDA5108B44}"/>
                  </a:ext>
                </a:extLst>
              </p:cNvPr>
              <p:cNvSpPr/>
              <p:nvPr/>
            </p:nvSpPr>
            <p:spPr>
              <a:xfrm>
                <a:off x="68739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" name="object 222">
                <a:extLst>
                  <a:ext uri="{FF2B5EF4-FFF2-40B4-BE49-F238E27FC236}">
                    <a16:creationId xmlns:a16="http://schemas.microsoft.com/office/drawing/2014/main" id="{6D6F8F75-CCA4-D4BF-08A7-113EAEAF3215}"/>
                  </a:ext>
                </a:extLst>
              </p:cNvPr>
              <p:cNvSpPr/>
              <p:nvPr/>
            </p:nvSpPr>
            <p:spPr>
              <a:xfrm>
                <a:off x="68478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" name="object 223">
                <a:extLst>
                  <a:ext uri="{FF2B5EF4-FFF2-40B4-BE49-F238E27FC236}">
                    <a16:creationId xmlns:a16="http://schemas.microsoft.com/office/drawing/2014/main" id="{8510A677-92CB-F683-B659-F2DCE1E313A0}"/>
                  </a:ext>
                </a:extLst>
              </p:cNvPr>
              <p:cNvSpPr/>
              <p:nvPr/>
            </p:nvSpPr>
            <p:spPr>
              <a:xfrm>
                <a:off x="7030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" name="object 224">
                <a:extLst>
                  <a:ext uri="{FF2B5EF4-FFF2-40B4-BE49-F238E27FC236}">
                    <a16:creationId xmlns:a16="http://schemas.microsoft.com/office/drawing/2014/main" id="{B36E353A-AFD9-5BCC-0EB0-7A5FDDCCE568}"/>
                  </a:ext>
                </a:extLst>
              </p:cNvPr>
              <p:cNvSpPr/>
              <p:nvPr/>
            </p:nvSpPr>
            <p:spPr>
              <a:xfrm>
                <a:off x="700426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" name="object 225">
                <a:extLst>
                  <a:ext uri="{FF2B5EF4-FFF2-40B4-BE49-F238E27FC236}">
                    <a16:creationId xmlns:a16="http://schemas.microsoft.com/office/drawing/2014/main" id="{05C0CBDD-E5AD-1212-FF38-FAF83B621814}"/>
                  </a:ext>
                </a:extLst>
              </p:cNvPr>
              <p:cNvSpPr/>
              <p:nvPr/>
            </p:nvSpPr>
            <p:spPr>
              <a:xfrm>
                <a:off x="716053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" name="object 226">
                <a:extLst>
                  <a:ext uri="{FF2B5EF4-FFF2-40B4-BE49-F238E27FC236}">
                    <a16:creationId xmlns:a16="http://schemas.microsoft.com/office/drawing/2014/main" id="{059D32E6-6D13-55F0-5CEF-B18CAFA43F6A}"/>
                  </a:ext>
                </a:extLst>
              </p:cNvPr>
              <p:cNvSpPr/>
              <p:nvPr/>
            </p:nvSpPr>
            <p:spPr>
              <a:xfrm>
                <a:off x="731692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" name="object 227">
                <a:extLst>
                  <a:ext uri="{FF2B5EF4-FFF2-40B4-BE49-F238E27FC236}">
                    <a16:creationId xmlns:a16="http://schemas.microsoft.com/office/drawing/2014/main" id="{3AB4E114-AE72-DFD2-D5FE-C58F0C35BC21}"/>
                  </a:ext>
                </a:extLst>
              </p:cNvPr>
              <p:cNvSpPr/>
              <p:nvPr/>
            </p:nvSpPr>
            <p:spPr>
              <a:xfrm>
                <a:off x="74733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" name="object 228">
                <a:extLst>
                  <a:ext uri="{FF2B5EF4-FFF2-40B4-BE49-F238E27FC236}">
                    <a16:creationId xmlns:a16="http://schemas.microsoft.com/office/drawing/2014/main" id="{A36BF198-0CDA-8C98-2FE2-DF219EBD66F5}"/>
                  </a:ext>
                </a:extLst>
              </p:cNvPr>
              <p:cNvSpPr/>
              <p:nvPr/>
            </p:nvSpPr>
            <p:spPr>
              <a:xfrm>
                <a:off x="744727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" name="object 229">
                <a:extLst>
                  <a:ext uri="{FF2B5EF4-FFF2-40B4-BE49-F238E27FC236}">
                    <a16:creationId xmlns:a16="http://schemas.microsoft.com/office/drawing/2014/main" id="{1037B279-10D5-784B-F375-FD88486FCF3E}"/>
                  </a:ext>
                </a:extLst>
              </p:cNvPr>
              <p:cNvSpPr/>
              <p:nvPr/>
            </p:nvSpPr>
            <p:spPr>
              <a:xfrm>
                <a:off x="627451" y="673401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7"/>
                    </a:moveTo>
                    <a:lnTo>
                      <a:pt x="0" y="0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" name="object 230">
                <a:extLst>
                  <a:ext uri="{FF2B5EF4-FFF2-40B4-BE49-F238E27FC236}">
                    <a16:creationId xmlns:a16="http://schemas.microsoft.com/office/drawing/2014/main" id="{C94FFA5A-39E2-3710-2BD1-657F7DEFE9C4}"/>
                  </a:ext>
                </a:extLst>
              </p:cNvPr>
              <p:cNvSpPr/>
              <p:nvPr/>
            </p:nvSpPr>
            <p:spPr>
              <a:xfrm>
                <a:off x="927153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" name="object 231">
                <a:extLst>
                  <a:ext uri="{FF2B5EF4-FFF2-40B4-BE49-F238E27FC236}">
                    <a16:creationId xmlns:a16="http://schemas.microsoft.com/office/drawing/2014/main" id="{D1878CA5-E5C6-8C53-DE3F-CC336F560160}"/>
                  </a:ext>
                </a:extLst>
              </p:cNvPr>
              <p:cNvSpPr/>
              <p:nvPr/>
            </p:nvSpPr>
            <p:spPr>
              <a:xfrm>
                <a:off x="1226844" y="6728809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71030" y="0"/>
                    </a:lnTo>
                  </a:path>
                  <a:path w="271144" h="5715">
                    <a:moveTo>
                      <a:pt x="0" y="5206"/>
                    </a:moveTo>
                    <a:lnTo>
                      <a:pt x="271030" y="5206"/>
                    </a:lnTo>
                    <a:lnTo>
                      <a:pt x="271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" name="object 232">
                <a:extLst>
                  <a:ext uri="{FF2B5EF4-FFF2-40B4-BE49-F238E27FC236}">
                    <a16:creationId xmlns:a16="http://schemas.microsoft.com/office/drawing/2014/main" id="{4684BBC8-966A-9DAE-9F04-8BBED89E224B}"/>
                  </a:ext>
                </a:extLst>
              </p:cNvPr>
              <p:cNvSpPr/>
              <p:nvPr/>
            </p:nvSpPr>
            <p:spPr>
              <a:xfrm>
                <a:off x="627451" y="6728809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5206"/>
                    </a:moveTo>
                    <a:lnTo>
                      <a:pt x="0" y="0"/>
                    </a:lnTo>
                    <a:lnTo>
                      <a:pt x="268427" y="0"/>
                    </a:lnTo>
                  </a:path>
                  <a:path w="268605" h="5715">
                    <a:moveTo>
                      <a:pt x="0" y="5206"/>
                    </a:moveTo>
                    <a:lnTo>
                      <a:pt x="268427" y="5206"/>
                    </a:lnTo>
                    <a:lnTo>
                      <a:pt x="26842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" name="object 233">
                <a:extLst>
                  <a:ext uri="{FF2B5EF4-FFF2-40B4-BE49-F238E27FC236}">
                    <a16:creationId xmlns:a16="http://schemas.microsoft.com/office/drawing/2014/main" id="{7007E998-83D8-9AD3-EE82-2254A5A6733D}"/>
                  </a:ext>
                </a:extLst>
              </p:cNvPr>
              <p:cNvSpPr/>
              <p:nvPr/>
            </p:nvSpPr>
            <p:spPr>
              <a:xfrm>
                <a:off x="627448" y="7653947"/>
                <a:ext cx="13081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0809" h="5715">
                    <a:moveTo>
                      <a:pt x="130301" y="0"/>
                    </a:moveTo>
                    <a:lnTo>
                      <a:pt x="0" y="0"/>
                    </a:lnTo>
                    <a:lnTo>
                      <a:pt x="0" y="5207"/>
                    </a:lnTo>
                    <a:lnTo>
                      <a:pt x="130301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" name="object 234">
                <a:extLst>
                  <a:ext uri="{FF2B5EF4-FFF2-40B4-BE49-F238E27FC236}">
                    <a16:creationId xmlns:a16="http://schemas.microsoft.com/office/drawing/2014/main" id="{B1B67452-1AE8-BFC6-EE5B-07D9E8FD50E3}"/>
                  </a:ext>
                </a:extLst>
              </p:cNvPr>
              <p:cNvSpPr/>
              <p:nvPr/>
            </p:nvSpPr>
            <p:spPr>
              <a:xfrm>
                <a:off x="762971" y="765915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" name="object 235">
                <a:extLst>
                  <a:ext uri="{FF2B5EF4-FFF2-40B4-BE49-F238E27FC236}">
                    <a16:creationId xmlns:a16="http://schemas.microsoft.com/office/drawing/2014/main" id="{33F1F331-9C0A-6A85-D80C-0FE622B1A016}"/>
                  </a:ext>
                </a:extLst>
              </p:cNvPr>
              <p:cNvSpPr/>
              <p:nvPr/>
            </p:nvSpPr>
            <p:spPr>
              <a:xfrm>
                <a:off x="1065265" y="765915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" name="object 236">
                <a:extLst>
                  <a:ext uri="{FF2B5EF4-FFF2-40B4-BE49-F238E27FC236}">
                    <a16:creationId xmlns:a16="http://schemas.microsoft.com/office/drawing/2014/main" id="{282B8314-FB1D-57D6-3599-E7148E6473C9}"/>
                  </a:ext>
                </a:extLst>
              </p:cNvPr>
              <p:cNvSpPr/>
              <p:nvPr/>
            </p:nvSpPr>
            <p:spPr>
              <a:xfrm>
                <a:off x="762971" y="7653947"/>
                <a:ext cx="2971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7180">
                    <a:moveTo>
                      <a:pt x="0" y="0"/>
                    </a:moveTo>
                    <a:lnTo>
                      <a:pt x="29709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" name="object 237">
                <a:extLst>
                  <a:ext uri="{FF2B5EF4-FFF2-40B4-BE49-F238E27FC236}">
                    <a16:creationId xmlns:a16="http://schemas.microsoft.com/office/drawing/2014/main" id="{08ADEA1C-D1B1-DB54-76D9-E5BFE5B600E6}"/>
                  </a:ext>
                </a:extLst>
              </p:cNvPr>
              <p:cNvSpPr/>
              <p:nvPr/>
            </p:nvSpPr>
            <p:spPr>
              <a:xfrm>
                <a:off x="1065265" y="7653947"/>
                <a:ext cx="29464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640">
                    <a:moveTo>
                      <a:pt x="0" y="0"/>
                    </a:moveTo>
                    <a:lnTo>
                      <a:pt x="2944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" name="object 238">
                <a:extLst>
                  <a:ext uri="{FF2B5EF4-FFF2-40B4-BE49-F238E27FC236}">
                    <a16:creationId xmlns:a16="http://schemas.microsoft.com/office/drawing/2014/main" id="{DE5BF88A-5E3E-97EE-AFF9-98935DE19916}"/>
                  </a:ext>
                </a:extLst>
              </p:cNvPr>
              <p:cNvSpPr/>
              <p:nvPr/>
            </p:nvSpPr>
            <p:spPr>
              <a:xfrm>
                <a:off x="663930" y="6726199"/>
                <a:ext cx="44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10795">
                    <a:moveTo>
                      <a:pt x="44297" y="0"/>
                    </a:moveTo>
                    <a:lnTo>
                      <a:pt x="0" y="0"/>
                    </a:lnTo>
                    <a:lnTo>
                      <a:pt x="0" y="10426"/>
                    </a:lnTo>
                    <a:lnTo>
                      <a:pt x="44297" y="10426"/>
                    </a:lnTo>
                    <a:lnTo>
                      <a:pt x="44297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" name="object 239">
                <a:extLst>
                  <a:ext uri="{FF2B5EF4-FFF2-40B4-BE49-F238E27FC236}">
                    <a16:creationId xmlns:a16="http://schemas.microsoft.com/office/drawing/2014/main" id="{2E1728C8-4FFF-3748-5999-A6A3F04FB54C}"/>
                  </a:ext>
                </a:extLst>
              </p:cNvPr>
              <p:cNvSpPr/>
              <p:nvPr/>
            </p:nvSpPr>
            <p:spPr>
              <a:xfrm>
                <a:off x="682183" y="6728807"/>
                <a:ext cx="444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44450">
                    <a:moveTo>
                      <a:pt x="0" y="0"/>
                    </a:moveTo>
                    <a:lnTo>
                      <a:pt x="442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" name="object 240">
                <a:extLst>
                  <a:ext uri="{FF2B5EF4-FFF2-40B4-BE49-F238E27FC236}">
                    <a16:creationId xmlns:a16="http://schemas.microsoft.com/office/drawing/2014/main" id="{B5667F26-0333-D231-26B5-FF917290F651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" name="object 241">
                <a:extLst>
                  <a:ext uri="{FF2B5EF4-FFF2-40B4-BE49-F238E27FC236}">
                    <a16:creationId xmlns:a16="http://schemas.microsoft.com/office/drawing/2014/main" id="{D487681F-A07B-28A9-1407-FA73A2EB061D}"/>
                  </a:ext>
                </a:extLst>
              </p:cNvPr>
              <p:cNvSpPr/>
              <p:nvPr/>
            </p:nvSpPr>
            <p:spPr>
              <a:xfrm>
                <a:off x="1359747" y="7653950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520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" name="object 242">
                <a:extLst>
                  <a:ext uri="{FF2B5EF4-FFF2-40B4-BE49-F238E27FC236}">
                    <a16:creationId xmlns:a16="http://schemas.microsoft.com/office/drawing/2014/main" id="{1B5A31FF-3526-7475-6A15-435823ACF470}"/>
                  </a:ext>
                </a:extLst>
              </p:cNvPr>
              <p:cNvSpPr/>
              <p:nvPr/>
            </p:nvSpPr>
            <p:spPr>
              <a:xfrm>
                <a:off x="1359749" y="765395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5206"/>
                    </a:moveTo>
                    <a:lnTo>
                      <a:pt x="7823" y="0"/>
                    </a:lnTo>
                    <a:lnTo>
                      <a:pt x="2603" y="0"/>
                    </a:lnTo>
                    <a:lnTo>
                      <a:pt x="0" y="0"/>
                    </a:lnTo>
                    <a:lnTo>
                      <a:pt x="0" y="5206"/>
                    </a:lnTo>
                    <a:lnTo>
                      <a:pt x="0" y="7810"/>
                    </a:lnTo>
                    <a:lnTo>
                      <a:pt x="2603" y="7810"/>
                    </a:lnTo>
                    <a:lnTo>
                      <a:pt x="7823" y="7810"/>
                    </a:lnTo>
                    <a:lnTo>
                      <a:pt x="7823" y="520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" name="object 243">
                <a:extLst>
                  <a:ext uri="{FF2B5EF4-FFF2-40B4-BE49-F238E27FC236}">
                    <a16:creationId xmlns:a16="http://schemas.microsoft.com/office/drawing/2014/main" id="{BF7C1058-DE62-89F4-FB0B-0CEAAE3E23BA}"/>
                  </a:ext>
                </a:extLst>
              </p:cNvPr>
              <p:cNvSpPr/>
              <p:nvPr/>
            </p:nvSpPr>
            <p:spPr>
              <a:xfrm>
                <a:off x="1364969" y="7653947"/>
                <a:ext cx="133350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133350" h="5715">
                    <a:moveTo>
                      <a:pt x="0" y="0"/>
                    </a:moveTo>
                    <a:lnTo>
                      <a:pt x="132905" y="0"/>
                    </a:lnTo>
                    <a:lnTo>
                      <a:pt x="132905" y="5207"/>
                    </a:ln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" name="object 244">
                <a:extLst>
                  <a:ext uri="{FF2B5EF4-FFF2-40B4-BE49-F238E27FC236}">
                    <a16:creationId xmlns:a16="http://schemas.microsoft.com/office/drawing/2014/main" id="{E20FF6B0-420A-D64A-A225-74139BB6D29D}"/>
                  </a:ext>
                </a:extLst>
              </p:cNvPr>
              <p:cNvSpPr/>
              <p:nvPr/>
            </p:nvSpPr>
            <p:spPr>
              <a:xfrm>
                <a:off x="7916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" name="object 245">
                <a:extLst>
                  <a:ext uri="{FF2B5EF4-FFF2-40B4-BE49-F238E27FC236}">
                    <a16:creationId xmlns:a16="http://schemas.microsoft.com/office/drawing/2014/main" id="{DD30D15E-C957-53D6-652A-927F909E8B2E}"/>
                  </a:ext>
                </a:extLst>
              </p:cNvPr>
              <p:cNvSpPr/>
              <p:nvPr/>
            </p:nvSpPr>
            <p:spPr>
              <a:xfrm>
                <a:off x="8072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" name="object 246">
                <a:extLst>
                  <a:ext uri="{FF2B5EF4-FFF2-40B4-BE49-F238E27FC236}">
                    <a16:creationId xmlns:a16="http://schemas.microsoft.com/office/drawing/2014/main" id="{2F57F205-8FC1-8E18-EEB5-1B4C60945AAC}"/>
                  </a:ext>
                </a:extLst>
              </p:cNvPr>
              <p:cNvSpPr/>
              <p:nvPr/>
            </p:nvSpPr>
            <p:spPr>
              <a:xfrm>
                <a:off x="82291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" name="object 247">
                <a:extLst>
                  <a:ext uri="{FF2B5EF4-FFF2-40B4-BE49-F238E27FC236}">
                    <a16:creationId xmlns:a16="http://schemas.microsoft.com/office/drawing/2014/main" id="{8716F076-B16F-7635-D272-448E8A4BD1E8}"/>
                  </a:ext>
                </a:extLst>
              </p:cNvPr>
              <p:cNvSpPr/>
              <p:nvPr/>
            </p:nvSpPr>
            <p:spPr>
              <a:xfrm>
                <a:off x="82029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" name="object 248">
                <a:extLst>
                  <a:ext uri="{FF2B5EF4-FFF2-40B4-BE49-F238E27FC236}">
                    <a16:creationId xmlns:a16="http://schemas.microsoft.com/office/drawing/2014/main" id="{4865FB4E-EAAB-CDB2-AFE9-A8C8BF13B70C}"/>
                  </a:ext>
                </a:extLst>
              </p:cNvPr>
              <p:cNvSpPr/>
              <p:nvPr/>
            </p:nvSpPr>
            <p:spPr>
              <a:xfrm>
                <a:off x="8385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" name="object 249">
                <a:extLst>
                  <a:ext uri="{FF2B5EF4-FFF2-40B4-BE49-F238E27FC236}">
                    <a16:creationId xmlns:a16="http://schemas.microsoft.com/office/drawing/2014/main" id="{B205D88D-B0F2-28A2-E223-E92A07B9C349}"/>
                  </a:ext>
                </a:extLst>
              </p:cNvPr>
              <p:cNvSpPr/>
              <p:nvPr/>
            </p:nvSpPr>
            <p:spPr>
              <a:xfrm>
                <a:off x="83593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" name="object 250">
                <a:extLst>
                  <a:ext uri="{FF2B5EF4-FFF2-40B4-BE49-F238E27FC236}">
                    <a16:creationId xmlns:a16="http://schemas.microsoft.com/office/drawing/2014/main" id="{FDD3B939-400D-282F-C84D-9D45C61AFE98}"/>
                  </a:ext>
                </a:extLst>
              </p:cNvPr>
              <p:cNvSpPr/>
              <p:nvPr/>
            </p:nvSpPr>
            <p:spPr>
              <a:xfrm>
                <a:off x="8515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" name="object 251">
                <a:extLst>
                  <a:ext uri="{FF2B5EF4-FFF2-40B4-BE49-F238E27FC236}">
                    <a16:creationId xmlns:a16="http://schemas.microsoft.com/office/drawing/2014/main" id="{DF26FFBD-D1C7-F008-8DAC-B523EB303FD3}"/>
                  </a:ext>
                </a:extLst>
              </p:cNvPr>
              <p:cNvSpPr/>
              <p:nvPr/>
            </p:nvSpPr>
            <p:spPr>
              <a:xfrm>
                <a:off x="86721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" name="object 252">
                <a:extLst>
                  <a:ext uri="{FF2B5EF4-FFF2-40B4-BE49-F238E27FC236}">
                    <a16:creationId xmlns:a16="http://schemas.microsoft.com/office/drawing/2014/main" id="{4840296F-D4C4-9756-A1EE-4069B8AB0193}"/>
                  </a:ext>
                </a:extLst>
              </p:cNvPr>
              <p:cNvSpPr/>
              <p:nvPr/>
            </p:nvSpPr>
            <p:spPr>
              <a:xfrm>
                <a:off x="88284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" name="object 253">
                <a:extLst>
                  <a:ext uri="{FF2B5EF4-FFF2-40B4-BE49-F238E27FC236}">
                    <a16:creationId xmlns:a16="http://schemas.microsoft.com/office/drawing/2014/main" id="{101AFB7F-C1DD-4762-1661-3C09CB266B54}"/>
                  </a:ext>
                </a:extLst>
              </p:cNvPr>
              <p:cNvSpPr/>
              <p:nvPr/>
            </p:nvSpPr>
            <p:spPr>
              <a:xfrm>
                <a:off x="88023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" name="object 254">
                <a:extLst>
                  <a:ext uri="{FF2B5EF4-FFF2-40B4-BE49-F238E27FC236}">
                    <a16:creationId xmlns:a16="http://schemas.microsoft.com/office/drawing/2014/main" id="{5F665B59-FB6C-91AB-75C0-072A034295C0}"/>
                  </a:ext>
                </a:extLst>
              </p:cNvPr>
              <p:cNvSpPr/>
              <p:nvPr/>
            </p:nvSpPr>
            <p:spPr>
              <a:xfrm>
                <a:off x="89587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" name="object 255">
                <a:extLst>
                  <a:ext uri="{FF2B5EF4-FFF2-40B4-BE49-F238E27FC236}">
                    <a16:creationId xmlns:a16="http://schemas.microsoft.com/office/drawing/2014/main" id="{EA3218CA-6B51-8EA0-B717-D0C3E5757F36}"/>
                  </a:ext>
                </a:extLst>
              </p:cNvPr>
              <p:cNvSpPr/>
              <p:nvPr/>
            </p:nvSpPr>
            <p:spPr>
              <a:xfrm>
                <a:off x="7785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" name="object 256">
                <a:extLst>
                  <a:ext uri="{FF2B5EF4-FFF2-40B4-BE49-F238E27FC236}">
                    <a16:creationId xmlns:a16="http://schemas.microsoft.com/office/drawing/2014/main" id="{2C212B15-31FD-05E3-F9CF-344AA4E66A7F}"/>
                  </a:ext>
                </a:extLst>
              </p:cNvPr>
              <p:cNvSpPr/>
              <p:nvPr/>
            </p:nvSpPr>
            <p:spPr>
              <a:xfrm>
                <a:off x="7759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" name="object 257">
                <a:extLst>
                  <a:ext uri="{FF2B5EF4-FFF2-40B4-BE49-F238E27FC236}">
                    <a16:creationId xmlns:a16="http://schemas.microsoft.com/office/drawing/2014/main" id="{08BA9495-846E-2B0F-7A66-DD72F4473AE9}"/>
                  </a:ext>
                </a:extLst>
              </p:cNvPr>
              <p:cNvSpPr/>
              <p:nvPr/>
            </p:nvSpPr>
            <p:spPr>
              <a:xfrm>
                <a:off x="94278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" name="object 258">
                <a:extLst>
                  <a:ext uri="{FF2B5EF4-FFF2-40B4-BE49-F238E27FC236}">
                    <a16:creationId xmlns:a16="http://schemas.microsoft.com/office/drawing/2014/main" id="{1DD443EA-780C-7377-AB5A-39B64029004B}"/>
                  </a:ext>
                </a:extLst>
              </p:cNvPr>
              <p:cNvSpPr/>
              <p:nvPr/>
            </p:nvSpPr>
            <p:spPr>
              <a:xfrm>
                <a:off x="95841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" name="object 259">
                <a:extLst>
                  <a:ext uri="{FF2B5EF4-FFF2-40B4-BE49-F238E27FC236}">
                    <a16:creationId xmlns:a16="http://schemas.microsoft.com/office/drawing/2014/main" id="{8ADE7700-9B47-BD57-9D04-F89984BFCC41}"/>
                  </a:ext>
                </a:extLst>
              </p:cNvPr>
              <p:cNvSpPr/>
              <p:nvPr/>
            </p:nvSpPr>
            <p:spPr>
              <a:xfrm>
                <a:off x="95581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" name="object 260">
                <a:extLst>
                  <a:ext uri="{FF2B5EF4-FFF2-40B4-BE49-F238E27FC236}">
                    <a16:creationId xmlns:a16="http://schemas.microsoft.com/office/drawing/2014/main" id="{59A52DA4-6FC3-7B9E-FCC5-FAC71F29F7C4}"/>
                  </a:ext>
                </a:extLst>
              </p:cNvPr>
              <p:cNvSpPr/>
              <p:nvPr/>
            </p:nvSpPr>
            <p:spPr>
              <a:xfrm>
                <a:off x="97145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" name="object 261">
                <a:extLst>
                  <a:ext uri="{FF2B5EF4-FFF2-40B4-BE49-F238E27FC236}">
                    <a16:creationId xmlns:a16="http://schemas.microsoft.com/office/drawing/2014/main" id="{695CF1DB-DD03-3ACA-2E3A-D34046527781}"/>
                  </a:ext>
                </a:extLst>
              </p:cNvPr>
              <p:cNvSpPr/>
              <p:nvPr/>
            </p:nvSpPr>
            <p:spPr>
              <a:xfrm>
                <a:off x="9870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" name="object 262">
                <a:extLst>
                  <a:ext uri="{FF2B5EF4-FFF2-40B4-BE49-F238E27FC236}">
                    <a16:creationId xmlns:a16="http://schemas.microsoft.com/office/drawing/2014/main" id="{B920F452-1E4F-A690-6CBE-8ABC12E4585A}"/>
                  </a:ext>
                </a:extLst>
              </p:cNvPr>
              <p:cNvSpPr/>
              <p:nvPr/>
            </p:nvSpPr>
            <p:spPr>
              <a:xfrm>
                <a:off x="100272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" name="object 263">
                <a:extLst>
                  <a:ext uri="{FF2B5EF4-FFF2-40B4-BE49-F238E27FC236}">
                    <a16:creationId xmlns:a16="http://schemas.microsoft.com/office/drawing/2014/main" id="{85814AA5-3715-2410-0F95-3D927312DE3A}"/>
                  </a:ext>
                </a:extLst>
              </p:cNvPr>
              <p:cNvSpPr/>
              <p:nvPr/>
            </p:nvSpPr>
            <p:spPr>
              <a:xfrm>
                <a:off x="100011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" name="object 264">
                <a:extLst>
                  <a:ext uri="{FF2B5EF4-FFF2-40B4-BE49-F238E27FC236}">
                    <a16:creationId xmlns:a16="http://schemas.microsoft.com/office/drawing/2014/main" id="{11AA462E-9651-28B4-84F6-EE451122DDBF}"/>
                  </a:ext>
                </a:extLst>
              </p:cNvPr>
              <p:cNvSpPr/>
              <p:nvPr/>
            </p:nvSpPr>
            <p:spPr>
              <a:xfrm>
                <a:off x="101836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" name="object 265">
                <a:extLst>
                  <a:ext uri="{FF2B5EF4-FFF2-40B4-BE49-F238E27FC236}">
                    <a16:creationId xmlns:a16="http://schemas.microsoft.com/office/drawing/2014/main" id="{BAEE0350-0659-8319-9AA4-3D7D3475BD62}"/>
                  </a:ext>
                </a:extLst>
              </p:cNvPr>
              <p:cNvSpPr/>
              <p:nvPr/>
            </p:nvSpPr>
            <p:spPr>
              <a:xfrm>
                <a:off x="101575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" name="object 266">
                <a:extLst>
                  <a:ext uri="{FF2B5EF4-FFF2-40B4-BE49-F238E27FC236}">
                    <a16:creationId xmlns:a16="http://schemas.microsoft.com/office/drawing/2014/main" id="{901D2BB8-638C-0521-0334-8999BBBE7963}"/>
                  </a:ext>
                </a:extLst>
              </p:cNvPr>
              <p:cNvSpPr/>
              <p:nvPr/>
            </p:nvSpPr>
            <p:spPr>
              <a:xfrm>
                <a:off x="103139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" name="object 267">
                <a:extLst>
                  <a:ext uri="{FF2B5EF4-FFF2-40B4-BE49-F238E27FC236}">
                    <a16:creationId xmlns:a16="http://schemas.microsoft.com/office/drawing/2014/main" id="{6C136500-EF5F-8B12-D931-A036211036E1}"/>
                  </a:ext>
                </a:extLst>
              </p:cNvPr>
              <p:cNvSpPr/>
              <p:nvPr/>
            </p:nvSpPr>
            <p:spPr>
              <a:xfrm>
                <a:off x="104702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" name="object 268">
                <a:extLst>
                  <a:ext uri="{FF2B5EF4-FFF2-40B4-BE49-F238E27FC236}">
                    <a16:creationId xmlns:a16="http://schemas.microsoft.com/office/drawing/2014/main" id="{DE7406A0-3B54-60F5-D090-6389A6C72308}"/>
                  </a:ext>
                </a:extLst>
              </p:cNvPr>
              <p:cNvSpPr/>
              <p:nvPr/>
            </p:nvSpPr>
            <p:spPr>
              <a:xfrm>
                <a:off x="9271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" name="object 269">
                <a:extLst>
                  <a:ext uri="{FF2B5EF4-FFF2-40B4-BE49-F238E27FC236}">
                    <a16:creationId xmlns:a16="http://schemas.microsoft.com/office/drawing/2014/main" id="{5A16EC02-5C47-06F4-C07A-E693E0CDC342}"/>
                  </a:ext>
                </a:extLst>
              </p:cNvPr>
              <p:cNvSpPr/>
              <p:nvPr/>
            </p:nvSpPr>
            <p:spPr>
              <a:xfrm>
                <a:off x="109393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" name="object 270">
                <a:extLst>
                  <a:ext uri="{FF2B5EF4-FFF2-40B4-BE49-F238E27FC236}">
                    <a16:creationId xmlns:a16="http://schemas.microsoft.com/office/drawing/2014/main" id="{54B1634A-320A-63C8-F0C7-641CDC35415A}"/>
                  </a:ext>
                </a:extLst>
              </p:cNvPr>
              <p:cNvSpPr/>
              <p:nvPr/>
            </p:nvSpPr>
            <p:spPr>
              <a:xfrm>
                <a:off x="109132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" name="object 271">
                <a:extLst>
                  <a:ext uri="{FF2B5EF4-FFF2-40B4-BE49-F238E27FC236}">
                    <a16:creationId xmlns:a16="http://schemas.microsoft.com/office/drawing/2014/main" id="{842328F2-13DF-8B78-A2FE-62A455E56335}"/>
                  </a:ext>
                </a:extLst>
              </p:cNvPr>
              <p:cNvSpPr/>
              <p:nvPr/>
            </p:nvSpPr>
            <p:spPr>
              <a:xfrm>
                <a:off x="110696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" name="object 272">
                <a:extLst>
                  <a:ext uri="{FF2B5EF4-FFF2-40B4-BE49-F238E27FC236}">
                    <a16:creationId xmlns:a16="http://schemas.microsoft.com/office/drawing/2014/main" id="{BE6595D8-E654-46A4-0853-672C62494C7E}"/>
                  </a:ext>
                </a:extLst>
              </p:cNvPr>
              <p:cNvSpPr/>
              <p:nvPr/>
            </p:nvSpPr>
            <p:spPr>
              <a:xfrm>
                <a:off x="112260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" name="object 273">
                <a:extLst>
                  <a:ext uri="{FF2B5EF4-FFF2-40B4-BE49-F238E27FC236}">
                    <a16:creationId xmlns:a16="http://schemas.microsoft.com/office/drawing/2014/main" id="{2DFAF744-2B43-A214-815C-00009F481BCC}"/>
                  </a:ext>
                </a:extLst>
              </p:cNvPr>
              <p:cNvSpPr/>
              <p:nvPr/>
            </p:nvSpPr>
            <p:spPr>
              <a:xfrm>
                <a:off x="113824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" name="object 274">
                <a:extLst>
                  <a:ext uri="{FF2B5EF4-FFF2-40B4-BE49-F238E27FC236}">
                    <a16:creationId xmlns:a16="http://schemas.microsoft.com/office/drawing/2014/main" id="{1D889110-0DB9-8752-FCA8-A66B4C958CC4}"/>
                  </a:ext>
                </a:extLst>
              </p:cNvPr>
              <p:cNvSpPr/>
              <p:nvPr/>
            </p:nvSpPr>
            <p:spPr>
              <a:xfrm>
                <a:off x="11356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" name="object 275">
                <a:extLst>
                  <a:ext uri="{FF2B5EF4-FFF2-40B4-BE49-F238E27FC236}">
                    <a16:creationId xmlns:a16="http://schemas.microsoft.com/office/drawing/2014/main" id="{7E6F3284-E900-7A41-F838-A9CC0F490AFE}"/>
                  </a:ext>
                </a:extLst>
              </p:cNvPr>
              <p:cNvSpPr/>
              <p:nvPr/>
            </p:nvSpPr>
            <p:spPr>
              <a:xfrm>
                <a:off x="115386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" name="object 276">
                <a:extLst>
                  <a:ext uri="{FF2B5EF4-FFF2-40B4-BE49-F238E27FC236}">
                    <a16:creationId xmlns:a16="http://schemas.microsoft.com/office/drawing/2014/main" id="{17595B2F-7F0E-6A3F-DB3C-ED1FC79D905D}"/>
                  </a:ext>
                </a:extLst>
              </p:cNvPr>
              <p:cNvSpPr/>
              <p:nvPr/>
            </p:nvSpPr>
            <p:spPr>
              <a:xfrm>
                <a:off x="115126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" name="object 277">
                <a:extLst>
                  <a:ext uri="{FF2B5EF4-FFF2-40B4-BE49-F238E27FC236}">
                    <a16:creationId xmlns:a16="http://schemas.microsoft.com/office/drawing/2014/main" id="{F3C248C4-4757-1138-250F-82EFF5C5CBF2}"/>
                  </a:ext>
                </a:extLst>
              </p:cNvPr>
              <p:cNvSpPr/>
              <p:nvPr/>
            </p:nvSpPr>
            <p:spPr>
              <a:xfrm>
                <a:off x="116690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" name="object 278">
                <a:extLst>
                  <a:ext uri="{FF2B5EF4-FFF2-40B4-BE49-F238E27FC236}">
                    <a16:creationId xmlns:a16="http://schemas.microsoft.com/office/drawing/2014/main" id="{E5455EDA-A30B-5A84-0DCD-B0455A7B9EA9}"/>
                  </a:ext>
                </a:extLst>
              </p:cNvPr>
              <p:cNvSpPr/>
              <p:nvPr/>
            </p:nvSpPr>
            <p:spPr>
              <a:xfrm>
                <a:off x="118254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" name="object 279">
                <a:extLst>
                  <a:ext uri="{FF2B5EF4-FFF2-40B4-BE49-F238E27FC236}">
                    <a16:creationId xmlns:a16="http://schemas.microsoft.com/office/drawing/2014/main" id="{36C802A3-A745-20ED-D635-9638A9B6AFC7}"/>
                  </a:ext>
                </a:extLst>
              </p:cNvPr>
              <p:cNvSpPr/>
              <p:nvPr/>
            </p:nvSpPr>
            <p:spPr>
              <a:xfrm>
                <a:off x="119818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" name="object 280">
                <a:extLst>
                  <a:ext uri="{FF2B5EF4-FFF2-40B4-BE49-F238E27FC236}">
                    <a16:creationId xmlns:a16="http://schemas.microsoft.com/office/drawing/2014/main" id="{0D2C138E-4814-C0F9-FAF0-151746D1D22A}"/>
                  </a:ext>
                </a:extLst>
              </p:cNvPr>
              <p:cNvSpPr/>
              <p:nvPr/>
            </p:nvSpPr>
            <p:spPr>
              <a:xfrm>
                <a:off x="119556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" name="object 281">
                <a:extLst>
                  <a:ext uri="{FF2B5EF4-FFF2-40B4-BE49-F238E27FC236}">
                    <a16:creationId xmlns:a16="http://schemas.microsoft.com/office/drawing/2014/main" id="{8BF5A6BF-D6C4-928F-E50E-EC8283CEF88C}"/>
                  </a:ext>
                </a:extLst>
              </p:cNvPr>
              <p:cNvSpPr/>
              <p:nvPr/>
            </p:nvSpPr>
            <p:spPr>
              <a:xfrm>
                <a:off x="107830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" name="object 282">
                <a:extLst>
                  <a:ext uri="{FF2B5EF4-FFF2-40B4-BE49-F238E27FC236}">
                    <a16:creationId xmlns:a16="http://schemas.microsoft.com/office/drawing/2014/main" id="{06172C8A-443A-0BA1-D4AD-51378F9014D5}"/>
                  </a:ext>
                </a:extLst>
              </p:cNvPr>
              <p:cNvSpPr/>
              <p:nvPr/>
            </p:nvSpPr>
            <p:spPr>
              <a:xfrm>
                <a:off x="107569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" name="object 283">
                <a:extLst>
                  <a:ext uri="{FF2B5EF4-FFF2-40B4-BE49-F238E27FC236}">
                    <a16:creationId xmlns:a16="http://schemas.microsoft.com/office/drawing/2014/main" id="{099B326E-A051-56A9-B9E5-DCC4207472C4}"/>
                  </a:ext>
                </a:extLst>
              </p:cNvPr>
              <p:cNvSpPr/>
              <p:nvPr/>
            </p:nvSpPr>
            <p:spPr>
              <a:xfrm>
                <a:off x="124248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" name="object 284">
                <a:extLst>
                  <a:ext uri="{FF2B5EF4-FFF2-40B4-BE49-F238E27FC236}">
                    <a16:creationId xmlns:a16="http://schemas.microsoft.com/office/drawing/2014/main" id="{59B7180E-DC03-FA2F-177A-CD62CE4A74C0}"/>
                  </a:ext>
                </a:extLst>
              </p:cNvPr>
              <p:cNvSpPr/>
              <p:nvPr/>
            </p:nvSpPr>
            <p:spPr>
              <a:xfrm>
                <a:off x="125811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" name="object 285">
                <a:extLst>
                  <a:ext uri="{FF2B5EF4-FFF2-40B4-BE49-F238E27FC236}">
                    <a16:creationId xmlns:a16="http://schemas.microsoft.com/office/drawing/2014/main" id="{3BF2748D-A6C2-1DE6-0A1F-1D0F11D51A98}"/>
                  </a:ext>
                </a:extLst>
              </p:cNvPr>
              <p:cNvSpPr/>
              <p:nvPr/>
            </p:nvSpPr>
            <p:spPr>
              <a:xfrm>
                <a:off x="12737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" name="object 286">
                <a:extLst>
                  <a:ext uri="{FF2B5EF4-FFF2-40B4-BE49-F238E27FC236}">
                    <a16:creationId xmlns:a16="http://schemas.microsoft.com/office/drawing/2014/main" id="{BBAB0D7E-F6F7-7A39-75E3-43C1F0729C34}"/>
                  </a:ext>
                </a:extLst>
              </p:cNvPr>
              <p:cNvSpPr/>
              <p:nvPr/>
            </p:nvSpPr>
            <p:spPr>
              <a:xfrm>
                <a:off x="127114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" name="object 287">
                <a:extLst>
                  <a:ext uri="{FF2B5EF4-FFF2-40B4-BE49-F238E27FC236}">
                    <a16:creationId xmlns:a16="http://schemas.microsoft.com/office/drawing/2014/main" id="{8A73CC24-85F4-9E7E-1BEF-1501305E555C}"/>
                  </a:ext>
                </a:extLst>
              </p:cNvPr>
              <p:cNvSpPr/>
              <p:nvPr/>
            </p:nvSpPr>
            <p:spPr>
              <a:xfrm>
                <a:off x="128678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" name="object 288">
                <a:extLst>
                  <a:ext uri="{FF2B5EF4-FFF2-40B4-BE49-F238E27FC236}">
                    <a16:creationId xmlns:a16="http://schemas.microsoft.com/office/drawing/2014/main" id="{7D299652-ABE9-DD0C-93E7-6D4D3F390FBF}"/>
                  </a:ext>
                </a:extLst>
              </p:cNvPr>
              <p:cNvSpPr/>
              <p:nvPr/>
            </p:nvSpPr>
            <p:spPr>
              <a:xfrm>
                <a:off x="13024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" name="object 289">
                <a:extLst>
                  <a:ext uri="{FF2B5EF4-FFF2-40B4-BE49-F238E27FC236}">
                    <a16:creationId xmlns:a16="http://schemas.microsoft.com/office/drawing/2014/main" id="{ADBAC072-9121-9C8E-FD4B-139FF8A4D816}"/>
                  </a:ext>
                </a:extLst>
              </p:cNvPr>
              <p:cNvSpPr/>
              <p:nvPr/>
            </p:nvSpPr>
            <p:spPr>
              <a:xfrm>
                <a:off x="131805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" name="object 290">
                <a:extLst>
                  <a:ext uri="{FF2B5EF4-FFF2-40B4-BE49-F238E27FC236}">
                    <a16:creationId xmlns:a16="http://schemas.microsoft.com/office/drawing/2014/main" id="{12AA5C6C-D9D4-2D5B-2A43-010C4974F472}"/>
                  </a:ext>
                </a:extLst>
              </p:cNvPr>
              <p:cNvSpPr/>
              <p:nvPr/>
            </p:nvSpPr>
            <p:spPr>
              <a:xfrm>
                <a:off x="133369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" name="object 291">
                <a:extLst>
                  <a:ext uri="{FF2B5EF4-FFF2-40B4-BE49-F238E27FC236}">
                    <a16:creationId xmlns:a16="http://schemas.microsoft.com/office/drawing/2014/main" id="{16262B47-943D-BA20-C6F6-A360E0DBBB9A}"/>
                  </a:ext>
                </a:extLst>
              </p:cNvPr>
              <p:cNvSpPr/>
              <p:nvPr/>
            </p:nvSpPr>
            <p:spPr>
              <a:xfrm>
                <a:off x="134672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" name="object 292">
                <a:extLst>
                  <a:ext uri="{FF2B5EF4-FFF2-40B4-BE49-F238E27FC236}">
                    <a16:creationId xmlns:a16="http://schemas.microsoft.com/office/drawing/2014/main" id="{69AB0782-BFEF-ABAA-6F3E-88472FCF62EF}"/>
                  </a:ext>
                </a:extLst>
              </p:cNvPr>
              <p:cNvSpPr/>
              <p:nvPr/>
            </p:nvSpPr>
            <p:spPr>
              <a:xfrm>
                <a:off x="122944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" name="object 293">
                <a:extLst>
                  <a:ext uri="{FF2B5EF4-FFF2-40B4-BE49-F238E27FC236}">
                    <a16:creationId xmlns:a16="http://schemas.microsoft.com/office/drawing/2014/main" id="{765F890B-A632-9360-D843-081F38ADD1BB}"/>
                  </a:ext>
                </a:extLst>
              </p:cNvPr>
              <p:cNvSpPr/>
              <p:nvPr/>
            </p:nvSpPr>
            <p:spPr>
              <a:xfrm>
                <a:off x="1226844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" name="object 294">
                <a:extLst>
                  <a:ext uri="{FF2B5EF4-FFF2-40B4-BE49-F238E27FC236}">
                    <a16:creationId xmlns:a16="http://schemas.microsoft.com/office/drawing/2014/main" id="{CAD0D0C5-B3BF-FA36-4CFE-A9399BB69CCC}"/>
                  </a:ext>
                </a:extLst>
              </p:cNvPr>
              <p:cNvSpPr/>
              <p:nvPr/>
            </p:nvSpPr>
            <p:spPr>
              <a:xfrm>
                <a:off x="139363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" name="object 295">
                <a:extLst>
                  <a:ext uri="{FF2B5EF4-FFF2-40B4-BE49-F238E27FC236}">
                    <a16:creationId xmlns:a16="http://schemas.microsoft.com/office/drawing/2014/main" id="{F8A08FAB-EF53-0B24-A8ED-BBD4D834070A}"/>
                  </a:ext>
                </a:extLst>
              </p:cNvPr>
              <p:cNvSpPr/>
              <p:nvPr/>
            </p:nvSpPr>
            <p:spPr>
              <a:xfrm>
                <a:off x="140926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" name="object 296">
                <a:extLst>
                  <a:ext uri="{FF2B5EF4-FFF2-40B4-BE49-F238E27FC236}">
                    <a16:creationId xmlns:a16="http://schemas.microsoft.com/office/drawing/2014/main" id="{D63E7615-AEF1-783F-AD9A-8775244AD01B}"/>
                  </a:ext>
                </a:extLst>
              </p:cNvPr>
              <p:cNvSpPr/>
              <p:nvPr/>
            </p:nvSpPr>
            <p:spPr>
              <a:xfrm>
                <a:off x="14222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" name="object 297">
                <a:extLst>
                  <a:ext uri="{FF2B5EF4-FFF2-40B4-BE49-F238E27FC236}">
                    <a16:creationId xmlns:a16="http://schemas.microsoft.com/office/drawing/2014/main" id="{B8536619-226F-183A-D66A-312DF9CB53D2}"/>
                  </a:ext>
                </a:extLst>
              </p:cNvPr>
              <p:cNvSpPr/>
              <p:nvPr/>
            </p:nvSpPr>
            <p:spPr>
              <a:xfrm>
                <a:off x="143793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" name="object 298">
                <a:extLst>
                  <a:ext uri="{FF2B5EF4-FFF2-40B4-BE49-F238E27FC236}">
                    <a16:creationId xmlns:a16="http://schemas.microsoft.com/office/drawing/2014/main" id="{375B8573-321F-876B-7DB0-601EA0377365}"/>
                  </a:ext>
                </a:extLst>
              </p:cNvPr>
              <p:cNvSpPr/>
              <p:nvPr/>
            </p:nvSpPr>
            <p:spPr>
              <a:xfrm>
                <a:off x="1453570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" name="object 299">
                <a:extLst>
                  <a:ext uri="{FF2B5EF4-FFF2-40B4-BE49-F238E27FC236}">
                    <a16:creationId xmlns:a16="http://schemas.microsoft.com/office/drawing/2014/main" id="{74260F3B-9C6E-1222-B4D2-17B693CB3B44}"/>
                  </a:ext>
                </a:extLst>
              </p:cNvPr>
              <p:cNvSpPr/>
              <p:nvPr/>
            </p:nvSpPr>
            <p:spPr>
              <a:xfrm>
                <a:off x="1469198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" name="object 300">
                <a:extLst>
                  <a:ext uri="{FF2B5EF4-FFF2-40B4-BE49-F238E27FC236}">
                    <a16:creationId xmlns:a16="http://schemas.microsoft.com/office/drawing/2014/main" id="{FA443E7B-3B2A-ADB2-8E02-24555F200F7A}"/>
                  </a:ext>
                </a:extLst>
              </p:cNvPr>
              <p:cNvSpPr/>
              <p:nvPr/>
            </p:nvSpPr>
            <p:spPr>
              <a:xfrm>
                <a:off x="148483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" name="object 301">
                <a:extLst>
                  <a:ext uri="{FF2B5EF4-FFF2-40B4-BE49-F238E27FC236}">
                    <a16:creationId xmlns:a16="http://schemas.microsoft.com/office/drawing/2014/main" id="{6531C493-22AB-B341-5D47-AD340E4BD064}"/>
                  </a:ext>
                </a:extLst>
              </p:cNvPr>
              <p:cNvSpPr/>
              <p:nvPr/>
            </p:nvSpPr>
            <p:spPr>
              <a:xfrm>
                <a:off x="148223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" name="object 302">
                <a:extLst>
                  <a:ext uri="{FF2B5EF4-FFF2-40B4-BE49-F238E27FC236}">
                    <a16:creationId xmlns:a16="http://schemas.microsoft.com/office/drawing/2014/main" id="{B82C00BD-A917-17B8-AE26-09D5605E8C81}"/>
                  </a:ext>
                </a:extLst>
              </p:cNvPr>
              <p:cNvSpPr/>
              <p:nvPr/>
            </p:nvSpPr>
            <p:spPr>
              <a:xfrm>
                <a:off x="149787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" name="object 303">
                <a:extLst>
                  <a:ext uri="{FF2B5EF4-FFF2-40B4-BE49-F238E27FC236}">
                    <a16:creationId xmlns:a16="http://schemas.microsoft.com/office/drawing/2014/main" id="{610DEA80-AB15-9F7C-518F-6AE3157DFE41}"/>
                  </a:ext>
                </a:extLst>
              </p:cNvPr>
              <p:cNvSpPr/>
              <p:nvPr/>
            </p:nvSpPr>
            <p:spPr>
              <a:xfrm>
                <a:off x="13779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" name="object 304">
                <a:extLst>
                  <a:ext uri="{FF2B5EF4-FFF2-40B4-BE49-F238E27FC236}">
                    <a16:creationId xmlns:a16="http://schemas.microsoft.com/office/drawing/2014/main" id="{8B5571FA-B023-A86D-BBDF-2FDC8528A746}"/>
                  </a:ext>
                </a:extLst>
              </p:cNvPr>
              <p:cNvSpPr/>
              <p:nvPr/>
            </p:nvSpPr>
            <p:spPr>
              <a:xfrm>
                <a:off x="643089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" name="object 305">
                <a:extLst>
                  <a:ext uri="{FF2B5EF4-FFF2-40B4-BE49-F238E27FC236}">
                    <a16:creationId xmlns:a16="http://schemas.microsoft.com/office/drawing/2014/main" id="{B848097D-1109-8AB8-AF4B-6182CAFCD13E}"/>
                  </a:ext>
                </a:extLst>
              </p:cNvPr>
              <p:cNvSpPr/>
              <p:nvPr/>
            </p:nvSpPr>
            <p:spPr>
              <a:xfrm>
                <a:off x="6404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" name="object 306">
                <a:extLst>
                  <a:ext uri="{FF2B5EF4-FFF2-40B4-BE49-F238E27FC236}">
                    <a16:creationId xmlns:a16="http://schemas.microsoft.com/office/drawing/2014/main" id="{50C0E38E-D840-F292-F17A-F0C27A47E601}"/>
                  </a:ext>
                </a:extLst>
              </p:cNvPr>
              <p:cNvSpPr/>
              <p:nvPr/>
            </p:nvSpPr>
            <p:spPr>
              <a:xfrm>
                <a:off x="656125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" name="object 307">
                <a:extLst>
                  <a:ext uri="{FF2B5EF4-FFF2-40B4-BE49-F238E27FC236}">
                    <a16:creationId xmlns:a16="http://schemas.microsoft.com/office/drawing/2014/main" id="{A563135B-6C3D-1E40-DAB2-442BB4627B34}"/>
                  </a:ext>
                </a:extLst>
              </p:cNvPr>
              <p:cNvSpPr/>
              <p:nvPr/>
            </p:nvSpPr>
            <p:spPr>
              <a:xfrm>
                <a:off x="67175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" name="object 308">
                <a:extLst>
                  <a:ext uri="{FF2B5EF4-FFF2-40B4-BE49-F238E27FC236}">
                    <a16:creationId xmlns:a16="http://schemas.microsoft.com/office/drawing/2014/main" id="{DA7E051D-D5CE-58D0-B7CB-42407024AAFF}"/>
                  </a:ext>
                </a:extLst>
              </p:cNvPr>
              <p:cNvSpPr/>
              <p:nvPr/>
            </p:nvSpPr>
            <p:spPr>
              <a:xfrm>
                <a:off x="68739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" name="object 309">
                <a:extLst>
                  <a:ext uri="{FF2B5EF4-FFF2-40B4-BE49-F238E27FC236}">
                    <a16:creationId xmlns:a16="http://schemas.microsoft.com/office/drawing/2014/main" id="{84F21265-1F57-8F65-C453-17E93DECC865}"/>
                  </a:ext>
                </a:extLst>
              </p:cNvPr>
              <p:cNvSpPr/>
              <p:nvPr/>
            </p:nvSpPr>
            <p:spPr>
              <a:xfrm>
                <a:off x="68478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" name="object 310">
                <a:extLst>
                  <a:ext uri="{FF2B5EF4-FFF2-40B4-BE49-F238E27FC236}">
                    <a16:creationId xmlns:a16="http://schemas.microsoft.com/office/drawing/2014/main" id="{BDA0D2DA-FAC4-BBE7-9CA8-78BB04E62176}"/>
                  </a:ext>
                </a:extLst>
              </p:cNvPr>
              <p:cNvSpPr/>
              <p:nvPr/>
            </p:nvSpPr>
            <p:spPr>
              <a:xfrm>
                <a:off x="7030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" name="object 311">
                <a:extLst>
                  <a:ext uri="{FF2B5EF4-FFF2-40B4-BE49-F238E27FC236}">
                    <a16:creationId xmlns:a16="http://schemas.microsoft.com/office/drawing/2014/main" id="{9085ABCF-9C6D-7C5F-BE4E-B980B011E4F8}"/>
                  </a:ext>
                </a:extLst>
              </p:cNvPr>
              <p:cNvSpPr/>
              <p:nvPr/>
            </p:nvSpPr>
            <p:spPr>
              <a:xfrm>
                <a:off x="700426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" name="object 312">
                <a:extLst>
                  <a:ext uri="{FF2B5EF4-FFF2-40B4-BE49-F238E27FC236}">
                    <a16:creationId xmlns:a16="http://schemas.microsoft.com/office/drawing/2014/main" id="{EBF629D9-F4A2-5D94-0720-DA5F27CABA90}"/>
                  </a:ext>
                </a:extLst>
              </p:cNvPr>
              <p:cNvSpPr/>
              <p:nvPr/>
            </p:nvSpPr>
            <p:spPr>
              <a:xfrm>
                <a:off x="716053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" name="object 313">
                <a:extLst>
                  <a:ext uri="{FF2B5EF4-FFF2-40B4-BE49-F238E27FC236}">
                    <a16:creationId xmlns:a16="http://schemas.microsoft.com/office/drawing/2014/main" id="{965247EC-9A53-408B-97C5-F5680A60EF67}"/>
                  </a:ext>
                </a:extLst>
              </p:cNvPr>
              <p:cNvSpPr/>
              <p:nvPr/>
            </p:nvSpPr>
            <p:spPr>
              <a:xfrm>
                <a:off x="731692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" name="object 314">
                <a:extLst>
                  <a:ext uri="{FF2B5EF4-FFF2-40B4-BE49-F238E27FC236}">
                    <a16:creationId xmlns:a16="http://schemas.microsoft.com/office/drawing/2014/main" id="{2700AFA1-D407-7BD4-8626-0AF0FEB617B7}"/>
                  </a:ext>
                </a:extLst>
              </p:cNvPr>
              <p:cNvSpPr/>
              <p:nvPr/>
            </p:nvSpPr>
            <p:spPr>
              <a:xfrm>
                <a:off x="74733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" name="object 315">
                <a:extLst>
                  <a:ext uri="{FF2B5EF4-FFF2-40B4-BE49-F238E27FC236}">
                    <a16:creationId xmlns:a16="http://schemas.microsoft.com/office/drawing/2014/main" id="{EAA7AAF2-0D26-9823-05C3-D45DBED17B37}"/>
                  </a:ext>
                </a:extLst>
              </p:cNvPr>
              <p:cNvSpPr/>
              <p:nvPr/>
            </p:nvSpPr>
            <p:spPr>
              <a:xfrm>
                <a:off x="744727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" name="object 316">
                <a:extLst>
                  <a:ext uri="{FF2B5EF4-FFF2-40B4-BE49-F238E27FC236}">
                    <a16:creationId xmlns:a16="http://schemas.microsoft.com/office/drawing/2014/main" id="{4010596C-F176-62F0-6490-9A41F3965F3E}"/>
                  </a:ext>
                </a:extLst>
              </p:cNvPr>
              <p:cNvSpPr/>
              <p:nvPr/>
            </p:nvSpPr>
            <p:spPr>
              <a:xfrm>
                <a:off x="627451" y="7640917"/>
                <a:ext cx="0" cy="13335"/>
              </a:xfrm>
              <a:custGeom>
                <a:avLst/>
                <a:gdLst/>
                <a:ahLst/>
                <a:cxnLst/>
                <a:rect l="l" t="t" r="r" b="b"/>
                <a:pathLst>
                  <a:path h="13334">
                    <a:moveTo>
                      <a:pt x="0" y="13030"/>
                    </a:moveTo>
                    <a:lnTo>
                      <a:pt x="0" y="0"/>
                    </a:lnTo>
                    <a:lnTo>
                      <a:pt x="0" y="1303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" name="object 317">
                <a:extLst>
                  <a:ext uri="{FF2B5EF4-FFF2-40B4-BE49-F238E27FC236}">
                    <a16:creationId xmlns:a16="http://schemas.microsoft.com/office/drawing/2014/main" id="{0BE03ADB-7182-00E6-F1BE-082E5DDD9E4D}"/>
                  </a:ext>
                </a:extLst>
              </p:cNvPr>
              <p:cNvSpPr/>
              <p:nvPr/>
            </p:nvSpPr>
            <p:spPr>
              <a:xfrm>
                <a:off x="1213808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" name="object 318">
                <a:extLst>
                  <a:ext uri="{FF2B5EF4-FFF2-40B4-BE49-F238E27FC236}">
                    <a16:creationId xmlns:a16="http://schemas.microsoft.com/office/drawing/2014/main" id="{B73D9377-ACBD-DAB2-E685-C54DBF531C6B}"/>
                  </a:ext>
                </a:extLst>
              </p:cNvPr>
              <p:cNvSpPr/>
              <p:nvPr/>
            </p:nvSpPr>
            <p:spPr>
              <a:xfrm>
                <a:off x="1221634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" name="object 319">
                <a:extLst>
                  <a:ext uri="{FF2B5EF4-FFF2-40B4-BE49-F238E27FC236}">
                    <a16:creationId xmlns:a16="http://schemas.microsoft.com/office/drawing/2014/main" id="{1666F639-1152-3898-4E40-34E2E0E4F1FD}"/>
                  </a:ext>
                </a:extLst>
              </p:cNvPr>
              <p:cNvSpPr/>
              <p:nvPr/>
            </p:nvSpPr>
            <p:spPr>
              <a:xfrm>
                <a:off x="122684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" name="object 320">
                <a:extLst>
                  <a:ext uri="{FF2B5EF4-FFF2-40B4-BE49-F238E27FC236}">
                    <a16:creationId xmlns:a16="http://schemas.microsoft.com/office/drawing/2014/main" id="{B6FCD5F7-772E-E3EC-8657-ADDCD2589308}"/>
                  </a:ext>
                </a:extLst>
              </p:cNvPr>
              <p:cNvSpPr/>
              <p:nvPr/>
            </p:nvSpPr>
            <p:spPr>
              <a:xfrm>
                <a:off x="12268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" name="object 321">
                <a:extLst>
                  <a:ext uri="{FF2B5EF4-FFF2-40B4-BE49-F238E27FC236}">
                    <a16:creationId xmlns:a16="http://schemas.microsoft.com/office/drawing/2014/main" id="{02F6AEDC-6B81-19FC-AD7A-2A418179E56D}"/>
                  </a:ext>
                </a:extLst>
              </p:cNvPr>
              <p:cNvSpPr/>
              <p:nvPr/>
            </p:nvSpPr>
            <p:spPr>
              <a:xfrm>
                <a:off x="12424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" name="object 322">
                <a:extLst>
                  <a:ext uri="{FF2B5EF4-FFF2-40B4-BE49-F238E27FC236}">
                    <a16:creationId xmlns:a16="http://schemas.microsoft.com/office/drawing/2014/main" id="{5253DC9A-B34B-839F-7744-A221AADFEB33}"/>
                  </a:ext>
                </a:extLst>
              </p:cNvPr>
              <p:cNvSpPr/>
              <p:nvPr/>
            </p:nvSpPr>
            <p:spPr>
              <a:xfrm>
                <a:off x="125811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" name="object 323">
                <a:extLst>
                  <a:ext uri="{FF2B5EF4-FFF2-40B4-BE49-F238E27FC236}">
                    <a16:creationId xmlns:a16="http://schemas.microsoft.com/office/drawing/2014/main" id="{7E642B5D-854C-3276-52E9-4FD3F4DC5AFD}"/>
                  </a:ext>
                </a:extLst>
              </p:cNvPr>
              <p:cNvSpPr/>
              <p:nvPr/>
            </p:nvSpPr>
            <p:spPr>
              <a:xfrm>
                <a:off x="125811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" name="object 324">
                <a:extLst>
                  <a:ext uri="{FF2B5EF4-FFF2-40B4-BE49-F238E27FC236}">
                    <a16:creationId xmlns:a16="http://schemas.microsoft.com/office/drawing/2014/main" id="{403DC0B7-F6CE-7C15-3272-8442722DC84C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" name="object 325">
                <a:extLst>
                  <a:ext uri="{FF2B5EF4-FFF2-40B4-BE49-F238E27FC236}">
                    <a16:creationId xmlns:a16="http://schemas.microsoft.com/office/drawing/2014/main" id="{C69FA855-0F91-876E-525C-F3CC4B14F1FF}"/>
                  </a:ext>
                </a:extLst>
              </p:cNvPr>
              <p:cNvSpPr/>
              <p:nvPr/>
            </p:nvSpPr>
            <p:spPr>
              <a:xfrm>
                <a:off x="127114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" name="object 326">
                <a:extLst>
                  <a:ext uri="{FF2B5EF4-FFF2-40B4-BE49-F238E27FC236}">
                    <a16:creationId xmlns:a16="http://schemas.microsoft.com/office/drawing/2014/main" id="{EA32C3A1-C8BD-34D2-DA4A-59BDAFED9A04}"/>
                  </a:ext>
                </a:extLst>
              </p:cNvPr>
              <p:cNvSpPr/>
              <p:nvPr/>
            </p:nvSpPr>
            <p:spPr>
              <a:xfrm>
                <a:off x="128678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" name="object 327">
                <a:extLst>
                  <a:ext uri="{FF2B5EF4-FFF2-40B4-BE49-F238E27FC236}">
                    <a16:creationId xmlns:a16="http://schemas.microsoft.com/office/drawing/2014/main" id="{1CE3CCF2-2085-6D59-AF34-9C94F8C53581}"/>
                  </a:ext>
                </a:extLst>
              </p:cNvPr>
              <p:cNvSpPr/>
              <p:nvPr/>
            </p:nvSpPr>
            <p:spPr>
              <a:xfrm>
                <a:off x="128678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" name="object 328">
                <a:extLst>
                  <a:ext uri="{FF2B5EF4-FFF2-40B4-BE49-F238E27FC236}">
                    <a16:creationId xmlns:a16="http://schemas.microsoft.com/office/drawing/2014/main" id="{2DDAA764-9BC3-3809-B032-FE73B7B7AA51}"/>
                  </a:ext>
                </a:extLst>
              </p:cNvPr>
              <p:cNvSpPr/>
              <p:nvPr/>
            </p:nvSpPr>
            <p:spPr>
              <a:xfrm>
                <a:off x="13024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" name="object 329">
                <a:extLst>
                  <a:ext uri="{FF2B5EF4-FFF2-40B4-BE49-F238E27FC236}">
                    <a16:creationId xmlns:a16="http://schemas.microsoft.com/office/drawing/2014/main" id="{699422EC-E0A5-33C3-DF0C-9664C33AEE31}"/>
                  </a:ext>
                </a:extLst>
              </p:cNvPr>
              <p:cNvSpPr/>
              <p:nvPr/>
            </p:nvSpPr>
            <p:spPr>
              <a:xfrm>
                <a:off x="131805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" name="object 330">
                <a:extLst>
                  <a:ext uri="{FF2B5EF4-FFF2-40B4-BE49-F238E27FC236}">
                    <a16:creationId xmlns:a16="http://schemas.microsoft.com/office/drawing/2014/main" id="{CD8D6B44-02EC-97A2-D045-8A65A2AD8CA0}"/>
                  </a:ext>
                </a:extLst>
              </p:cNvPr>
              <p:cNvSpPr/>
              <p:nvPr/>
            </p:nvSpPr>
            <p:spPr>
              <a:xfrm>
                <a:off x="133369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" name="object 331">
                <a:extLst>
                  <a:ext uri="{FF2B5EF4-FFF2-40B4-BE49-F238E27FC236}">
                    <a16:creationId xmlns:a16="http://schemas.microsoft.com/office/drawing/2014/main" id="{87979AE0-0909-A124-CB1A-DBFDA7590E20}"/>
                  </a:ext>
                </a:extLst>
              </p:cNvPr>
              <p:cNvSpPr/>
              <p:nvPr/>
            </p:nvSpPr>
            <p:spPr>
              <a:xfrm>
                <a:off x="134672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" name="object 332">
                <a:extLst>
                  <a:ext uri="{FF2B5EF4-FFF2-40B4-BE49-F238E27FC236}">
                    <a16:creationId xmlns:a16="http://schemas.microsoft.com/office/drawing/2014/main" id="{EDD691A8-97AA-DFF0-201F-7A5E9411E67B}"/>
                  </a:ext>
                </a:extLst>
              </p:cNvPr>
              <p:cNvSpPr/>
              <p:nvPr/>
            </p:nvSpPr>
            <p:spPr>
              <a:xfrm>
                <a:off x="1346730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" name="object 333">
                <a:extLst>
                  <a:ext uri="{FF2B5EF4-FFF2-40B4-BE49-F238E27FC236}">
                    <a16:creationId xmlns:a16="http://schemas.microsoft.com/office/drawing/2014/main" id="{58BF472A-53E9-B36C-BE01-C9D3426AAB63}"/>
                  </a:ext>
                </a:extLst>
              </p:cNvPr>
              <p:cNvSpPr/>
              <p:nvPr/>
            </p:nvSpPr>
            <p:spPr>
              <a:xfrm>
                <a:off x="133369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" name="object 334">
                <a:extLst>
                  <a:ext uri="{FF2B5EF4-FFF2-40B4-BE49-F238E27FC236}">
                    <a16:creationId xmlns:a16="http://schemas.microsoft.com/office/drawing/2014/main" id="{4818D0B6-0083-ACC5-A081-E3C98CA2BB00}"/>
                  </a:ext>
                </a:extLst>
              </p:cNvPr>
              <p:cNvSpPr/>
              <p:nvPr/>
            </p:nvSpPr>
            <p:spPr>
              <a:xfrm>
                <a:off x="1318056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" name="object 335">
                <a:extLst>
                  <a:ext uri="{FF2B5EF4-FFF2-40B4-BE49-F238E27FC236}">
                    <a16:creationId xmlns:a16="http://schemas.microsoft.com/office/drawing/2014/main" id="{8A225D12-C530-9C31-DA3E-6EF50EEF40D2}"/>
                  </a:ext>
                </a:extLst>
              </p:cNvPr>
              <p:cNvSpPr/>
              <p:nvPr/>
            </p:nvSpPr>
            <p:spPr>
              <a:xfrm>
                <a:off x="130242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" name="object 336">
                <a:extLst>
                  <a:ext uri="{FF2B5EF4-FFF2-40B4-BE49-F238E27FC236}">
                    <a16:creationId xmlns:a16="http://schemas.microsoft.com/office/drawing/2014/main" id="{ACC25616-5017-2F0F-65AF-7E713DE60B2E}"/>
                  </a:ext>
                </a:extLst>
              </p:cNvPr>
              <p:cNvSpPr/>
              <p:nvPr/>
            </p:nvSpPr>
            <p:spPr>
              <a:xfrm>
                <a:off x="1273747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" name="object 337">
                <a:extLst>
                  <a:ext uri="{FF2B5EF4-FFF2-40B4-BE49-F238E27FC236}">
                    <a16:creationId xmlns:a16="http://schemas.microsoft.com/office/drawing/2014/main" id="{A99FFE58-1022-6A3A-3EE1-C2F29006C7C3}"/>
                  </a:ext>
                </a:extLst>
              </p:cNvPr>
              <p:cNvSpPr/>
              <p:nvPr/>
            </p:nvSpPr>
            <p:spPr>
              <a:xfrm>
                <a:off x="1242481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" name="object 338">
                <a:extLst>
                  <a:ext uri="{FF2B5EF4-FFF2-40B4-BE49-F238E27FC236}">
                    <a16:creationId xmlns:a16="http://schemas.microsoft.com/office/drawing/2014/main" id="{73FEA2B6-3590-37F4-F978-1E6D2258DDC2}"/>
                  </a:ext>
                </a:extLst>
              </p:cNvPr>
              <p:cNvSpPr/>
              <p:nvPr/>
            </p:nvSpPr>
            <p:spPr>
              <a:xfrm>
                <a:off x="1229452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" name="object 339">
                <a:extLst>
                  <a:ext uri="{FF2B5EF4-FFF2-40B4-BE49-F238E27FC236}">
                    <a16:creationId xmlns:a16="http://schemas.microsoft.com/office/drawing/2014/main" id="{D88477B7-B7C8-F072-E6FE-8A75676BFEF7}"/>
                  </a:ext>
                </a:extLst>
              </p:cNvPr>
              <p:cNvSpPr/>
              <p:nvPr/>
            </p:nvSpPr>
            <p:spPr>
              <a:xfrm>
                <a:off x="121381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" name="object 340">
                <a:extLst>
                  <a:ext uri="{FF2B5EF4-FFF2-40B4-BE49-F238E27FC236}">
                    <a16:creationId xmlns:a16="http://schemas.microsoft.com/office/drawing/2014/main" id="{52BCABC8-5C6B-9BA7-36CC-7C0EBAB46D27}"/>
                  </a:ext>
                </a:extLst>
              </p:cNvPr>
              <p:cNvSpPr/>
              <p:nvPr/>
            </p:nvSpPr>
            <p:spPr>
              <a:xfrm>
                <a:off x="151351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" name="object 341">
                <a:extLst>
                  <a:ext uri="{FF2B5EF4-FFF2-40B4-BE49-F238E27FC236}">
                    <a16:creationId xmlns:a16="http://schemas.microsoft.com/office/drawing/2014/main" id="{B31CF775-BD47-F561-B2A3-20B997253061}"/>
                  </a:ext>
                </a:extLst>
              </p:cNvPr>
              <p:cNvSpPr/>
              <p:nvPr/>
            </p:nvSpPr>
            <p:spPr>
              <a:xfrm>
                <a:off x="1372779" y="850090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" name="object 342">
                <a:extLst>
                  <a:ext uri="{FF2B5EF4-FFF2-40B4-BE49-F238E27FC236}">
                    <a16:creationId xmlns:a16="http://schemas.microsoft.com/office/drawing/2014/main" id="{BC7F6FA7-0ECC-3A42-2824-F41EF4949CF7}"/>
                  </a:ext>
                </a:extLst>
              </p:cNvPr>
              <p:cNvSpPr/>
              <p:nvPr/>
            </p:nvSpPr>
            <p:spPr>
              <a:xfrm>
                <a:off x="14978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" name="object 343">
                <a:extLst>
                  <a:ext uri="{FF2B5EF4-FFF2-40B4-BE49-F238E27FC236}">
                    <a16:creationId xmlns:a16="http://schemas.microsoft.com/office/drawing/2014/main" id="{A3AF40AD-0CF9-89E9-9712-FD6F82198E39}"/>
                  </a:ext>
                </a:extLst>
              </p:cNvPr>
              <p:cNvSpPr/>
              <p:nvPr/>
            </p:nvSpPr>
            <p:spPr>
              <a:xfrm>
                <a:off x="149774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" name="object 344">
                <a:extLst>
                  <a:ext uri="{FF2B5EF4-FFF2-40B4-BE49-F238E27FC236}">
                    <a16:creationId xmlns:a16="http://schemas.microsoft.com/office/drawing/2014/main" id="{C1E5A2D3-2208-D389-0A75-CD857FC717D5}"/>
                  </a:ext>
                </a:extLst>
              </p:cNvPr>
              <p:cNvSpPr/>
              <p:nvPr/>
            </p:nvSpPr>
            <p:spPr>
              <a:xfrm>
                <a:off x="1484836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" name="object 345">
                <a:extLst>
                  <a:ext uri="{FF2B5EF4-FFF2-40B4-BE49-F238E27FC236}">
                    <a16:creationId xmlns:a16="http://schemas.microsoft.com/office/drawing/2014/main" id="{9B79F50F-36B3-6C17-F251-1B14F6020BAF}"/>
                  </a:ext>
                </a:extLst>
              </p:cNvPr>
              <p:cNvSpPr/>
              <p:nvPr/>
            </p:nvSpPr>
            <p:spPr>
              <a:xfrm>
                <a:off x="148223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" name="object 346">
                <a:extLst>
                  <a:ext uri="{FF2B5EF4-FFF2-40B4-BE49-F238E27FC236}">
                    <a16:creationId xmlns:a16="http://schemas.microsoft.com/office/drawing/2014/main" id="{E825412C-282B-C28E-B70B-71E27E742E70}"/>
                  </a:ext>
                </a:extLst>
              </p:cNvPr>
              <p:cNvSpPr/>
              <p:nvPr/>
            </p:nvSpPr>
            <p:spPr>
              <a:xfrm>
                <a:off x="14691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" name="object 347">
                <a:extLst>
                  <a:ext uri="{FF2B5EF4-FFF2-40B4-BE49-F238E27FC236}">
                    <a16:creationId xmlns:a16="http://schemas.microsoft.com/office/drawing/2014/main" id="{AD9A9CAE-A8D2-DB6F-90C1-718E5B517C73}"/>
                  </a:ext>
                </a:extLst>
              </p:cNvPr>
              <p:cNvSpPr/>
              <p:nvPr/>
            </p:nvSpPr>
            <p:spPr>
              <a:xfrm>
                <a:off x="145357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" name="object 348">
                <a:extLst>
                  <a:ext uri="{FF2B5EF4-FFF2-40B4-BE49-F238E27FC236}">
                    <a16:creationId xmlns:a16="http://schemas.microsoft.com/office/drawing/2014/main" id="{F72F5E40-9906-F6C3-4AFB-9AAE6FB9C8E3}"/>
                  </a:ext>
                </a:extLst>
              </p:cNvPr>
              <p:cNvSpPr/>
              <p:nvPr/>
            </p:nvSpPr>
            <p:spPr>
              <a:xfrm>
                <a:off x="14379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" name="object 349">
                <a:extLst>
                  <a:ext uri="{FF2B5EF4-FFF2-40B4-BE49-F238E27FC236}">
                    <a16:creationId xmlns:a16="http://schemas.microsoft.com/office/drawing/2014/main" id="{4834D991-C6A6-830D-E8B2-112F6365EFEC}"/>
                  </a:ext>
                </a:extLst>
              </p:cNvPr>
              <p:cNvSpPr/>
              <p:nvPr/>
            </p:nvSpPr>
            <p:spPr>
              <a:xfrm>
                <a:off x="142229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" name="object 350">
                <a:extLst>
                  <a:ext uri="{FF2B5EF4-FFF2-40B4-BE49-F238E27FC236}">
                    <a16:creationId xmlns:a16="http://schemas.microsoft.com/office/drawing/2014/main" id="{C24EF4B7-A394-7D14-F418-4246AB285564}"/>
                  </a:ext>
                </a:extLst>
              </p:cNvPr>
              <p:cNvSpPr/>
              <p:nvPr/>
            </p:nvSpPr>
            <p:spPr>
              <a:xfrm>
                <a:off x="140926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" name="object 351">
                <a:extLst>
                  <a:ext uri="{FF2B5EF4-FFF2-40B4-BE49-F238E27FC236}">
                    <a16:creationId xmlns:a16="http://schemas.microsoft.com/office/drawing/2014/main" id="{3F3AEA31-8E85-D95B-F5B5-45FE0662850B}"/>
                  </a:ext>
                </a:extLst>
              </p:cNvPr>
              <p:cNvSpPr/>
              <p:nvPr/>
            </p:nvSpPr>
            <p:spPr>
              <a:xfrm>
                <a:off x="139363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" name="object 352">
                <a:extLst>
                  <a:ext uri="{FF2B5EF4-FFF2-40B4-BE49-F238E27FC236}">
                    <a16:creationId xmlns:a16="http://schemas.microsoft.com/office/drawing/2014/main" id="{9BFE5657-B5E8-088D-89D8-328F87D0B2C0}"/>
                  </a:ext>
                </a:extLst>
              </p:cNvPr>
              <p:cNvSpPr/>
              <p:nvPr/>
            </p:nvSpPr>
            <p:spPr>
              <a:xfrm>
                <a:off x="137799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" name="object 353">
                <a:extLst>
                  <a:ext uri="{FF2B5EF4-FFF2-40B4-BE49-F238E27FC236}">
                    <a16:creationId xmlns:a16="http://schemas.microsoft.com/office/drawing/2014/main" id="{26F22AA0-CC12-759A-B0A2-0B66CDF29786}"/>
                  </a:ext>
                </a:extLst>
              </p:cNvPr>
              <p:cNvSpPr/>
              <p:nvPr/>
            </p:nvSpPr>
            <p:spPr>
              <a:xfrm>
                <a:off x="13649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" name="object 354">
                <a:extLst>
                  <a:ext uri="{FF2B5EF4-FFF2-40B4-BE49-F238E27FC236}">
                    <a16:creationId xmlns:a16="http://schemas.microsoft.com/office/drawing/2014/main" id="{C4244BF3-E0B1-1CC3-CDD5-8A2A9AC9CDAE}"/>
                  </a:ext>
                </a:extLst>
              </p:cNvPr>
              <p:cNvSpPr/>
              <p:nvPr/>
            </p:nvSpPr>
            <p:spPr>
              <a:xfrm>
                <a:off x="1377991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" name="object 355">
                <a:extLst>
                  <a:ext uri="{FF2B5EF4-FFF2-40B4-BE49-F238E27FC236}">
                    <a16:creationId xmlns:a16="http://schemas.microsoft.com/office/drawing/2014/main" id="{9678DD04-D524-7A16-00C7-F54FD4D70071}"/>
                  </a:ext>
                </a:extLst>
              </p:cNvPr>
              <p:cNvSpPr/>
              <p:nvPr/>
            </p:nvSpPr>
            <p:spPr>
              <a:xfrm>
                <a:off x="139363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" name="object 356">
                <a:extLst>
                  <a:ext uri="{FF2B5EF4-FFF2-40B4-BE49-F238E27FC236}">
                    <a16:creationId xmlns:a16="http://schemas.microsoft.com/office/drawing/2014/main" id="{D0FFAFA6-3D1E-B585-5E99-DA42237CEFBE}"/>
                  </a:ext>
                </a:extLst>
              </p:cNvPr>
              <p:cNvSpPr/>
              <p:nvPr/>
            </p:nvSpPr>
            <p:spPr>
              <a:xfrm>
                <a:off x="140926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" name="object 357">
                <a:extLst>
                  <a:ext uri="{FF2B5EF4-FFF2-40B4-BE49-F238E27FC236}">
                    <a16:creationId xmlns:a16="http://schemas.microsoft.com/office/drawing/2014/main" id="{71AD4FBF-7632-0CD9-4BCD-E36DB0334E5B}"/>
                  </a:ext>
                </a:extLst>
              </p:cNvPr>
              <p:cNvSpPr/>
              <p:nvPr/>
            </p:nvSpPr>
            <p:spPr>
              <a:xfrm>
                <a:off x="142229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" name="object 358">
                <a:extLst>
                  <a:ext uri="{FF2B5EF4-FFF2-40B4-BE49-F238E27FC236}">
                    <a16:creationId xmlns:a16="http://schemas.microsoft.com/office/drawing/2014/main" id="{4DC2CA48-55D2-8E7C-7AEC-F148B10713F7}"/>
                  </a:ext>
                </a:extLst>
              </p:cNvPr>
              <p:cNvSpPr/>
              <p:nvPr/>
            </p:nvSpPr>
            <p:spPr>
              <a:xfrm>
                <a:off x="14379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" name="object 359">
                <a:extLst>
                  <a:ext uri="{FF2B5EF4-FFF2-40B4-BE49-F238E27FC236}">
                    <a16:creationId xmlns:a16="http://schemas.microsoft.com/office/drawing/2014/main" id="{780EF92A-9C33-89CB-AA25-D98465D93F51}"/>
                  </a:ext>
                </a:extLst>
              </p:cNvPr>
              <p:cNvSpPr/>
              <p:nvPr/>
            </p:nvSpPr>
            <p:spPr>
              <a:xfrm>
                <a:off x="1453570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" name="object 360">
                <a:extLst>
                  <a:ext uri="{FF2B5EF4-FFF2-40B4-BE49-F238E27FC236}">
                    <a16:creationId xmlns:a16="http://schemas.microsoft.com/office/drawing/2014/main" id="{33BDADBB-C6EA-40EE-1BD7-400BDBF62250}"/>
                  </a:ext>
                </a:extLst>
              </p:cNvPr>
              <p:cNvSpPr/>
              <p:nvPr/>
            </p:nvSpPr>
            <p:spPr>
              <a:xfrm>
                <a:off x="14691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" name="object 361">
                <a:extLst>
                  <a:ext uri="{FF2B5EF4-FFF2-40B4-BE49-F238E27FC236}">
                    <a16:creationId xmlns:a16="http://schemas.microsoft.com/office/drawing/2014/main" id="{A5FCC59F-028E-AE61-01F0-73C51B4B5DC4}"/>
                  </a:ext>
                </a:extLst>
              </p:cNvPr>
              <p:cNvSpPr/>
              <p:nvPr/>
            </p:nvSpPr>
            <p:spPr>
              <a:xfrm>
                <a:off x="1484836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" name="object 362">
                <a:extLst>
                  <a:ext uri="{FF2B5EF4-FFF2-40B4-BE49-F238E27FC236}">
                    <a16:creationId xmlns:a16="http://schemas.microsoft.com/office/drawing/2014/main" id="{F9AB731A-70A8-22F7-D668-0A7BD9BE7A1B}"/>
                  </a:ext>
                </a:extLst>
              </p:cNvPr>
              <p:cNvSpPr/>
              <p:nvPr/>
            </p:nvSpPr>
            <p:spPr>
              <a:xfrm>
                <a:off x="1364969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" name="object 363">
                <a:extLst>
                  <a:ext uri="{FF2B5EF4-FFF2-40B4-BE49-F238E27FC236}">
                    <a16:creationId xmlns:a16="http://schemas.microsoft.com/office/drawing/2014/main" id="{FF0B2325-38F5-15C2-9DD1-C6E14E6665A3}"/>
                  </a:ext>
                </a:extLst>
              </p:cNvPr>
              <p:cNvSpPr/>
              <p:nvPr/>
            </p:nvSpPr>
            <p:spPr>
              <a:xfrm>
                <a:off x="136235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" name="object 364">
                <a:extLst>
                  <a:ext uri="{FF2B5EF4-FFF2-40B4-BE49-F238E27FC236}">
                    <a16:creationId xmlns:a16="http://schemas.microsoft.com/office/drawing/2014/main" id="{BA601401-5FB0-5B6D-7272-CD2988CC5EAA}"/>
                  </a:ext>
                </a:extLst>
              </p:cNvPr>
              <p:cNvSpPr/>
              <p:nvPr/>
            </p:nvSpPr>
            <p:spPr>
              <a:xfrm>
                <a:off x="1351937" y="8427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" name="object 365">
                <a:extLst>
                  <a:ext uri="{FF2B5EF4-FFF2-40B4-BE49-F238E27FC236}">
                    <a16:creationId xmlns:a16="http://schemas.microsoft.com/office/drawing/2014/main" id="{0463CCD9-ED26-13F0-D449-30A75E81AFA5}"/>
                  </a:ext>
                </a:extLst>
              </p:cNvPr>
              <p:cNvSpPr/>
              <p:nvPr/>
            </p:nvSpPr>
            <p:spPr>
              <a:xfrm>
                <a:off x="121381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" name="object 366">
                <a:extLst>
                  <a:ext uri="{FF2B5EF4-FFF2-40B4-BE49-F238E27FC236}">
                    <a16:creationId xmlns:a16="http://schemas.microsoft.com/office/drawing/2014/main" id="{0441C1AC-92EC-0550-8A02-721735445EBB}"/>
                  </a:ext>
                </a:extLst>
              </p:cNvPr>
              <p:cNvSpPr/>
              <p:nvPr/>
            </p:nvSpPr>
            <p:spPr>
              <a:xfrm>
                <a:off x="1364969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" name="object 367">
                <a:extLst>
                  <a:ext uri="{FF2B5EF4-FFF2-40B4-BE49-F238E27FC236}">
                    <a16:creationId xmlns:a16="http://schemas.microsoft.com/office/drawing/2014/main" id="{B9813CDB-A529-3809-DB79-1FA54326B9BC}"/>
                  </a:ext>
                </a:extLst>
              </p:cNvPr>
              <p:cNvSpPr/>
              <p:nvPr/>
            </p:nvSpPr>
            <p:spPr>
              <a:xfrm>
                <a:off x="150308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" name="object 368">
                <a:extLst>
                  <a:ext uri="{FF2B5EF4-FFF2-40B4-BE49-F238E27FC236}">
                    <a16:creationId xmlns:a16="http://schemas.microsoft.com/office/drawing/2014/main" id="{BB92BA84-948F-2868-8604-82B290FCFE9F}"/>
                  </a:ext>
                </a:extLst>
              </p:cNvPr>
              <p:cNvSpPr/>
              <p:nvPr/>
            </p:nvSpPr>
            <p:spPr>
              <a:xfrm>
                <a:off x="1213808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" name="object 369">
                <a:extLst>
                  <a:ext uri="{FF2B5EF4-FFF2-40B4-BE49-F238E27FC236}">
                    <a16:creationId xmlns:a16="http://schemas.microsoft.com/office/drawing/2014/main" id="{C3729589-5B01-0DB9-AE14-AD899A0AF0A9}"/>
                  </a:ext>
                </a:extLst>
              </p:cNvPr>
              <p:cNvSpPr/>
              <p:nvPr/>
            </p:nvSpPr>
            <p:spPr>
              <a:xfrm>
                <a:off x="1221634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" name="object 370">
                <a:extLst>
                  <a:ext uri="{FF2B5EF4-FFF2-40B4-BE49-F238E27FC236}">
                    <a16:creationId xmlns:a16="http://schemas.microsoft.com/office/drawing/2014/main" id="{6D34FD6E-1B0C-CAC7-A2E6-3CAC21A320CE}"/>
                  </a:ext>
                </a:extLst>
              </p:cNvPr>
              <p:cNvSpPr/>
              <p:nvPr/>
            </p:nvSpPr>
            <p:spPr>
              <a:xfrm>
                <a:off x="122684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" name="object 371">
                <a:extLst>
                  <a:ext uri="{FF2B5EF4-FFF2-40B4-BE49-F238E27FC236}">
                    <a16:creationId xmlns:a16="http://schemas.microsoft.com/office/drawing/2014/main" id="{75ABBC4D-6F09-65ED-312F-F438C41DE9BA}"/>
                  </a:ext>
                </a:extLst>
              </p:cNvPr>
              <p:cNvSpPr/>
              <p:nvPr/>
            </p:nvSpPr>
            <p:spPr>
              <a:xfrm>
                <a:off x="12268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" name="object 372">
                <a:extLst>
                  <a:ext uri="{FF2B5EF4-FFF2-40B4-BE49-F238E27FC236}">
                    <a16:creationId xmlns:a16="http://schemas.microsoft.com/office/drawing/2014/main" id="{D3AF6FA7-F6CB-9E34-7EF0-FA1D7639485D}"/>
                  </a:ext>
                </a:extLst>
              </p:cNvPr>
              <p:cNvSpPr/>
              <p:nvPr/>
            </p:nvSpPr>
            <p:spPr>
              <a:xfrm>
                <a:off x="12424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" name="object 373">
                <a:extLst>
                  <a:ext uri="{FF2B5EF4-FFF2-40B4-BE49-F238E27FC236}">
                    <a16:creationId xmlns:a16="http://schemas.microsoft.com/office/drawing/2014/main" id="{0C42212B-5EC2-3799-5DBF-189A88BD26CE}"/>
                  </a:ext>
                </a:extLst>
              </p:cNvPr>
              <p:cNvSpPr/>
              <p:nvPr/>
            </p:nvSpPr>
            <p:spPr>
              <a:xfrm>
                <a:off x="125811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" name="object 374">
                <a:extLst>
                  <a:ext uri="{FF2B5EF4-FFF2-40B4-BE49-F238E27FC236}">
                    <a16:creationId xmlns:a16="http://schemas.microsoft.com/office/drawing/2014/main" id="{984755AA-5148-0241-52C8-4AF0AB8D0008}"/>
                  </a:ext>
                </a:extLst>
              </p:cNvPr>
              <p:cNvSpPr/>
              <p:nvPr/>
            </p:nvSpPr>
            <p:spPr>
              <a:xfrm>
                <a:off x="125798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" name="object 375">
                <a:extLst>
                  <a:ext uri="{FF2B5EF4-FFF2-40B4-BE49-F238E27FC236}">
                    <a16:creationId xmlns:a16="http://schemas.microsoft.com/office/drawing/2014/main" id="{EF94C15D-87B1-E144-8D12-1B3230542BAE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" name="object 376">
                <a:extLst>
                  <a:ext uri="{FF2B5EF4-FFF2-40B4-BE49-F238E27FC236}">
                    <a16:creationId xmlns:a16="http://schemas.microsoft.com/office/drawing/2014/main" id="{DBAC7D1D-0A10-06F6-FB35-543A5E25CC38}"/>
                  </a:ext>
                </a:extLst>
              </p:cNvPr>
              <p:cNvSpPr/>
              <p:nvPr/>
            </p:nvSpPr>
            <p:spPr>
              <a:xfrm>
                <a:off x="127114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" name="object 377">
                <a:extLst>
                  <a:ext uri="{FF2B5EF4-FFF2-40B4-BE49-F238E27FC236}">
                    <a16:creationId xmlns:a16="http://schemas.microsoft.com/office/drawing/2014/main" id="{118D278E-0569-1DD8-AFF2-2CD4197F7B2F}"/>
                  </a:ext>
                </a:extLst>
              </p:cNvPr>
              <p:cNvSpPr/>
              <p:nvPr/>
            </p:nvSpPr>
            <p:spPr>
              <a:xfrm>
                <a:off x="128678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" name="object 378">
                <a:extLst>
                  <a:ext uri="{FF2B5EF4-FFF2-40B4-BE49-F238E27FC236}">
                    <a16:creationId xmlns:a16="http://schemas.microsoft.com/office/drawing/2014/main" id="{225A559A-DDFB-58FA-99CA-EFA5B3A5A85C}"/>
                  </a:ext>
                </a:extLst>
              </p:cNvPr>
              <p:cNvSpPr/>
              <p:nvPr/>
            </p:nvSpPr>
            <p:spPr>
              <a:xfrm>
                <a:off x="128665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" name="object 379">
                <a:extLst>
                  <a:ext uri="{FF2B5EF4-FFF2-40B4-BE49-F238E27FC236}">
                    <a16:creationId xmlns:a16="http://schemas.microsoft.com/office/drawing/2014/main" id="{145C940E-B492-FAA0-2285-FB48DD824702}"/>
                  </a:ext>
                </a:extLst>
              </p:cNvPr>
              <p:cNvSpPr/>
              <p:nvPr/>
            </p:nvSpPr>
            <p:spPr>
              <a:xfrm>
                <a:off x="13024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" name="object 380">
                <a:extLst>
                  <a:ext uri="{FF2B5EF4-FFF2-40B4-BE49-F238E27FC236}">
                    <a16:creationId xmlns:a16="http://schemas.microsoft.com/office/drawing/2014/main" id="{D9B193D1-CAA8-8212-DB3F-7DBA467B7FB0}"/>
                  </a:ext>
                </a:extLst>
              </p:cNvPr>
              <p:cNvSpPr/>
              <p:nvPr/>
            </p:nvSpPr>
            <p:spPr>
              <a:xfrm>
                <a:off x="131805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" name="object 381">
                <a:extLst>
                  <a:ext uri="{FF2B5EF4-FFF2-40B4-BE49-F238E27FC236}">
                    <a16:creationId xmlns:a16="http://schemas.microsoft.com/office/drawing/2014/main" id="{2B25B7D5-9B94-279B-A9C0-4B569E36036D}"/>
                  </a:ext>
                </a:extLst>
              </p:cNvPr>
              <p:cNvSpPr/>
              <p:nvPr/>
            </p:nvSpPr>
            <p:spPr>
              <a:xfrm>
                <a:off x="133369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" name="object 382">
                <a:extLst>
                  <a:ext uri="{FF2B5EF4-FFF2-40B4-BE49-F238E27FC236}">
                    <a16:creationId xmlns:a16="http://schemas.microsoft.com/office/drawing/2014/main" id="{4582038C-2C86-1A9D-2B82-ED3AEAA015D8}"/>
                  </a:ext>
                </a:extLst>
              </p:cNvPr>
              <p:cNvSpPr/>
              <p:nvPr/>
            </p:nvSpPr>
            <p:spPr>
              <a:xfrm>
                <a:off x="134672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" name="object 383">
                <a:extLst>
                  <a:ext uri="{FF2B5EF4-FFF2-40B4-BE49-F238E27FC236}">
                    <a16:creationId xmlns:a16="http://schemas.microsoft.com/office/drawing/2014/main" id="{FD2710C5-1F29-57EC-B6F5-E3F5051A8C25}"/>
                  </a:ext>
                </a:extLst>
              </p:cNvPr>
              <p:cNvSpPr/>
              <p:nvPr/>
            </p:nvSpPr>
            <p:spPr>
              <a:xfrm>
                <a:off x="1346730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" name="object 384">
                <a:extLst>
                  <a:ext uri="{FF2B5EF4-FFF2-40B4-BE49-F238E27FC236}">
                    <a16:creationId xmlns:a16="http://schemas.microsoft.com/office/drawing/2014/main" id="{0D4EB2AA-5E4D-35FF-C736-DC0E0B8C0539}"/>
                  </a:ext>
                </a:extLst>
              </p:cNvPr>
              <p:cNvSpPr/>
              <p:nvPr/>
            </p:nvSpPr>
            <p:spPr>
              <a:xfrm>
                <a:off x="133369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" name="object 385">
                <a:extLst>
                  <a:ext uri="{FF2B5EF4-FFF2-40B4-BE49-F238E27FC236}">
                    <a16:creationId xmlns:a16="http://schemas.microsoft.com/office/drawing/2014/main" id="{8C7477BE-2D5E-D687-8493-5BB8353D048A}"/>
                  </a:ext>
                </a:extLst>
              </p:cNvPr>
              <p:cNvSpPr/>
              <p:nvPr/>
            </p:nvSpPr>
            <p:spPr>
              <a:xfrm>
                <a:off x="1318056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" name="object 386">
                <a:extLst>
                  <a:ext uri="{FF2B5EF4-FFF2-40B4-BE49-F238E27FC236}">
                    <a16:creationId xmlns:a16="http://schemas.microsoft.com/office/drawing/2014/main" id="{83C53124-15AC-9887-6BA2-788A8C1BB615}"/>
                  </a:ext>
                </a:extLst>
              </p:cNvPr>
              <p:cNvSpPr/>
              <p:nvPr/>
            </p:nvSpPr>
            <p:spPr>
              <a:xfrm>
                <a:off x="130242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" name="object 387">
                <a:extLst>
                  <a:ext uri="{FF2B5EF4-FFF2-40B4-BE49-F238E27FC236}">
                    <a16:creationId xmlns:a16="http://schemas.microsoft.com/office/drawing/2014/main" id="{5240E895-D6D6-AD7D-73FB-89B67012F2FA}"/>
                  </a:ext>
                </a:extLst>
              </p:cNvPr>
              <p:cNvSpPr/>
              <p:nvPr/>
            </p:nvSpPr>
            <p:spPr>
              <a:xfrm>
                <a:off x="1273747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" name="object 388">
                <a:extLst>
                  <a:ext uri="{FF2B5EF4-FFF2-40B4-BE49-F238E27FC236}">
                    <a16:creationId xmlns:a16="http://schemas.microsoft.com/office/drawing/2014/main" id="{EC5B3508-6AD2-F829-318F-B01CB027C0BD}"/>
                  </a:ext>
                </a:extLst>
              </p:cNvPr>
              <p:cNvSpPr/>
              <p:nvPr/>
            </p:nvSpPr>
            <p:spPr>
              <a:xfrm>
                <a:off x="1242481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" name="object 389">
                <a:extLst>
                  <a:ext uri="{FF2B5EF4-FFF2-40B4-BE49-F238E27FC236}">
                    <a16:creationId xmlns:a16="http://schemas.microsoft.com/office/drawing/2014/main" id="{F257A138-F7ED-8A15-7D7C-4D7095820D28}"/>
                  </a:ext>
                </a:extLst>
              </p:cNvPr>
              <p:cNvSpPr/>
              <p:nvPr/>
            </p:nvSpPr>
            <p:spPr>
              <a:xfrm>
                <a:off x="1229452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" name="object 390">
                <a:extLst>
                  <a:ext uri="{FF2B5EF4-FFF2-40B4-BE49-F238E27FC236}">
                    <a16:creationId xmlns:a16="http://schemas.microsoft.com/office/drawing/2014/main" id="{5FF5E95B-C77F-3BC7-5F6D-E14C0F49BE41}"/>
                  </a:ext>
                </a:extLst>
              </p:cNvPr>
              <p:cNvSpPr/>
              <p:nvPr/>
            </p:nvSpPr>
            <p:spPr>
              <a:xfrm>
                <a:off x="121381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" name="object 391">
                <a:extLst>
                  <a:ext uri="{FF2B5EF4-FFF2-40B4-BE49-F238E27FC236}">
                    <a16:creationId xmlns:a16="http://schemas.microsoft.com/office/drawing/2014/main" id="{EB5F30D8-81DD-0A88-1867-66E54EB7CB0F}"/>
                  </a:ext>
                </a:extLst>
              </p:cNvPr>
              <p:cNvSpPr/>
              <p:nvPr/>
            </p:nvSpPr>
            <p:spPr>
              <a:xfrm>
                <a:off x="151351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" name="object 392">
                <a:extLst>
                  <a:ext uri="{FF2B5EF4-FFF2-40B4-BE49-F238E27FC236}">
                    <a16:creationId xmlns:a16="http://schemas.microsoft.com/office/drawing/2014/main" id="{EA02B192-BBCE-A53F-3BB2-1E9DEFC677C3}"/>
                  </a:ext>
                </a:extLst>
              </p:cNvPr>
              <p:cNvSpPr/>
              <p:nvPr/>
            </p:nvSpPr>
            <p:spPr>
              <a:xfrm>
                <a:off x="1372779" y="842533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" name="object 393">
                <a:extLst>
                  <a:ext uri="{FF2B5EF4-FFF2-40B4-BE49-F238E27FC236}">
                    <a16:creationId xmlns:a16="http://schemas.microsoft.com/office/drawing/2014/main" id="{0157DEF5-D684-6EED-A864-392F507B06D4}"/>
                  </a:ext>
                </a:extLst>
              </p:cNvPr>
              <p:cNvSpPr/>
              <p:nvPr/>
            </p:nvSpPr>
            <p:spPr>
              <a:xfrm>
                <a:off x="14978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" name="object 394">
                <a:extLst>
                  <a:ext uri="{FF2B5EF4-FFF2-40B4-BE49-F238E27FC236}">
                    <a16:creationId xmlns:a16="http://schemas.microsoft.com/office/drawing/2014/main" id="{2AC92AB2-E31C-93E9-EF63-EA1B8FC4E189}"/>
                  </a:ext>
                </a:extLst>
              </p:cNvPr>
              <p:cNvSpPr/>
              <p:nvPr/>
            </p:nvSpPr>
            <p:spPr>
              <a:xfrm>
                <a:off x="149774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" name="object 395">
                <a:extLst>
                  <a:ext uri="{FF2B5EF4-FFF2-40B4-BE49-F238E27FC236}">
                    <a16:creationId xmlns:a16="http://schemas.microsoft.com/office/drawing/2014/main" id="{163390E6-65BC-5ACB-F2F6-42CFB8DEE2C6}"/>
                  </a:ext>
                </a:extLst>
              </p:cNvPr>
              <p:cNvSpPr/>
              <p:nvPr/>
            </p:nvSpPr>
            <p:spPr>
              <a:xfrm>
                <a:off x="1484836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" name="object 396">
                <a:extLst>
                  <a:ext uri="{FF2B5EF4-FFF2-40B4-BE49-F238E27FC236}">
                    <a16:creationId xmlns:a16="http://schemas.microsoft.com/office/drawing/2014/main" id="{9004D133-5769-6FBA-8E9E-5649F7F4339C}"/>
                  </a:ext>
                </a:extLst>
              </p:cNvPr>
              <p:cNvSpPr/>
              <p:nvPr/>
            </p:nvSpPr>
            <p:spPr>
              <a:xfrm>
                <a:off x="148223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" name="object 397">
                <a:extLst>
                  <a:ext uri="{FF2B5EF4-FFF2-40B4-BE49-F238E27FC236}">
                    <a16:creationId xmlns:a16="http://schemas.microsoft.com/office/drawing/2014/main" id="{E2E42F70-92B3-F81E-A4DF-A9984A7CF162}"/>
                  </a:ext>
                </a:extLst>
              </p:cNvPr>
              <p:cNvSpPr/>
              <p:nvPr/>
            </p:nvSpPr>
            <p:spPr>
              <a:xfrm>
                <a:off x="14691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" name="object 398">
                <a:extLst>
                  <a:ext uri="{FF2B5EF4-FFF2-40B4-BE49-F238E27FC236}">
                    <a16:creationId xmlns:a16="http://schemas.microsoft.com/office/drawing/2014/main" id="{87A2CE7B-10E9-21D1-C0ED-B2CAD82B425F}"/>
                  </a:ext>
                </a:extLst>
              </p:cNvPr>
              <p:cNvSpPr/>
              <p:nvPr/>
            </p:nvSpPr>
            <p:spPr>
              <a:xfrm>
                <a:off x="145357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" name="object 399">
                <a:extLst>
                  <a:ext uri="{FF2B5EF4-FFF2-40B4-BE49-F238E27FC236}">
                    <a16:creationId xmlns:a16="http://schemas.microsoft.com/office/drawing/2014/main" id="{FEA93AA1-EB29-9532-5F17-FB3C66548B39}"/>
                  </a:ext>
                </a:extLst>
              </p:cNvPr>
              <p:cNvSpPr/>
              <p:nvPr/>
            </p:nvSpPr>
            <p:spPr>
              <a:xfrm>
                <a:off x="14379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" name="object 400">
                <a:extLst>
                  <a:ext uri="{FF2B5EF4-FFF2-40B4-BE49-F238E27FC236}">
                    <a16:creationId xmlns:a16="http://schemas.microsoft.com/office/drawing/2014/main" id="{7B195CC2-7DAD-AE84-AA9C-89052090DC17}"/>
                  </a:ext>
                </a:extLst>
              </p:cNvPr>
              <p:cNvSpPr/>
              <p:nvPr/>
            </p:nvSpPr>
            <p:spPr>
              <a:xfrm>
                <a:off x="142229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" name="object 401">
                <a:extLst>
                  <a:ext uri="{FF2B5EF4-FFF2-40B4-BE49-F238E27FC236}">
                    <a16:creationId xmlns:a16="http://schemas.microsoft.com/office/drawing/2014/main" id="{50E1C30D-3477-2017-3A20-E0B3526E35FE}"/>
                  </a:ext>
                </a:extLst>
              </p:cNvPr>
              <p:cNvSpPr/>
              <p:nvPr/>
            </p:nvSpPr>
            <p:spPr>
              <a:xfrm>
                <a:off x="140926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" name="object 402">
                <a:extLst>
                  <a:ext uri="{FF2B5EF4-FFF2-40B4-BE49-F238E27FC236}">
                    <a16:creationId xmlns:a16="http://schemas.microsoft.com/office/drawing/2014/main" id="{481DA2C9-99D1-1521-C23F-B4E461CA0DE2}"/>
                  </a:ext>
                </a:extLst>
              </p:cNvPr>
              <p:cNvSpPr/>
              <p:nvPr/>
            </p:nvSpPr>
            <p:spPr>
              <a:xfrm>
                <a:off x="139363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" name="object 403">
                <a:extLst>
                  <a:ext uri="{FF2B5EF4-FFF2-40B4-BE49-F238E27FC236}">
                    <a16:creationId xmlns:a16="http://schemas.microsoft.com/office/drawing/2014/main" id="{5D5E840C-53ED-D719-F913-17C4E701A2CD}"/>
                  </a:ext>
                </a:extLst>
              </p:cNvPr>
              <p:cNvSpPr/>
              <p:nvPr/>
            </p:nvSpPr>
            <p:spPr>
              <a:xfrm>
                <a:off x="137799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" name="object 404">
                <a:extLst>
                  <a:ext uri="{FF2B5EF4-FFF2-40B4-BE49-F238E27FC236}">
                    <a16:creationId xmlns:a16="http://schemas.microsoft.com/office/drawing/2014/main" id="{0EE5065C-F027-C832-0D0E-B5B97895F7AF}"/>
                  </a:ext>
                </a:extLst>
              </p:cNvPr>
              <p:cNvSpPr/>
              <p:nvPr/>
            </p:nvSpPr>
            <p:spPr>
              <a:xfrm>
                <a:off x="13649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" name="object 405">
                <a:extLst>
                  <a:ext uri="{FF2B5EF4-FFF2-40B4-BE49-F238E27FC236}">
                    <a16:creationId xmlns:a16="http://schemas.microsoft.com/office/drawing/2014/main" id="{D7267F3D-20E2-D8B8-962E-7B5D20B3CA61}"/>
                  </a:ext>
                </a:extLst>
              </p:cNvPr>
              <p:cNvSpPr/>
              <p:nvPr/>
            </p:nvSpPr>
            <p:spPr>
              <a:xfrm>
                <a:off x="1377991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" name="object 406">
                <a:extLst>
                  <a:ext uri="{FF2B5EF4-FFF2-40B4-BE49-F238E27FC236}">
                    <a16:creationId xmlns:a16="http://schemas.microsoft.com/office/drawing/2014/main" id="{FB332825-72F2-A32E-E751-88DA28C1A648}"/>
                  </a:ext>
                </a:extLst>
              </p:cNvPr>
              <p:cNvSpPr/>
              <p:nvPr/>
            </p:nvSpPr>
            <p:spPr>
              <a:xfrm>
                <a:off x="139363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" name="object 407">
                <a:extLst>
                  <a:ext uri="{FF2B5EF4-FFF2-40B4-BE49-F238E27FC236}">
                    <a16:creationId xmlns:a16="http://schemas.microsoft.com/office/drawing/2014/main" id="{F4D53E39-C440-7F55-3D0D-ABB1D2CF6DA7}"/>
                  </a:ext>
                </a:extLst>
              </p:cNvPr>
              <p:cNvSpPr/>
              <p:nvPr/>
            </p:nvSpPr>
            <p:spPr>
              <a:xfrm>
                <a:off x="140926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" name="object 408">
                <a:extLst>
                  <a:ext uri="{FF2B5EF4-FFF2-40B4-BE49-F238E27FC236}">
                    <a16:creationId xmlns:a16="http://schemas.microsoft.com/office/drawing/2014/main" id="{259F8574-B03F-6055-2EFB-A4F5ACCDC0CF}"/>
                  </a:ext>
                </a:extLst>
              </p:cNvPr>
              <p:cNvSpPr/>
              <p:nvPr/>
            </p:nvSpPr>
            <p:spPr>
              <a:xfrm>
                <a:off x="142229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" name="object 409">
                <a:extLst>
                  <a:ext uri="{FF2B5EF4-FFF2-40B4-BE49-F238E27FC236}">
                    <a16:creationId xmlns:a16="http://schemas.microsoft.com/office/drawing/2014/main" id="{20F8918F-6A97-6A78-BE11-1D647DB3C56F}"/>
                  </a:ext>
                </a:extLst>
              </p:cNvPr>
              <p:cNvSpPr/>
              <p:nvPr/>
            </p:nvSpPr>
            <p:spPr>
              <a:xfrm>
                <a:off x="14379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" name="object 410">
                <a:extLst>
                  <a:ext uri="{FF2B5EF4-FFF2-40B4-BE49-F238E27FC236}">
                    <a16:creationId xmlns:a16="http://schemas.microsoft.com/office/drawing/2014/main" id="{5F4244B5-712C-DFA6-1F76-17AC5C07F852}"/>
                  </a:ext>
                </a:extLst>
              </p:cNvPr>
              <p:cNvSpPr/>
              <p:nvPr/>
            </p:nvSpPr>
            <p:spPr>
              <a:xfrm>
                <a:off x="1453570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" name="object 411">
                <a:extLst>
                  <a:ext uri="{FF2B5EF4-FFF2-40B4-BE49-F238E27FC236}">
                    <a16:creationId xmlns:a16="http://schemas.microsoft.com/office/drawing/2014/main" id="{305BF5C5-CC47-1323-7534-5F7A429BFBDE}"/>
                  </a:ext>
                </a:extLst>
              </p:cNvPr>
              <p:cNvSpPr/>
              <p:nvPr/>
            </p:nvSpPr>
            <p:spPr>
              <a:xfrm>
                <a:off x="14691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" name="object 412">
                <a:extLst>
                  <a:ext uri="{FF2B5EF4-FFF2-40B4-BE49-F238E27FC236}">
                    <a16:creationId xmlns:a16="http://schemas.microsoft.com/office/drawing/2014/main" id="{C06986CC-0369-5ACF-C411-06EFE38CFA3E}"/>
                  </a:ext>
                </a:extLst>
              </p:cNvPr>
              <p:cNvSpPr/>
              <p:nvPr/>
            </p:nvSpPr>
            <p:spPr>
              <a:xfrm>
                <a:off x="1484836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" name="object 413">
                <a:extLst>
                  <a:ext uri="{FF2B5EF4-FFF2-40B4-BE49-F238E27FC236}">
                    <a16:creationId xmlns:a16="http://schemas.microsoft.com/office/drawing/2014/main" id="{AEA96BEB-C0E2-563F-2FA4-5D33A08A082A}"/>
                  </a:ext>
                </a:extLst>
              </p:cNvPr>
              <p:cNvSpPr/>
              <p:nvPr/>
            </p:nvSpPr>
            <p:spPr>
              <a:xfrm>
                <a:off x="1364969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" name="object 414">
                <a:extLst>
                  <a:ext uri="{FF2B5EF4-FFF2-40B4-BE49-F238E27FC236}">
                    <a16:creationId xmlns:a16="http://schemas.microsoft.com/office/drawing/2014/main" id="{434D716F-F620-750D-ACDC-1CE3241FE97F}"/>
                  </a:ext>
                </a:extLst>
              </p:cNvPr>
              <p:cNvSpPr/>
              <p:nvPr/>
            </p:nvSpPr>
            <p:spPr>
              <a:xfrm>
                <a:off x="1351937" y="8352363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" name="object 415">
                <a:extLst>
                  <a:ext uri="{FF2B5EF4-FFF2-40B4-BE49-F238E27FC236}">
                    <a16:creationId xmlns:a16="http://schemas.microsoft.com/office/drawing/2014/main" id="{B7A5B6BD-8BA8-97D5-1CE0-EFEABF2B02FF}"/>
                  </a:ext>
                </a:extLst>
              </p:cNvPr>
              <p:cNvSpPr/>
              <p:nvPr/>
            </p:nvSpPr>
            <p:spPr>
              <a:xfrm>
                <a:off x="121381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" name="object 416">
                <a:extLst>
                  <a:ext uri="{FF2B5EF4-FFF2-40B4-BE49-F238E27FC236}">
                    <a16:creationId xmlns:a16="http://schemas.microsoft.com/office/drawing/2014/main" id="{B6816AB2-168A-F062-09B1-D01CC899F1F6}"/>
                  </a:ext>
                </a:extLst>
              </p:cNvPr>
              <p:cNvSpPr/>
              <p:nvPr/>
            </p:nvSpPr>
            <p:spPr>
              <a:xfrm>
                <a:off x="1364969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" name="object 417">
                <a:extLst>
                  <a:ext uri="{FF2B5EF4-FFF2-40B4-BE49-F238E27FC236}">
                    <a16:creationId xmlns:a16="http://schemas.microsoft.com/office/drawing/2014/main" id="{77FCA9EF-A579-0582-928E-21B08F0AA476}"/>
                  </a:ext>
                </a:extLst>
              </p:cNvPr>
              <p:cNvSpPr/>
              <p:nvPr/>
            </p:nvSpPr>
            <p:spPr>
              <a:xfrm>
                <a:off x="150308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" name="object 418">
                <a:extLst>
                  <a:ext uri="{FF2B5EF4-FFF2-40B4-BE49-F238E27FC236}">
                    <a16:creationId xmlns:a16="http://schemas.microsoft.com/office/drawing/2014/main" id="{30615559-D000-9FDF-57BD-96D4DB2CE4E9}"/>
                  </a:ext>
                </a:extLst>
              </p:cNvPr>
              <p:cNvSpPr/>
              <p:nvPr/>
            </p:nvSpPr>
            <p:spPr>
              <a:xfrm>
                <a:off x="1213808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" name="object 419">
                <a:extLst>
                  <a:ext uri="{FF2B5EF4-FFF2-40B4-BE49-F238E27FC236}">
                    <a16:creationId xmlns:a16="http://schemas.microsoft.com/office/drawing/2014/main" id="{CA5E3387-0A86-16C9-9564-E91E318349D6}"/>
                  </a:ext>
                </a:extLst>
              </p:cNvPr>
              <p:cNvSpPr/>
              <p:nvPr/>
            </p:nvSpPr>
            <p:spPr>
              <a:xfrm>
                <a:off x="1221634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" name="object 420">
                <a:extLst>
                  <a:ext uri="{FF2B5EF4-FFF2-40B4-BE49-F238E27FC236}">
                    <a16:creationId xmlns:a16="http://schemas.microsoft.com/office/drawing/2014/main" id="{EC2A47F8-3BC9-E874-B08C-1C0C151BA61F}"/>
                  </a:ext>
                </a:extLst>
              </p:cNvPr>
              <p:cNvSpPr/>
              <p:nvPr/>
            </p:nvSpPr>
            <p:spPr>
              <a:xfrm>
                <a:off x="122684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" name="object 421">
                <a:extLst>
                  <a:ext uri="{FF2B5EF4-FFF2-40B4-BE49-F238E27FC236}">
                    <a16:creationId xmlns:a16="http://schemas.microsoft.com/office/drawing/2014/main" id="{95476552-9DDD-DFEF-B463-4368DDDBB110}"/>
                  </a:ext>
                </a:extLst>
              </p:cNvPr>
              <p:cNvSpPr/>
              <p:nvPr/>
            </p:nvSpPr>
            <p:spPr>
              <a:xfrm>
                <a:off x="12268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" name="object 422">
                <a:extLst>
                  <a:ext uri="{FF2B5EF4-FFF2-40B4-BE49-F238E27FC236}">
                    <a16:creationId xmlns:a16="http://schemas.microsoft.com/office/drawing/2014/main" id="{D8AC05DA-40EB-41B4-331C-E2DA0ADEA8E9}"/>
                  </a:ext>
                </a:extLst>
              </p:cNvPr>
              <p:cNvSpPr/>
              <p:nvPr/>
            </p:nvSpPr>
            <p:spPr>
              <a:xfrm>
                <a:off x="12424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" name="object 423">
                <a:extLst>
                  <a:ext uri="{FF2B5EF4-FFF2-40B4-BE49-F238E27FC236}">
                    <a16:creationId xmlns:a16="http://schemas.microsoft.com/office/drawing/2014/main" id="{3554C852-A185-E051-1903-BF9116E6F38B}"/>
                  </a:ext>
                </a:extLst>
              </p:cNvPr>
              <p:cNvSpPr/>
              <p:nvPr/>
            </p:nvSpPr>
            <p:spPr>
              <a:xfrm>
                <a:off x="125811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" name="object 424">
                <a:extLst>
                  <a:ext uri="{FF2B5EF4-FFF2-40B4-BE49-F238E27FC236}">
                    <a16:creationId xmlns:a16="http://schemas.microsoft.com/office/drawing/2014/main" id="{AEF4400A-6082-5A4B-14BA-16AB95F1E26B}"/>
                  </a:ext>
                </a:extLst>
              </p:cNvPr>
              <p:cNvSpPr/>
              <p:nvPr/>
            </p:nvSpPr>
            <p:spPr>
              <a:xfrm>
                <a:off x="125798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" name="object 425">
                <a:extLst>
                  <a:ext uri="{FF2B5EF4-FFF2-40B4-BE49-F238E27FC236}">
                    <a16:creationId xmlns:a16="http://schemas.microsoft.com/office/drawing/2014/main" id="{AAA2C4C8-0A94-F7CF-2701-4576F70EF113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" name="object 426">
                <a:extLst>
                  <a:ext uri="{FF2B5EF4-FFF2-40B4-BE49-F238E27FC236}">
                    <a16:creationId xmlns:a16="http://schemas.microsoft.com/office/drawing/2014/main" id="{801530E2-54D1-49E7-3A0C-43E7AA1A4590}"/>
                  </a:ext>
                </a:extLst>
              </p:cNvPr>
              <p:cNvSpPr/>
              <p:nvPr/>
            </p:nvSpPr>
            <p:spPr>
              <a:xfrm>
                <a:off x="127114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" name="object 427">
                <a:extLst>
                  <a:ext uri="{FF2B5EF4-FFF2-40B4-BE49-F238E27FC236}">
                    <a16:creationId xmlns:a16="http://schemas.microsoft.com/office/drawing/2014/main" id="{157FD435-EF75-DF48-1AE4-4BDD9719CB37}"/>
                  </a:ext>
                </a:extLst>
              </p:cNvPr>
              <p:cNvSpPr/>
              <p:nvPr/>
            </p:nvSpPr>
            <p:spPr>
              <a:xfrm>
                <a:off x="128678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" name="object 428">
                <a:extLst>
                  <a:ext uri="{FF2B5EF4-FFF2-40B4-BE49-F238E27FC236}">
                    <a16:creationId xmlns:a16="http://schemas.microsoft.com/office/drawing/2014/main" id="{6C44F3BC-77FB-77C6-4111-8D66F7D29696}"/>
                  </a:ext>
                </a:extLst>
              </p:cNvPr>
              <p:cNvSpPr/>
              <p:nvPr/>
            </p:nvSpPr>
            <p:spPr>
              <a:xfrm>
                <a:off x="128665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" name="object 429">
                <a:extLst>
                  <a:ext uri="{FF2B5EF4-FFF2-40B4-BE49-F238E27FC236}">
                    <a16:creationId xmlns:a16="http://schemas.microsoft.com/office/drawing/2014/main" id="{53DAFF77-198D-6628-93B6-899069FE459B}"/>
                  </a:ext>
                </a:extLst>
              </p:cNvPr>
              <p:cNvSpPr/>
              <p:nvPr/>
            </p:nvSpPr>
            <p:spPr>
              <a:xfrm>
                <a:off x="13024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" name="object 430">
                <a:extLst>
                  <a:ext uri="{FF2B5EF4-FFF2-40B4-BE49-F238E27FC236}">
                    <a16:creationId xmlns:a16="http://schemas.microsoft.com/office/drawing/2014/main" id="{D1C0FC68-E13C-E6D6-EFB8-060481C89507}"/>
                  </a:ext>
                </a:extLst>
              </p:cNvPr>
              <p:cNvSpPr/>
              <p:nvPr/>
            </p:nvSpPr>
            <p:spPr>
              <a:xfrm>
                <a:off x="131805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" name="object 431">
                <a:extLst>
                  <a:ext uri="{FF2B5EF4-FFF2-40B4-BE49-F238E27FC236}">
                    <a16:creationId xmlns:a16="http://schemas.microsoft.com/office/drawing/2014/main" id="{F67330AE-D399-999D-3538-AD1568D71FBF}"/>
                  </a:ext>
                </a:extLst>
              </p:cNvPr>
              <p:cNvSpPr/>
              <p:nvPr/>
            </p:nvSpPr>
            <p:spPr>
              <a:xfrm>
                <a:off x="133369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" name="object 432">
                <a:extLst>
                  <a:ext uri="{FF2B5EF4-FFF2-40B4-BE49-F238E27FC236}">
                    <a16:creationId xmlns:a16="http://schemas.microsoft.com/office/drawing/2014/main" id="{C665FA2A-95D0-2ECE-6678-2E705D56D707}"/>
                  </a:ext>
                </a:extLst>
              </p:cNvPr>
              <p:cNvSpPr/>
              <p:nvPr/>
            </p:nvSpPr>
            <p:spPr>
              <a:xfrm>
                <a:off x="134672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" name="object 433">
                <a:extLst>
                  <a:ext uri="{FF2B5EF4-FFF2-40B4-BE49-F238E27FC236}">
                    <a16:creationId xmlns:a16="http://schemas.microsoft.com/office/drawing/2014/main" id="{688B3001-F40D-AB84-3838-7F7B03BCEDD7}"/>
                  </a:ext>
                </a:extLst>
              </p:cNvPr>
              <p:cNvSpPr/>
              <p:nvPr/>
            </p:nvSpPr>
            <p:spPr>
              <a:xfrm>
                <a:off x="1346730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" name="object 434">
                <a:extLst>
                  <a:ext uri="{FF2B5EF4-FFF2-40B4-BE49-F238E27FC236}">
                    <a16:creationId xmlns:a16="http://schemas.microsoft.com/office/drawing/2014/main" id="{6B6F8469-F395-2CC7-AD06-0E86F845B887}"/>
                  </a:ext>
                </a:extLst>
              </p:cNvPr>
              <p:cNvSpPr/>
              <p:nvPr/>
            </p:nvSpPr>
            <p:spPr>
              <a:xfrm>
                <a:off x="133369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" name="object 435">
                <a:extLst>
                  <a:ext uri="{FF2B5EF4-FFF2-40B4-BE49-F238E27FC236}">
                    <a16:creationId xmlns:a16="http://schemas.microsoft.com/office/drawing/2014/main" id="{FF45B6DF-46B7-CD7E-ADDC-2277B6761719}"/>
                  </a:ext>
                </a:extLst>
              </p:cNvPr>
              <p:cNvSpPr/>
              <p:nvPr/>
            </p:nvSpPr>
            <p:spPr>
              <a:xfrm>
                <a:off x="1318056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" name="object 436">
                <a:extLst>
                  <a:ext uri="{FF2B5EF4-FFF2-40B4-BE49-F238E27FC236}">
                    <a16:creationId xmlns:a16="http://schemas.microsoft.com/office/drawing/2014/main" id="{1829A126-01C4-04FB-7F67-37EA00B3635E}"/>
                  </a:ext>
                </a:extLst>
              </p:cNvPr>
              <p:cNvSpPr/>
              <p:nvPr/>
            </p:nvSpPr>
            <p:spPr>
              <a:xfrm>
                <a:off x="130242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" name="object 437">
                <a:extLst>
                  <a:ext uri="{FF2B5EF4-FFF2-40B4-BE49-F238E27FC236}">
                    <a16:creationId xmlns:a16="http://schemas.microsoft.com/office/drawing/2014/main" id="{F209DEDF-C1A6-6C1F-54DE-28B7CC1D0EF7}"/>
                  </a:ext>
                </a:extLst>
              </p:cNvPr>
              <p:cNvSpPr/>
              <p:nvPr/>
            </p:nvSpPr>
            <p:spPr>
              <a:xfrm>
                <a:off x="1273747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" name="object 438">
                <a:extLst>
                  <a:ext uri="{FF2B5EF4-FFF2-40B4-BE49-F238E27FC236}">
                    <a16:creationId xmlns:a16="http://schemas.microsoft.com/office/drawing/2014/main" id="{8229726D-59FB-ECFA-7E67-81BE8C9417C7}"/>
                  </a:ext>
                </a:extLst>
              </p:cNvPr>
              <p:cNvSpPr/>
              <p:nvPr/>
            </p:nvSpPr>
            <p:spPr>
              <a:xfrm>
                <a:off x="1242481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" name="object 439">
                <a:extLst>
                  <a:ext uri="{FF2B5EF4-FFF2-40B4-BE49-F238E27FC236}">
                    <a16:creationId xmlns:a16="http://schemas.microsoft.com/office/drawing/2014/main" id="{31743FC6-2821-898B-0B10-7A4E5096061C}"/>
                  </a:ext>
                </a:extLst>
              </p:cNvPr>
              <p:cNvSpPr/>
              <p:nvPr/>
            </p:nvSpPr>
            <p:spPr>
              <a:xfrm>
                <a:off x="1229452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" name="object 440">
                <a:extLst>
                  <a:ext uri="{FF2B5EF4-FFF2-40B4-BE49-F238E27FC236}">
                    <a16:creationId xmlns:a16="http://schemas.microsoft.com/office/drawing/2014/main" id="{F32A5576-B3D1-87A5-28F3-98116E959E6C}"/>
                  </a:ext>
                </a:extLst>
              </p:cNvPr>
              <p:cNvSpPr/>
              <p:nvPr/>
            </p:nvSpPr>
            <p:spPr>
              <a:xfrm>
                <a:off x="121381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" name="object 441">
                <a:extLst>
                  <a:ext uri="{FF2B5EF4-FFF2-40B4-BE49-F238E27FC236}">
                    <a16:creationId xmlns:a16="http://schemas.microsoft.com/office/drawing/2014/main" id="{AB6A8B9D-15E9-6170-9764-585D1CDA6CB8}"/>
                  </a:ext>
                </a:extLst>
              </p:cNvPr>
              <p:cNvSpPr/>
              <p:nvPr/>
            </p:nvSpPr>
            <p:spPr>
              <a:xfrm>
                <a:off x="151351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" name="object 442">
                <a:extLst>
                  <a:ext uri="{FF2B5EF4-FFF2-40B4-BE49-F238E27FC236}">
                    <a16:creationId xmlns:a16="http://schemas.microsoft.com/office/drawing/2014/main" id="{674EFE82-1FE4-D47F-AF2D-C125D9B90F85}"/>
                  </a:ext>
                </a:extLst>
              </p:cNvPr>
              <p:cNvSpPr/>
              <p:nvPr/>
            </p:nvSpPr>
            <p:spPr>
              <a:xfrm>
                <a:off x="1372779" y="834975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" name="object 443">
                <a:extLst>
                  <a:ext uri="{FF2B5EF4-FFF2-40B4-BE49-F238E27FC236}">
                    <a16:creationId xmlns:a16="http://schemas.microsoft.com/office/drawing/2014/main" id="{95DC867F-7CFB-C7A0-A682-007F2C5A2B2F}"/>
                  </a:ext>
                </a:extLst>
              </p:cNvPr>
              <p:cNvSpPr/>
              <p:nvPr/>
            </p:nvSpPr>
            <p:spPr>
              <a:xfrm>
                <a:off x="14978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" name="object 444">
                <a:extLst>
                  <a:ext uri="{FF2B5EF4-FFF2-40B4-BE49-F238E27FC236}">
                    <a16:creationId xmlns:a16="http://schemas.microsoft.com/office/drawing/2014/main" id="{E80365F5-0AA6-E30F-48C5-1598F1E25BD1}"/>
                  </a:ext>
                </a:extLst>
              </p:cNvPr>
              <p:cNvSpPr/>
              <p:nvPr/>
            </p:nvSpPr>
            <p:spPr>
              <a:xfrm>
                <a:off x="149774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" name="object 445">
                <a:extLst>
                  <a:ext uri="{FF2B5EF4-FFF2-40B4-BE49-F238E27FC236}">
                    <a16:creationId xmlns:a16="http://schemas.microsoft.com/office/drawing/2014/main" id="{87011931-0ACC-0EA9-2F74-DFB1D443DC48}"/>
                  </a:ext>
                </a:extLst>
              </p:cNvPr>
              <p:cNvSpPr/>
              <p:nvPr/>
            </p:nvSpPr>
            <p:spPr>
              <a:xfrm>
                <a:off x="1484836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" name="object 446">
                <a:extLst>
                  <a:ext uri="{FF2B5EF4-FFF2-40B4-BE49-F238E27FC236}">
                    <a16:creationId xmlns:a16="http://schemas.microsoft.com/office/drawing/2014/main" id="{84D6020F-C7ED-71F7-53BA-DBCBD942E078}"/>
                  </a:ext>
                </a:extLst>
              </p:cNvPr>
              <p:cNvSpPr/>
              <p:nvPr/>
            </p:nvSpPr>
            <p:spPr>
              <a:xfrm>
                <a:off x="148223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" name="object 447">
                <a:extLst>
                  <a:ext uri="{FF2B5EF4-FFF2-40B4-BE49-F238E27FC236}">
                    <a16:creationId xmlns:a16="http://schemas.microsoft.com/office/drawing/2014/main" id="{2DF8DB37-5443-CC27-8577-7958A60F24C1}"/>
                  </a:ext>
                </a:extLst>
              </p:cNvPr>
              <p:cNvSpPr/>
              <p:nvPr/>
            </p:nvSpPr>
            <p:spPr>
              <a:xfrm>
                <a:off x="14691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" name="object 448">
                <a:extLst>
                  <a:ext uri="{FF2B5EF4-FFF2-40B4-BE49-F238E27FC236}">
                    <a16:creationId xmlns:a16="http://schemas.microsoft.com/office/drawing/2014/main" id="{DE4E6E14-2A87-924C-F3EA-A2BF92D3DB7A}"/>
                  </a:ext>
                </a:extLst>
              </p:cNvPr>
              <p:cNvSpPr/>
              <p:nvPr/>
            </p:nvSpPr>
            <p:spPr>
              <a:xfrm>
                <a:off x="145357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" name="object 449">
                <a:extLst>
                  <a:ext uri="{FF2B5EF4-FFF2-40B4-BE49-F238E27FC236}">
                    <a16:creationId xmlns:a16="http://schemas.microsoft.com/office/drawing/2014/main" id="{ECD4B774-9651-25D8-E3E6-BDA1CFD7D161}"/>
                  </a:ext>
                </a:extLst>
              </p:cNvPr>
              <p:cNvSpPr/>
              <p:nvPr/>
            </p:nvSpPr>
            <p:spPr>
              <a:xfrm>
                <a:off x="14379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" name="object 450">
                <a:extLst>
                  <a:ext uri="{FF2B5EF4-FFF2-40B4-BE49-F238E27FC236}">
                    <a16:creationId xmlns:a16="http://schemas.microsoft.com/office/drawing/2014/main" id="{2DC061D1-6EA9-BA6C-9DD4-2DEA00B8D9EC}"/>
                  </a:ext>
                </a:extLst>
              </p:cNvPr>
              <p:cNvSpPr/>
              <p:nvPr/>
            </p:nvSpPr>
            <p:spPr>
              <a:xfrm>
                <a:off x="142229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" name="object 451">
                <a:extLst>
                  <a:ext uri="{FF2B5EF4-FFF2-40B4-BE49-F238E27FC236}">
                    <a16:creationId xmlns:a16="http://schemas.microsoft.com/office/drawing/2014/main" id="{B3B8B2E0-B340-0E0C-BDB2-474F8FB1DF9F}"/>
                  </a:ext>
                </a:extLst>
              </p:cNvPr>
              <p:cNvSpPr/>
              <p:nvPr/>
            </p:nvSpPr>
            <p:spPr>
              <a:xfrm>
                <a:off x="140926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" name="object 452">
                <a:extLst>
                  <a:ext uri="{FF2B5EF4-FFF2-40B4-BE49-F238E27FC236}">
                    <a16:creationId xmlns:a16="http://schemas.microsoft.com/office/drawing/2014/main" id="{CB11F4BB-D01A-C370-A211-76B825CC422B}"/>
                  </a:ext>
                </a:extLst>
              </p:cNvPr>
              <p:cNvSpPr/>
              <p:nvPr/>
            </p:nvSpPr>
            <p:spPr>
              <a:xfrm>
                <a:off x="139363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" name="object 453">
                <a:extLst>
                  <a:ext uri="{FF2B5EF4-FFF2-40B4-BE49-F238E27FC236}">
                    <a16:creationId xmlns:a16="http://schemas.microsoft.com/office/drawing/2014/main" id="{242B3830-1C9D-A43D-71B2-DADA44C40D2B}"/>
                  </a:ext>
                </a:extLst>
              </p:cNvPr>
              <p:cNvSpPr/>
              <p:nvPr/>
            </p:nvSpPr>
            <p:spPr>
              <a:xfrm>
                <a:off x="137799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" name="object 454">
                <a:extLst>
                  <a:ext uri="{FF2B5EF4-FFF2-40B4-BE49-F238E27FC236}">
                    <a16:creationId xmlns:a16="http://schemas.microsoft.com/office/drawing/2014/main" id="{7D6DB468-B126-E9C4-EF80-9DF9E1662D02}"/>
                  </a:ext>
                </a:extLst>
              </p:cNvPr>
              <p:cNvSpPr/>
              <p:nvPr/>
            </p:nvSpPr>
            <p:spPr>
              <a:xfrm>
                <a:off x="13649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" name="object 455">
                <a:extLst>
                  <a:ext uri="{FF2B5EF4-FFF2-40B4-BE49-F238E27FC236}">
                    <a16:creationId xmlns:a16="http://schemas.microsoft.com/office/drawing/2014/main" id="{E6F8DA9E-4441-1CF9-7055-A7D57F571521}"/>
                  </a:ext>
                </a:extLst>
              </p:cNvPr>
              <p:cNvSpPr/>
              <p:nvPr/>
            </p:nvSpPr>
            <p:spPr>
              <a:xfrm>
                <a:off x="1377991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" name="object 456">
                <a:extLst>
                  <a:ext uri="{FF2B5EF4-FFF2-40B4-BE49-F238E27FC236}">
                    <a16:creationId xmlns:a16="http://schemas.microsoft.com/office/drawing/2014/main" id="{854B35D7-8168-F80B-452F-BADD889F0C61}"/>
                  </a:ext>
                </a:extLst>
              </p:cNvPr>
              <p:cNvSpPr/>
              <p:nvPr/>
            </p:nvSpPr>
            <p:spPr>
              <a:xfrm>
                <a:off x="139363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" name="object 457">
                <a:extLst>
                  <a:ext uri="{FF2B5EF4-FFF2-40B4-BE49-F238E27FC236}">
                    <a16:creationId xmlns:a16="http://schemas.microsoft.com/office/drawing/2014/main" id="{30715B33-4744-EE78-33D1-70AC31CFADE4}"/>
                  </a:ext>
                </a:extLst>
              </p:cNvPr>
              <p:cNvSpPr/>
              <p:nvPr/>
            </p:nvSpPr>
            <p:spPr>
              <a:xfrm>
                <a:off x="140926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" name="object 458">
                <a:extLst>
                  <a:ext uri="{FF2B5EF4-FFF2-40B4-BE49-F238E27FC236}">
                    <a16:creationId xmlns:a16="http://schemas.microsoft.com/office/drawing/2014/main" id="{5C2E07BC-2E8B-ADA0-C998-5E398E7B0BEC}"/>
                  </a:ext>
                </a:extLst>
              </p:cNvPr>
              <p:cNvSpPr/>
              <p:nvPr/>
            </p:nvSpPr>
            <p:spPr>
              <a:xfrm>
                <a:off x="142229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" name="object 459">
                <a:extLst>
                  <a:ext uri="{FF2B5EF4-FFF2-40B4-BE49-F238E27FC236}">
                    <a16:creationId xmlns:a16="http://schemas.microsoft.com/office/drawing/2014/main" id="{D4D2D086-730D-02DD-3E5A-5ECAE2104E4F}"/>
                  </a:ext>
                </a:extLst>
              </p:cNvPr>
              <p:cNvSpPr/>
              <p:nvPr/>
            </p:nvSpPr>
            <p:spPr>
              <a:xfrm>
                <a:off x="14379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" name="object 460">
                <a:extLst>
                  <a:ext uri="{FF2B5EF4-FFF2-40B4-BE49-F238E27FC236}">
                    <a16:creationId xmlns:a16="http://schemas.microsoft.com/office/drawing/2014/main" id="{08FBFBA7-55BA-9D58-6136-925DB2FD588A}"/>
                  </a:ext>
                </a:extLst>
              </p:cNvPr>
              <p:cNvSpPr/>
              <p:nvPr/>
            </p:nvSpPr>
            <p:spPr>
              <a:xfrm>
                <a:off x="1453570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" name="object 461">
                <a:extLst>
                  <a:ext uri="{FF2B5EF4-FFF2-40B4-BE49-F238E27FC236}">
                    <a16:creationId xmlns:a16="http://schemas.microsoft.com/office/drawing/2014/main" id="{D27B4BB2-42BC-2B72-D8FB-0BA197CA1315}"/>
                  </a:ext>
                </a:extLst>
              </p:cNvPr>
              <p:cNvSpPr/>
              <p:nvPr/>
            </p:nvSpPr>
            <p:spPr>
              <a:xfrm>
                <a:off x="14691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" name="object 462">
                <a:extLst>
                  <a:ext uri="{FF2B5EF4-FFF2-40B4-BE49-F238E27FC236}">
                    <a16:creationId xmlns:a16="http://schemas.microsoft.com/office/drawing/2014/main" id="{A4E87C5E-89BA-9A0C-C870-4C26E8DC7B0A}"/>
                  </a:ext>
                </a:extLst>
              </p:cNvPr>
              <p:cNvSpPr/>
              <p:nvPr/>
            </p:nvSpPr>
            <p:spPr>
              <a:xfrm>
                <a:off x="1484836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" name="object 463">
                <a:extLst>
                  <a:ext uri="{FF2B5EF4-FFF2-40B4-BE49-F238E27FC236}">
                    <a16:creationId xmlns:a16="http://schemas.microsoft.com/office/drawing/2014/main" id="{64A829C2-6504-CE33-FBB8-481CDEE5B62A}"/>
                  </a:ext>
                </a:extLst>
              </p:cNvPr>
              <p:cNvSpPr/>
              <p:nvPr/>
            </p:nvSpPr>
            <p:spPr>
              <a:xfrm>
                <a:off x="1364969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" name="object 464">
                <a:extLst>
                  <a:ext uri="{FF2B5EF4-FFF2-40B4-BE49-F238E27FC236}">
                    <a16:creationId xmlns:a16="http://schemas.microsoft.com/office/drawing/2014/main" id="{E4E00638-E9CE-9A0B-B318-46F8DF074B13}"/>
                  </a:ext>
                </a:extLst>
              </p:cNvPr>
              <p:cNvSpPr/>
              <p:nvPr/>
            </p:nvSpPr>
            <p:spPr>
              <a:xfrm>
                <a:off x="1351937" y="8276796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61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" name="object 465">
                <a:extLst>
                  <a:ext uri="{FF2B5EF4-FFF2-40B4-BE49-F238E27FC236}">
                    <a16:creationId xmlns:a16="http://schemas.microsoft.com/office/drawing/2014/main" id="{9533E699-5292-6AEB-13BE-3CA9DE2F3298}"/>
                  </a:ext>
                </a:extLst>
              </p:cNvPr>
              <p:cNvSpPr/>
              <p:nvPr/>
            </p:nvSpPr>
            <p:spPr>
              <a:xfrm>
                <a:off x="121381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" name="object 466">
                <a:extLst>
                  <a:ext uri="{FF2B5EF4-FFF2-40B4-BE49-F238E27FC236}">
                    <a16:creationId xmlns:a16="http://schemas.microsoft.com/office/drawing/2014/main" id="{BE0D7426-693D-5B77-01F6-97E688629B89}"/>
                  </a:ext>
                </a:extLst>
              </p:cNvPr>
              <p:cNvSpPr/>
              <p:nvPr/>
            </p:nvSpPr>
            <p:spPr>
              <a:xfrm>
                <a:off x="1364969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" name="object 467">
                <a:extLst>
                  <a:ext uri="{FF2B5EF4-FFF2-40B4-BE49-F238E27FC236}">
                    <a16:creationId xmlns:a16="http://schemas.microsoft.com/office/drawing/2014/main" id="{2032931A-85ED-9802-8EE4-DF7CB76CB1F9}"/>
                  </a:ext>
                </a:extLst>
              </p:cNvPr>
              <p:cNvSpPr/>
              <p:nvPr/>
            </p:nvSpPr>
            <p:spPr>
              <a:xfrm>
                <a:off x="150308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" name="object 468">
                <a:extLst>
                  <a:ext uri="{FF2B5EF4-FFF2-40B4-BE49-F238E27FC236}">
                    <a16:creationId xmlns:a16="http://schemas.microsoft.com/office/drawing/2014/main" id="{28CD7038-1287-861F-92ED-0C4DA1156658}"/>
                  </a:ext>
                </a:extLst>
              </p:cNvPr>
              <p:cNvSpPr/>
              <p:nvPr/>
            </p:nvSpPr>
            <p:spPr>
              <a:xfrm>
                <a:off x="1213808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" name="object 469">
                <a:extLst>
                  <a:ext uri="{FF2B5EF4-FFF2-40B4-BE49-F238E27FC236}">
                    <a16:creationId xmlns:a16="http://schemas.microsoft.com/office/drawing/2014/main" id="{ACD1A9CC-8EFE-55A3-B37B-9C7ACE7BE863}"/>
                  </a:ext>
                </a:extLst>
              </p:cNvPr>
              <p:cNvSpPr/>
              <p:nvPr/>
            </p:nvSpPr>
            <p:spPr>
              <a:xfrm>
                <a:off x="1221634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" name="object 470">
                <a:extLst>
                  <a:ext uri="{FF2B5EF4-FFF2-40B4-BE49-F238E27FC236}">
                    <a16:creationId xmlns:a16="http://schemas.microsoft.com/office/drawing/2014/main" id="{A6FCD699-2627-32D0-16DC-EDF3ED2677A8}"/>
                  </a:ext>
                </a:extLst>
              </p:cNvPr>
              <p:cNvSpPr/>
              <p:nvPr/>
            </p:nvSpPr>
            <p:spPr>
              <a:xfrm>
                <a:off x="122684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" name="object 471">
                <a:extLst>
                  <a:ext uri="{FF2B5EF4-FFF2-40B4-BE49-F238E27FC236}">
                    <a16:creationId xmlns:a16="http://schemas.microsoft.com/office/drawing/2014/main" id="{04148775-D74F-C12D-7760-36F899833A9F}"/>
                  </a:ext>
                </a:extLst>
              </p:cNvPr>
              <p:cNvSpPr/>
              <p:nvPr/>
            </p:nvSpPr>
            <p:spPr>
              <a:xfrm>
                <a:off x="12268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" name="object 472">
                <a:extLst>
                  <a:ext uri="{FF2B5EF4-FFF2-40B4-BE49-F238E27FC236}">
                    <a16:creationId xmlns:a16="http://schemas.microsoft.com/office/drawing/2014/main" id="{A374411D-87B6-821D-349A-2CFEE0042A7E}"/>
                  </a:ext>
                </a:extLst>
              </p:cNvPr>
              <p:cNvSpPr/>
              <p:nvPr/>
            </p:nvSpPr>
            <p:spPr>
              <a:xfrm>
                <a:off x="12424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" name="object 473">
                <a:extLst>
                  <a:ext uri="{FF2B5EF4-FFF2-40B4-BE49-F238E27FC236}">
                    <a16:creationId xmlns:a16="http://schemas.microsoft.com/office/drawing/2014/main" id="{67664944-A8FA-D5A4-F307-D95E058D9963}"/>
                  </a:ext>
                </a:extLst>
              </p:cNvPr>
              <p:cNvSpPr/>
              <p:nvPr/>
            </p:nvSpPr>
            <p:spPr>
              <a:xfrm>
                <a:off x="125811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" name="object 474">
                <a:extLst>
                  <a:ext uri="{FF2B5EF4-FFF2-40B4-BE49-F238E27FC236}">
                    <a16:creationId xmlns:a16="http://schemas.microsoft.com/office/drawing/2014/main" id="{91332758-A3AF-5CCF-7B57-3913B9B13747}"/>
                  </a:ext>
                </a:extLst>
              </p:cNvPr>
              <p:cNvSpPr/>
              <p:nvPr/>
            </p:nvSpPr>
            <p:spPr>
              <a:xfrm>
                <a:off x="125798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" name="object 475">
                <a:extLst>
                  <a:ext uri="{FF2B5EF4-FFF2-40B4-BE49-F238E27FC236}">
                    <a16:creationId xmlns:a16="http://schemas.microsoft.com/office/drawing/2014/main" id="{9B7387C2-C72A-3926-F466-D8AD06DCD7F9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" name="object 476">
                <a:extLst>
                  <a:ext uri="{FF2B5EF4-FFF2-40B4-BE49-F238E27FC236}">
                    <a16:creationId xmlns:a16="http://schemas.microsoft.com/office/drawing/2014/main" id="{6015225B-2E08-D13F-8284-864F9BDE5B44}"/>
                  </a:ext>
                </a:extLst>
              </p:cNvPr>
              <p:cNvSpPr/>
              <p:nvPr/>
            </p:nvSpPr>
            <p:spPr>
              <a:xfrm>
                <a:off x="127114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" name="object 477">
                <a:extLst>
                  <a:ext uri="{FF2B5EF4-FFF2-40B4-BE49-F238E27FC236}">
                    <a16:creationId xmlns:a16="http://schemas.microsoft.com/office/drawing/2014/main" id="{2BEFA638-A40A-8DC3-4BDC-F4C011AEE41A}"/>
                  </a:ext>
                </a:extLst>
              </p:cNvPr>
              <p:cNvSpPr/>
              <p:nvPr/>
            </p:nvSpPr>
            <p:spPr>
              <a:xfrm>
                <a:off x="128678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" name="object 478">
                <a:extLst>
                  <a:ext uri="{FF2B5EF4-FFF2-40B4-BE49-F238E27FC236}">
                    <a16:creationId xmlns:a16="http://schemas.microsoft.com/office/drawing/2014/main" id="{9B6B6FFC-D51D-ACD6-149F-6B509EB7A83F}"/>
                  </a:ext>
                </a:extLst>
              </p:cNvPr>
              <p:cNvSpPr/>
              <p:nvPr/>
            </p:nvSpPr>
            <p:spPr>
              <a:xfrm>
                <a:off x="128665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" name="object 479">
                <a:extLst>
                  <a:ext uri="{FF2B5EF4-FFF2-40B4-BE49-F238E27FC236}">
                    <a16:creationId xmlns:a16="http://schemas.microsoft.com/office/drawing/2014/main" id="{4B90974C-5146-8E00-EC07-B9DB7CBA45D0}"/>
                  </a:ext>
                </a:extLst>
              </p:cNvPr>
              <p:cNvSpPr/>
              <p:nvPr/>
            </p:nvSpPr>
            <p:spPr>
              <a:xfrm>
                <a:off x="13024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" name="object 480">
                <a:extLst>
                  <a:ext uri="{FF2B5EF4-FFF2-40B4-BE49-F238E27FC236}">
                    <a16:creationId xmlns:a16="http://schemas.microsoft.com/office/drawing/2014/main" id="{D467254C-23C9-4A89-1BA8-609056AF11DA}"/>
                  </a:ext>
                </a:extLst>
              </p:cNvPr>
              <p:cNvSpPr/>
              <p:nvPr/>
            </p:nvSpPr>
            <p:spPr>
              <a:xfrm>
                <a:off x="131805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" name="object 481">
                <a:extLst>
                  <a:ext uri="{FF2B5EF4-FFF2-40B4-BE49-F238E27FC236}">
                    <a16:creationId xmlns:a16="http://schemas.microsoft.com/office/drawing/2014/main" id="{410E72BA-F5C8-CA64-1141-210375C00894}"/>
                  </a:ext>
                </a:extLst>
              </p:cNvPr>
              <p:cNvSpPr/>
              <p:nvPr/>
            </p:nvSpPr>
            <p:spPr>
              <a:xfrm>
                <a:off x="133369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" name="object 482">
                <a:extLst>
                  <a:ext uri="{FF2B5EF4-FFF2-40B4-BE49-F238E27FC236}">
                    <a16:creationId xmlns:a16="http://schemas.microsoft.com/office/drawing/2014/main" id="{D86D9283-25AE-75A7-DE25-69C19C7DFC86}"/>
                  </a:ext>
                </a:extLst>
              </p:cNvPr>
              <p:cNvSpPr/>
              <p:nvPr/>
            </p:nvSpPr>
            <p:spPr>
              <a:xfrm>
                <a:off x="134672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" name="object 483">
                <a:extLst>
                  <a:ext uri="{FF2B5EF4-FFF2-40B4-BE49-F238E27FC236}">
                    <a16:creationId xmlns:a16="http://schemas.microsoft.com/office/drawing/2014/main" id="{6F02C42F-308F-D320-AF67-3D9433EF6F68}"/>
                  </a:ext>
                </a:extLst>
              </p:cNvPr>
              <p:cNvSpPr/>
              <p:nvPr/>
            </p:nvSpPr>
            <p:spPr>
              <a:xfrm>
                <a:off x="1346730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" name="object 484">
                <a:extLst>
                  <a:ext uri="{FF2B5EF4-FFF2-40B4-BE49-F238E27FC236}">
                    <a16:creationId xmlns:a16="http://schemas.microsoft.com/office/drawing/2014/main" id="{1E48116D-DAE7-AC85-58B8-0174E789CCDE}"/>
                  </a:ext>
                </a:extLst>
              </p:cNvPr>
              <p:cNvSpPr/>
              <p:nvPr/>
            </p:nvSpPr>
            <p:spPr>
              <a:xfrm>
                <a:off x="133369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" name="object 485">
                <a:extLst>
                  <a:ext uri="{FF2B5EF4-FFF2-40B4-BE49-F238E27FC236}">
                    <a16:creationId xmlns:a16="http://schemas.microsoft.com/office/drawing/2014/main" id="{CD93DF97-9670-6D63-ED88-BE55B4F7A4A4}"/>
                  </a:ext>
                </a:extLst>
              </p:cNvPr>
              <p:cNvSpPr/>
              <p:nvPr/>
            </p:nvSpPr>
            <p:spPr>
              <a:xfrm>
                <a:off x="1318056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" name="object 486">
                <a:extLst>
                  <a:ext uri="{FF2B5EF4-FFF2-40B4-BE49-F238E27FC236}">
                    <a16:creationId xmlns:a16="http://schemas.microsoft.com/office/drawing/2014/main" id="{CE416D0D-E722-6A61-8E5F-28B05702596F}"/>
                  </a:ext>
                </a:extLst>
              </p:cNvPr>
              <p:cNvSpPr/>
              <p:nvPr/>
            </p:nvSpPr>
            <p:spPr>
              <a:xfrm>
                <a:off x="130242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" name="object 487">
                <a:extLst>
                  <a:ext uri="{FF2B5EF4-FFF2-40B4-BE49-F238E27FC236}">
                    <a16:creationId xmlns:a16="http://schemas.microsoft.com/office/drawing/2014/main" id="{35053405-8611-FC73-254B-4E2C39AC7463}"/>
                  </a:ext>
                </a:extLst>
              </p:cNvPr>
              <p:cNvSpPr/>
              <p:nvPr/>
            </p:nvSpPr>
            <p:spPr>
              <a:xfrm>
                <a:off x="1273747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" name="object 488">
                <a:extLst>
                  <a:ext uri="{FF2B5EF4-FFF2-40B4-BE49-F238E27FC236}">
                    <a16:creationId xmlns:a16="http://schemas.microsoft.com/office/drawing/2014/main" id="{0913C498-E6F8-6E1F-2127-3623E0B3B9AC}"/>
                  </a:ext>
                </a:extLst>
              </p:cNvPr>
              <p:cNvSpPr/>
              <p:nvPr/>
            </p:nvSpPr>
            <p:spPr>
              <a:xfrm>
                <a:off x="1242481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" name="object 489">
                <a:extLst>
                  <a:ext uri="{FF2B5EF4-FFF2-40B4-BE49-F238E27FC236}">
                    <a16:creationId xmlns:a16="http://schemas.microsoft.com/office/drawing/2014/main" id="{DE2821E9-0293-A91B-2E8B-8CE0B1B70987}"/>
                  </a:ext>
                </a:extLst>
              </p:cNvPr>
              <p:cNvSpPr/>
              <p:nvPr/>
            </p:nvSpPr>
            <p:spPr>
              <a:xfrm>
                <a:off x="1229452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" name="object 490">
                <a:extLst>
                  <a:ext uri="{FF2B5EF4-FFF2-40B4-BE49-F238E27FC236}">
                    <a16:creationId xmlns:a16="http://schemas.microsoft.com/office/drawing/2014/main" id="{B59B3B15-B279-E412-288C-565C5BB02091}"/>
                  </a:ext>
                </a:extLst>
              </p:cNvPr>
              <p:cNvSpPr/>
              <p:nvPr/>
            </p:nvSpPr>
            <p:spPr>
              <a:xfrm>
                <a:off x="121381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" name="object 491">
                <a:extLst>
                  <a:ext uri="{FF2B5EF4-FFF2-40B4-BE49-F238E27FC236}">
                    <a16:creationId xmlns:a16="http://schemas.microsoft.com/office/drawing/2014/main" id="{7009CEE8-382C-57F1-C04D-322966BDC236}"/>
                  </a:ext>
                </a:extLst>
              </p:cNvPr>
              <p:cNvSpPr/>
              <p:nvPr/>
            </p:nvSpPr>
            <p:spPr>
              <a:xfrm>
                <a:off x="151351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" name="object 492">
                <a:extLst>
                  <a:ext uri="{FF2B5EF4-FFF2-40B4-BE49-F238E27FC236}">
                    <a16:creationId xmlns:a16="http://schemas.microsoft.com/office/drawing/2014/main" id="{19E57CA3-2EA2-78E4-3C0F-0F444AD1EE22}"/>
                  </a:ext>
                </a:extLst>
              </p:cNvPr>
              <p:cNvSpPr/>
              <p:nvPr/>
            </p:nvSpPr>
            <p:spPr>
              <a:xfrm>
                <a:off x="1372779" y="827418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" name="object 493">
                <a:extLst>
                  <a:ext uri="{FF2B5EF4-FFF2-40B4-BE49-F238E27FC236}">
                    <a16:creationId xmlns:a16="http://schemas.microsoft.com/office/drawing/2014/main" id="{BA5C95E9-D571-E897-E00D-99AFA5D8800D}"/>
                  </a:ext>
                </a:extLst>
              </p:cNvPr>
              <p:cNvSpPr/>
              <p:nvPr/>
            </p:nvSpPr>
            <p:spPr>
              <a:xfrm>
                <a:off x="14978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" name="object 494">
                <a:extLst>
                  <a:ext uri="{FF2B5EF4-FFF2-40B4-BE49-F238E27FC236}">
                    <a16:creationId xmlns:a16="http://schemas.microsoft.com/office/drawing/2014/main" id="{34E0E11D-B7D5-B3E2-4DD6-E47E4A38EDFB}"/>
                  </a:ext>
                </a:extLst>
              </p:cNvPr>
              <p:cNvSpPr/>
              <p:nvPr/>
            </p:nvSpPr>
            <p:spPr>
              <a:xfrm>
                <a:off x="149774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" name="object 495">
                <a:extLst>
                  <a:ext uri="{FF2B5EF4-FFF2-40B4-BE49-F238E27FC236}">
                    <a16:creationId xmlns:a16="http://schemas.microsoft.com/office/drawing/2014/main" id="{F648A685-C597-2E9A-5118-4B9E7E5B420F}"/>
                  </a:ext>
                </a:extLst>
              </p:cNvPr>
              <p:cNvSpPr/>
              <p:nvPr/>
            </p:nvSpPr>
            <p:spPr>
              <a:xfrm>
                <a:off x="1484836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" name="object 496">
                <a:extLst>
                  <a:ext uri="{FF2B5EF4-FFF2-40B4-BE49-F238E27FC236}">
                    <a16:creationId xmlns:a16="http://schemas.microsoft.com/office/drawing/2014/main" id="{217B8A63-E592-CA88-CB3E-1086B10299E8}"/>
                  </a:ext>
                </a:extLst>
              </p:cNvPr>
              <p:cNvSpPr/>
              <p:nvPr/>
            </p:nvSpPr>
            <p:spPr>
              <a:xfrm>
                <a:off x="148223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" name="object 497">
                <a:extLst>
                  <a:ext uri="{FF2B5EF4-FFF2-40B4-BE49-F238E27FC236}">
                    <a16:creationId xmlns:a16="http://schemas.microsoft.com/office/drawing/2014/main" id="{A8C01A1C-D07C-056F-ECE5-95AFB33BFA48}"/>
                  </a:ext>
                </a:extLst>
              </p:cNvPr>
              <p:cNvSpPr/>
              <p:nvPr/>
            </p:nvSpPr>
            <p:spPr>
              <a:xfrm>
                <a:off x="14691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" name="object 498">
                <a:extLst>
                  <a:ext uri="{FF2B5EF4-FFF2-40B4-BE49-F238E27FC236}">
                    <a16:creationId xmlns:a16="http://schemas.microsoft.com/office/drawing/2014/main" id="{81654F70-62A4-2182-CDB3-D18590871B06}"/>
                  </a:ext>
                </a:extLst>
              </p:cNvPr>
              <p:cNvSpPr/>
              <p:nvPr/>
            </p:nvSpPr>
            <p:spPr>
              <a:xfrm>
                <a:off x="145357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" name="object 499">
                <a:extLst>
                  <a:ext uri="{FF2B5EF4-FFF2-40B4-BE49-F238E27FC236}">
                    <a16:creationId xmlns:a16="http://schemas.microsoft.com/office/drawing/2014/main" id="{37373190-ABD7-F74C-7175-A0D877C89B04}"/>
                  </a:ext>
                </a:extLst>
              </p:cNvPr>
              <p:cNvSpPr/>
              <p:nvPr/>
            </p:nvSpPr>
            <p:spPr>
              <a:xfrm>
                <a:off x="14379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" name="object 500">
                <a:extLst>
                  <a:ext uri="{FF2B5EF4-FFF2-40B4-BE49-F238E27FC236}">
                    <a16:creationId xmlns:a16="http://schemas.microsoft.com/office/drawing/2014/main" id="{FD7CC35C-FA06-29F7-6E3D-682857DEA522}"/>
                  </a:ext>
                </a:extLst>
              </p:cNvPr>
              <p:cNvSpPr/>
              <p:nvPr/>
            </p:nvSpPr>
            <p:spPr>
              <a:xfrm>
                <a:off x="142229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" name="object 501">
                <a:extLst>
                  <a:ext uri="{FF2B5EF4-FFF2-40B4-BE49-F238E27FC236}">
                    <a16:creationId xmlns:a16="http://schemas.microsoft.com/office/drawing/2014/main" id="{A97A8804-7DA9-9FA6-8CAA-C967BCF31CE5}"/>
                  </a:ext>
                </a:extLst>
              </p:cNvPr>
              <p:cNvSpPr/>
              <p:nvPr/>
            </p:nvSpPr>
            <p:spPr>
              <a:xfrm>
                <a:off x="140926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" name="object 502">
                <a:extLst>
                  <a:ext uri="{FF2B5EF4-FFF2-40B4-BE49-F238E27FC236}">
                    <a16:creationId xmlns:a16="http://schemas.microsoft.com/office/drawing/2014/main" id="{BEA8B134-90CF-8F66-E625-EC86F6B05EF5}"/>
                  </a:ext>
                </a:extLst>
              </p:cNvPr>
              <p:cNvSpPr/>
              <p:nvPr/>
            </p:nvSpPr>
            <p:spPr>
              <a:xfrm>
                <a:off x="139363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" name="object 503">
                <a:extLst>
                  <a:ext uri="{FF2B5EF4-FFF2-40B4-BE49-F238E27FC236}">
                    <a16:creationId xmlns:a16="http://schemas.microsoft.com/office/drawing/2014/main" id="{031EADD9-0B3A-A6D7-813A-04C65A7F13A6}"/>
                  </a:ext>
                </a:extLst>
              </p:cNvPr>
              <p:cNvSpPr/>
              <p:nvPr/>
            </p:nvSpPr>
            <p:spPr>
              <a:xfrm>
                <a:off x="137799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" name="object 504">
                <a:extLst>
                  <a:ext uri="{FF2B5EF4-FFF2-40B4-BE49-F238E27FC236}">
                    <a16:creationId xmlns:a16="http://schemas.microsoft.com/office/drawing/2014/main" id="{7CC3B432-3FEF-59A4-ACD1-E2BD02B38538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" name="object 505">
                <a:extLst>
                  <a:ext uri="{FF2B5EF4-FFF2-40B4-BE49-F238E27FC236}">
                    <a16:creationId xmlns:a16="http://schemas.microsoft.com/office/drawing/2014/main" id="{14061ACE-7FAD-AEF2-B824-173AD4286AAF}"/>
                  </a:ext>
                </a:extLst>
              </p:cNvPr>
              <p:cNvSpPr/>
              <p:nvPr/>
            </p:nvSpPr>
            <p:spPr>
              <a:xfrm>
                <a:off x="1377991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" name="object 506">
                <a:extLst>
                  <a:ext uri="{FF2B5EF4-FFF2-40B4-BE49-F238E27FC236}">
                    <a16:creationId xmlns:a16="http://schemas.microsoft.com/office/drawing/2014/main" id="{9CE9C368-7B07-E150-0E66-3CD399D93CE1}"/>
                  </a:ext>
                </a:extLst>
              </p:cNvPr>
              <p:cNvSpPr/>
              <p:nvPr/>
            </p:nvSpPr>
            <p:spPr>
              <a:xfrm>
                <a:off x="139363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" name="object 507">
                <a:extLst>
                  <a:ext uri="{FF2B5EF4-FFF2-40B4-BE49-F238E27FC236}">
                    <a16:creationId xmlns:a16="http://schemas.microsoft.com/office/drawing/2014/main" id="{B887E2A4-1A8F-8F50-D757-C75599B9B586}"/>
                  </a:ext>
                </a:extLst>
              </p:cNvPr>
              <p:cNvSpPr/>
              <p:nvPr/>
            </p:nvSpPr>
            <p:spPr>
              <a:xfrm>
                <a:off x="140926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" name="object 508">
                <a:extLst>
                  <a:ext uri="{FF2B5EF4-FFF2-40B4-BE49-F238E27FC236}">
                    <a16:creationId xmlns:a16="http://schemas.microsoft.com/office/drawing/2014/main" id="{2146BD51-8B6C-3BF4-C8FE-2A9FE99A2B8F}"/>
                  </a:ext>
                </a:extLst>
              </p:cNvPr>
              <p:cNvSpPr/>
              <p:nvPr/>
            </p:nvSpPr>
            <p:spPr>
              <a:xfrm>
                <a:off x="142229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" name="object 509">
                <a:extLst>
                  <a:ext uri="{FF2B5EF4-FFF2-40B4-BE49-F238E27FC236}">
                    <a16:creationId xmlns:a16="http://schemas.microsoft.com/office/drawing/2014/main" id="{8A085C8A-AC85-3530-4DA0-8595A444E453}"/>
                  </a:ext>
                </a:extLst>
              </p:cNvPr>
              <p:cNvSpPr/>
              <p:nvPr/>
            </p:nvSpPr>
            <p:spPr>
              <a:xfrm>
                <a:off x="14379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" name="object 510">
                <a:extLst>
                  <a:ext uri="{FF2B5EF4-FFF2-40B4-BE49-F238E27FC236}">
                    <a16:creationId xmlns:a16="http://schemas.microsoft.com/office/drawing/2014/main" id="{01D94B6A-40F9-950C-AAB8-B9AE3D945C9D}"/>
                  </a:ext>
                </a:extLst>
              </p:cNvPr>
              <p:cNvSpPr/>
              <p:nvPr/>
            </p:nvSpPr>
            <p:spPr>
              <a:xfrm>
                <a:off x="1453570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" name="object 511">
                <a:extLst>
                  <a:ext uri="{FF2B5EF4-FFF2-40B4-BE49-F238E27FC236}">
                    <a16:creationId xmlns:a16="http://schemas.microsoft.com/office/drawing/2014/main" id="{EB8EAA39-AA39-73E7-7E5B-679CBECFAE0D}"/>
                  </a:ext>
                </a:extLst>
              </p:cNvPr>
              <p:cNvSpPr/>
              <p:nvPr/>
            </p:nvSpPr>
            <p:spPr>
              <a:xfrm>
                <a:off x="14691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" name="object 512">
                <a:extLst>
                  <a:ext uri="{FF2B5EF4-FFF2-40B4-BE49-F238E27FC236}">
                    <a16:creationId xmlns:a16="http://schemas.microsoft.com/office/drawing/2014/main" id="{138EC27B-09CC-58EA-8CAD-48BA7FB9E308}"/>
                  </a:ext>
                </a:extLst>
              </p:cNvPr>
              <p:cNvSpPr/>
              <p:nvPr/>
            </p:nvSpPr>
            <p:spPr>
              <a:xfrm>
                <a:off x="1484836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" name="object 513">
                <a:extLst>
                  <a:ext uri="{FF2B5EF4-FFF2-40B4-BE49-F238E27FC236}">
                    <a16:creationId xmlns:a16="http://schemas.microsoft.com/office/drawing/2014/main" id="{6EBEC0E1-71BC-A390-3AD6-977F6F2ED95E}"/>
                  </a:ext>
                </a:extLst>
              </p:cNvPr>
              <p:cNvSpPr/>
              <p:nvPr/>
            </p:nvSpPr>
            <p:spPr>
              <a:xfrm>
                <a:off x="1364969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" name="object 514">
                <a:extLst>
                  <a:ext uri="{FF2B5EF4-FFF2-40B4-BE49-F238E27FC236}">
                    <a16:creationId xmlns:a16="http://schemas.microsoft.com/office/drawing/2014/main" id="{C82E6809-8521-3ACB-1895-AB04654010A6}"/>
                  </a:ext>
                </a:extLst>
              </p:cNvPr>
              <p:cNvSpPr/>
              <p:nvPr/>
            </p:nvSpPr>
            <p:spPr>
              <a:xfrm>
                <a:off x="1351937" y="820121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10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" name="object 515">
                <a:extLst>
                  <a:ext uri="{FF2B5EF4-FFF2-40B4-BE49-F238E27FC236}">
                    <a16:creationId xmlns:a16="http://schemas.microsoft.com/office/drawing/2014/main" id="{C33B84B8-6B77-0406-D599-C5E43189761C}"/>
                  </a:ext>
                </a:extLst>
              </p:cNvPr>
              <p:cNvSpPr/>
              <p:nvPr/>
            </p:nvSpPr>
            <p:spPr>
              <a:xfrm>
                <a:off x="121381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" name="object 516">
                <a:extLst>
                  <a:ext uri="{FF2B5EF4-FFF2-40B4-BE49-F238E27FC236}">
                    <a16:creationId xmlns:a16="http://schemas.microsoft.com/office/drawing/2014/main" id="{B7437CDF-C8BE-D897-0AC0-1C8295897D20}"/>
                  </a:ext>
                </a:extLst>
              </p:cNvPr>
              <p:cNvSpPr/>
              <p:nvPr/>
            </p:nvSpPr>
            <p:spPr>
              <a:xfrm>
                <a:off x="1364969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" name="object 517">
                <a:extLst>
                  <a:ext uri="{FF2B5EF4-FFF2-40B4-BE49-F238E27FC236}">
                    <a16:creationId xmlns:a16="http://schemas.microsoft.com/office/drawing/2014/main" id="{D8B5E666-9F7E-1305-E0C3-76335D5DCA8E}"/>
                  </a:ext>
                </a:extLst>
              </p:cNvPr>
              <p:cNvSpPr/>
              <p:nvPr/>
            </p:nvSpPr>
            <p:spPr>
              <a:xfrm>
                <a:off x="150308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" name="object 518">
                <a:extLst>
                  <a:ext uri="{FF2B5EF4-FFF2-40B4-BE49-F238E27FC236}">
                    <a16:creationId xmlns:a16="http://schemas.microsoft.com/office/drawing/2014/main" id="{D699A1F9-6A5A-F6EE-A216-75410D506788}"/>
                  </a:ext>
                </a:extLst>
              </p:cNvPr>
              <p:cNvSpPr/>
              <p:nvPr/>
            </p:nvSpPr>
            <p:spPr>
              <a:xfrm>
                <a:off x="1213808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" name="object 519">
                <a:extLst>
                  <a:ext uri="{FF2B5EF4-FFF2-40B4-BE49-F238E27FC236}">
                    <a16:creationId xmlns:a16="http://schemas.microsoft.com/office/drawing/2014/main" id="{99B02506-0426-139F-D349-28947E863BA2}"/>
                  </a:ext>
                </a:extLst>
              </p:cNvPr>
              <p:cNvSpPr/>
              <p:nvPr/>
            </p:nvSpPr>
            <p:spPr>
              <a:xfrm>
                <a:off x="1221634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" name="object 520">
                <a:extLst>
                  <a:ext uri="{FF2B5EF4-FFF2-40B4-BE49-F238E27FC236}">
                    <a16:creationId xmlns:a16="http://schemas.microsoft.com/office/drawing/2014/main" id="{C7173CE8-8ECE-B0CB-1D72-F833778C9116}"/>
                  </a:ext>
                </a:extLst>
              </p:cNvPr>
              <p:cNvSpPr/>
              <p:nvPr/>
            </p:nvSpPr>
            <p:spPr>
              <a:xfrm>
                <a:off x="122684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" name="object 521">
                <a:extLst>
                  <a:ext uri="{FF2B5EF4-FFF2-40B4-BE49-F238E27FC236}">
                    <a16:creationId xmlns:a16="http://schemas.microsoft.com/office/drawing/2014/main" id="{932C395A-7063-EB26-099A-9B575C37DB52}"/>
                  </a:ext>
                </a:extLst>
              </p:cNvPr>
              <p:cNvSpPr/>
              <p:nvPr/>
            </p:nvSpPr>
            <p:spPr>
              <a:xfrm>
                <a:off x="12268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" name="object 522">
                <a:extLst>
                  <a:ext uri="{FF2B5EF4-FFF2-40B4-BE49-F238E27FC236}">
                    <a16:creationId xmlns:a16="http://schemas.microsoft.com/office/drawing/2014/main" id="{F72074E9-EF4E-83A3-EA71-DF0BD00EAF3D}"/>
                  </a:ext>
                </a:extLst>
              </p:cNvPr>
              <p:cNvSpPr/>
              <p:nvPr/>
            </p:nvSpPr>
            <p:spPr>
              <a:xfrm>
                <a:off x="12424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" name="object 523">
                <a:extLst>
                  <a:ext uri="{FF2B5EF4-FFF2-40B4-BE49-F238E27FC236}">
                    <a16:creationId xmlns:a16="http://schemas.microsoft.com/office/drawing/2014/main" id="{1F905447-2E39-0324-9220-A8841DB84CBB}"/>
                  </a:ext>
                </a:extLst>
              </p:cNvPr>
              <p:cNvSpPr/>
              <p:nvPr/>
            </p:nvSpPr>
            <p:spPr>
              <a:xfrm>
                <a:off x="125811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" name="object 524">
                <a:extLst>
                  <a:ext uri="{FF2B5EF4-FFF2-40B4-BE49-F238E27FC236}">
                    <a16:creationId xmlns:a16="http://schemas.microsoft.com/office/drawing/2014/main" id="{5B4D0116-0D59-DBC7-CA67-F3655001733A}"/>
                  </a:ext>
                </a:extLst>
              </p:cNvPr>
              <p:cNvSpPr/>
              <p:nvPr/>
            </p:nvSpPr>
            <p:spPr>
              <a:xfrm>
                <a:off x="125798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" name="object 525">
                <a:extLst>
                  <a:ext uri="{FF2B5EF4-FFF2-40B4-BE49-F238E27FC236}">
                    <a16:creationId xmlns:a16="http://schemas.microsoft.com/office/drawing/2014/main" id="{5D296D06-E771-F9ED-BD24-FB3FE9F79A86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" name="object 526">
                <a:extLst>
                  <a:ext uri="{FF2B5EF4-FFF2-40B4-BE49-F238E27FC236}">
                    <a16:creationId xmlns:a16="http://schemas.microsoft.com/office/drawing/2014/main" id="{A4F44E8E-F268-E772-209D-494570898C98}"/>
                  </a:ext>
                </a:extLst>
              </p:cNvPr>
              <p:cNvSpPr/>
              <p:nvPr/>
            </p:nvSpPr>
            <p:spPr>
              <a:xfrm>
                <a:off x="127114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" name="object 527">
                <a:extLst>
                  <a:ext uri="{FF2B5EF4-FFF2-40B4-BE49-F238E27FC236}">
                    <a16:creationId xmlns:a16="http://schemas.microsoft.com/office/drawing/2014/main" id="{4001218C-0DB2-DF09-CA46-02546AD291B7}"/>
                  </a:ext>
                </a:extLst>
              </p:cNvPr>
              <p:cNvSpPr/>
              <p:nvPr/>
            </p:nvSpPr>
            <p:spPr>
              <a:xfrm>
                <a:off x="128678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" name="object 528">
                <a:extLst>
                  <a:ext uri="{FF2B5EF4-FFF2-40B4-BE49-F238E27FC236}">
                    <a16:creationId xmlns:a16="http://schemas.microsoft.com/office/drawing/2014/main" id="{60E28B60-7085-8179-37B4-155E36E7C2D4}"/>
                  </a:ext>
                </a:extLst>
              </p:cNvPr>
              <p:cNvSpPr/>
              <p:nvPr/>
            </p:nvSpPr>
            <p:spPr>
              <a:xfrm>
                <a:off x="128665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" name="object 529">
                <a:extLst>
                  <a:ext uri="{FF2B5EF4-FFF2-40B4-BE49-F238E27FC236}">
                    <a16:creationId xmlns:a16="http://schemas.microsoft.com/office/drawing/2014/main" id="{808BCD51-7606-2DB8-F0B8-5344E1DAE53D}"/>
                  </a:ext>
                </a:extLst>
              </p:cNvPr>
              <p:cNvSpPr/>
              <p:nvPr/>
            </p:nvSpPr>
            <p:spPr>
              <a:xfrm>
                <a:off x="13024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" name="object 530">
                <a:extLst>
                  <a:ext uri="{FF2B5EF4-FFF2-40B4-BE49-F238E27FC236}">
                    <a16:creationId xmlns:a16="http://schemas.microsoft.com/office/drawing/2014/main" id="{C48017BE-A132-5344-65CB-D67687F3BF42}"/>
                  </a:ext>
                </a:extLst>
              </p:cNvPr>
              <p:cNvSpPr/>
              <p:nvPr/>
            </p:nvSpPr>
            <p:spPr>
              <a:xfrm>
                <a:off x="131805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" name="object 531">
                <a:extLst>
                  <a:ext uri="{FF2B5EF4-FFF2-40B4-BE49-F238E27FC236}">
                    <a16:creationId xmlns:a16="http://schemas.microsoft.com/office/drawing/2014/main" id="{B5A38EA0-4596-5BBC-B57F-88DEFBCDC4FA}"/>
                  </a:ext>
                </a:extLst>
              </p:cNvPr>
              <p:cNvSpPr/>
              <p:nvPr/>
            </p:nvSpPr>
            <p:spPr>
              <a:xfrm>
                <a:off x="133369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" name="object 532">
                <a:extLst>
                  <a:ext uri="{FF2B5EF4-FFF2-40B4-BE49-F238E27FC236}">
                    <a16:creationId xmlns:a16="http://schemas.microsoft.com/office/drawing/2014/main" id="{25C5AB92-6300-BA4B-0EB2-341F56256832}"/>
                  </a:ext>
                </a:extLst>
              </p:cNvPr>
              <p:cNvSpPr/>
              <p:nvPr/>
            </p:nvSpPr>
            <p:spPr>
              <a:xfrm>
                <a:off x="134672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" name="object 533">
                <a:extLst>
                  <a:ext uri="{FF2B5EF4-FFF2-40B4-BE49-F238E27FC236}">
                    <a16:creationId xmlns:a16="http://schemas.microsoft.com/office/drawing/2014/main" id="{4703C11E-FE4B-C99B-0520-5409D57F4704}"/>
                  </a:ext>
                </a:extLst>
              </p:cNvPr>
              <p:cNvSpPr/>
              <p:nvPr/>
            </p:nvSpPr>
            <p:spPr>
              <a:xfrm>
                <a:off x="1346730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" name="object 534">
                <a:extLst>
                  <a:ext uri="{FF2B5EF4-FFF2-40B4-BE49-F238E27FC236}">
                    <a16:creationId xmlns:a16="http://schemas.microsoft.com/office/drawing/2014/main" id="{C78C9BBE-75D6-FA13-B6E9-D3F760787D8D}"/>
                  </a:ext>
                </a:extLst>
              </p:cNvPr>
              <p:cNvSpPr/>
              <p:nvPr/>
            </p:nvSpPr>
            <p:spPr>
              <a:xfrm>
                <a:off x="133369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" name="object 535">
                <a:extLst>
                  <a:ext uri="{FF2B5EF4-FFF2-40B4-BE49-F238E27FC236}">
                    <a16:creationId xmlns:a16="http://schemas.microsoft.com/office/drawing/2014/main" id="{FB69F2B8-BEAD-F2DB-9E0A-486EF0998F44}"/>
                  </a:ext>
                </a:extLst>
              </p:cNvPr>
              <p:cNvSpPr/>
              <p:nvPr/>
            </p:nvSpPr>
            <p:spPr>
              <a:xfrm>
                <a:off x="1318056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" name="object 536">
                <a:extLst>
                  <a:ext uri="{FF2B5EF4-FFF2-40B4-BE49-F238E27FC236}">
                    <a16:creationId xmlns:a16="http://schemas.microsoft.com/office/drawing/2014/main" id="{B9D46A1D-A5F7-E0BB-8953-7F98E0861D73}"/>
                  </a:ext>
                </a:extLst>
              </p:cNvPr>
              <p:cNvSpPr/>
              <p:nvPr/>
            </p:nvSpPr>
            <p:spPr>
              <a:xfrm>
                <a:off x="130242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" name="object 537">
                <a:extLst>
                  <a:ext uri="{FF2B5EF4-FFF2-40B4-BE49-F238E27FC236}">
                    <a16:creationId xmlns:a16="http://schemas.microsoft.com/office/drawing/2014/main" id="{A8002C62-379A-5BB9-92E5-E9EFF68E9BD1}"/>
                  </a:ext>
                </a:extLst>
              </p:cNvPr>
              <p:cNvSpPr/>
              <p:nvPr/>
            </p:nvSpPr>
            <p:spPr>
              <a:xfrm>
                <a:off x="1273747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" name="object 538">
                <a:extLst>
                  <a:ext uri="{FF2B5EF4-FFF2-40B4-BE49-F238E27FC236}">
                    <a16:creationId xmlns:a16="http://schemas.microsoft.com/office/drawing/2014/main" id="{2DFB5A7C-A982-7819-5D66-AE31C5F08671}"/>
                  </a:ext>
                </a:extLst>
              </p:cNvPr>
              <p:cNvSpPr/>
              <p:nvPr/>
            </p:nvSpPr>
            <p:spPr>
              <a:xfrm>
                <a:off x="1242481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" name="object 539">
                <a:extLst>
                  <a:ext uri="{FF2B5EF4-FFF2-40B4-BE49-F238E27FC236}">
                    <a16:creationId xmlns:a16="http://schemas.microsoft.com/office/drawing/2014/main" id="{DF399B4F-68FF-040D-F055-F54C547F6F4F}"/>
                  </a:ext>
                </a:extLst>
              </p:cNvPr>
              <p:cNvSpPr/>
              <p:nvPr/>
            </p:nvSpPr>
            <p:spPr>
              <a:xfrm>
                <a:off x="1229452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" name="object 540">
                <a:extLst>
                  <a:ext uri="{FF2B5EF4-FFF2-40B4-BE49-F238E27FC236}">
                    <a16:creationId xmlns:a16="http://schemas.microsoft.com/office/drawing/2014/main" id="{F80D373A-C2A9-5EC9-8A15-2EB408257303}"/>
                  </a:ext>
                </a:extLst>
              </p:cNvPr>
              <p:cNvSpPr/>
              <p:nvPr/>
            </p:nvSpPr>
            <p:spPr>
              <a:xfrm>
                <a:off x="121381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" name="object 541">
                <a:extLst>
                  <a:ext uri="{FF2B5EF4-FFF2-40B4-BE49-F238E27FC236}">
                    <a16:creationId xmlns:a16="http://schemas.microsoft.com/office/drawing/2014/main" id="{81506E11-A049-14A1-F755-64E2D08DEBB7}"/>
                  </a:ext>
                </a:extLst>
              </p:cNvPr>
              <p:cNvSpPr/>
              <p:nvPr/>
            </p:nvSpPr>
            <p:spPr>
              <a:xfrm>
                <a:off x="15135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" name="object 542">
                <a:extLst>
                  <a:ext uri="{FF2B5EF4-FFF2-40B4-BE49-F238E27FC236}">
                    <a16:creationId xmlns:a16="http://schemas.microsoft.com/office/drawing/2014/main" id="{2F45240C-4FD9-D391-14E4-C4DABA36C6C9}"/>
                  </a:ext>
                </a:extLst>
              </p:cNvPr>
              <p:cNvSpPr/>
              <p:nvPr/>
            </p:nvSpPr>
            <p:spPr>
              <a:xfrm>
                <a:off x="1372779" y="819860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" name="object 543">
                <a:extLst>
                  <a:ext uri="{FF2B5EF4-FFF2-40B4-BE49-F238E27FC236}">
                    <a16:creationId xmlns:a16="http://schemas.microsoft.com/office/drawing/2014/main" id="{07549622-90FA-946C-F4F6-B12F12B71E0A}"/>
                  </a:ext>
                </a:extLst>
              </p:cNvPr>
              <p:cNvSpPr/>
              <p:nvPr/>
            </p:nvSpPr>
            <p:spPr>
              <a:xfrm>
                <a:off x="14978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" name="object 544">
                <a:extLst>
                  <a:ext uri="{FF2B5EF4-FFF2-40B4-BE49-F238E27FC236}">
                    <a16:creationId xmlns:a16="http://schemas.microsoft.com/office/drawing/2014/main" id="{66C1E245-CF6B-28D6-00B4-0AE39E9A904B}"/>
                  </a:ext>
                </a:extLst>
              </p:cNvPr>
              <p:cNvSpPr/>
              <p:nvPr/>
            </p:nvSpPr>
            <p:spPr>
              <a:xfrm>
                <a:off x="149774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" name="object 545">
                <a:extLst>
                  <a:ext uri="{FF2B5EF4-FFF2-40B4-BE49-F238E27FC236}">
                    <a16:creationId xmlns:a16="http://schemas.microsoft.com/office/drawing/2014/main" id="{13FC8B86-0ED5-12AC-5754-C2EF29503D53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" name="object 546">
                <a:extLst>
                  <a:ext uri="{FF2B5EF4-FFF2-40B4-BE49-F238E27FC236}">
                    <a16:creationId xmlns:a16="http://schemas.microsoft.com/office/drawing/2014/main" id="{578AAB94-1E5E-B973-4B4A-72CA1AA55425}"/>
                  </a:ext>
                </a:extLst>
              </p:cNvPr>
              <p:cNvSpPr/>
              <p:nvPr/>
            </p:nvSpPr>
            <p:spPr>
              <a:xfrm>
                <a:off x="148223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" name="object 547">
                <a:extLst>
                  <a:ext uri="{FF2B5EF4-FFF2-40B4-BE49-F238E27FC236}">
                    <a16:creationId xmlns:a16="http://schemas.microsoft.com/office/drawing/2014/main" id="{F703B666-3F4D-6B10-FC75-D3FAF3F59B3B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6" name="object 548">
                <a:extLst>
                  <a:ext uri="{FF2B5EF4-FFF2-40B4-BE49-F238E27FC236}">
                    <a16:creationId xmlns:a16="http://schemas.microsoft.com/office/drawing/2014/main" id="{0C239CC9-8101-AB05-DF88-19EEAB76598B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7" name="object 549">
                <a:extLst>
                  <a:ext uri="{FF2B5EF4-FFF2-40B4-BE49-F238E27FC236}">
                    <a16:creationId xmlns:a16="http://schemas.microsoft.com/office/drawing/2014/main" id="{AC5C98D1-DD68-2838-2EF9-08FCA08FBE88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8" name="object 550">
                <a:extLst>
                  <a:ext uri="{FF2B5EF4-FFF2-40B4-BE49-F238E27FC236}">
                    <a16:creationId xmlns:a16="http://schemas.microsoft.com/office/drawing/2014/main" id="{8E85B1D0-38A8-16B8-4BC2-80F1145446CE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9" name="object 551">
                <a:extLst>
                  <a:ext uri="{FF2B5EF4-FFF2-40B4-BE49-F238E27FC236}">
                    <a16:creationId xmlns:a16="http://schemas.microsoft.com/office/drawing/2014/main" id="{FB1C17BF-FE6C-26F0-804B-39B2F9382168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0" name="object 552">
                <a:extLst>
                  <a:ext uri="{FF2B5EF4-FFF2-40B4-BE49-F238E27FC236}">
                    <a16:creationId xmlns:a16="http://schemas.microsoft.com/office/drawing/2014/main" id="{53CB279F-6398-1717-2199-F1F4665522D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1" name="object 553">
                <a:extLst>
                  <a:ext uri="{FF2B5EF4-FFF2-40B4-BE49-F238E27FC236}">
                    <a16:creationId xmlns:a16="http://schemas.microsoft.com/office/drawing/2014/main" id="{AAB9BB82-D267-1C6D-2A64-765E907C9929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2" name="object 554">
                <a:extLst>
                  <a:ext uri="{FF2B5EF4-FFF2-40B4-BE49-F238E27FC236}">
                    <a16:creationId xmlns:a16="http://schemas.microsoft.com/office/drawing/2014/main" id="{B7821A99-1A37-BE75-4CB1-A96B159D49B1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3" name="object 555">
                <a:extLst>
                  <a:ext uri="{FF2B5EF4-FFF2-40B4-BE49-F238E27FC236}">
                    <a16:creationId xmlns:a16="http://schemas.microsoft.com/office/drawing/2014/main" id="{51EEA807-FD5F-7159-9064-4159E9568E02}"/>
                  </a:ext>
                </a:extLst>
              </p:cNvPr>
              <p:cNvSpPr/>
              <p:nvPr/>
            </p:nvSpPr>
            <p:spPr>
              <a:xfrm>
                <a:off x="137799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4" name="object 556">
                <a:extLst>
                  <a:ext uri="{FF2B5EF4-FFF2-40B4-BE49-F238E27FC236}">
                    <a16:creationId xmlns:a16="http://schemas.microsoft.com/office/drawing/2014/main" id="{761151DD-38B2-3904-5043-61187A523A2D}"/>
                  </a:ext>
                </a:extLst>
              </p:cNvPr>
              <p:cNvSpPr/>
              <p:nvPr/>
            </p:nvSpPr>
            <p:spPr>
              <a:xfrm>
                <a:off x="13936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5" name="object 557">
                <a:extLst>
                  <a:ext uri="{FF2B5EF4-FFF2-40B4-BE49-F238E27FC236}">
                    <a16:creationId xmlns:a16="http://schemas.microsoft.com/office/drawing/2014/main" id="{BF424125-AF82-58BE-6051-ADE9755808E7}"/>
                  </a:ext>
                </a:extLst>
              </p:cNvPr>
              <p:cNvSpPr/>
              <p:nvPr/>
            </p:nvSpPr>
            <p:spPr>
              <a:xfrm>
                <a:off x="140926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6" name="object 558">
                <a:extLst>
                  <a:ext uri="{FF2B5EF4-FFF2-40B4-BE49-F238E27FC236}">
                    <a16:creationId xmlns:a16="http://schemas.microsoft.com/office/drawing/2014/main" id="{2A0557B1-10A1-DEC5-6B17-D8CBFFEC6DCB}"/>
                  </a:ext>
                </a:extLst>
              </p:cNvPr>
              <p:cNvSpPr/>
              <p:nvPr/>
            </p:nvSpPr>
            <p:spPr>
              <a:xfrm>
                <a:off x="142229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7" name="object 559">
                <a:extLst>
                  <a:ext uri="{FF2B5EF4-FFF2-40B4-BE49-F238E27FC236}">
                    <a16:creationId xmlns:a16="http://schemas.microsoft.com/office/drawing/2014/main" id="{4DB1A380-E9E9-55A9-D5F3-3BBF2A387E17}"/>
                  </a:ext>
                </a:extLst>
              </p:cNvPr>
              <p:cNvSpPr/>
              <p:nvPr/>
            </p:nvSpPr>
            <p:spPr>
              <a:xfrm>
                <a:off x="14379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8" name="object 560">
                <a:extLst>
                  <a:ext uri="{FF2B5EF4-FFF2-40B4-BE49-F238E27FC236}">
                    <a16:creationId xmlns:a16="http://schemas.microsoft.com/office/drawing/2014/main" id="{6153F469-D60E-1E7F-2950-77265B4F21D6}"/>
                  </a:ext>
                </a:extLst>
              </p:cNvPr>
              <p:cNvSpPr/>
              <p:nvPr/>
            </p:nvSpPr>
            <p:spPr>
              <a:xfrm>
                <a:off x="145357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39" name="object 561">
                <a:extLst>
                  <a:ext uri="{FF2B5EF4-FFF2-40B4-BE49-F238E27FC236}">
                    <a16:creationId xmlns:a16="http://schemas.microsoft.com/office/drawing/2014/main" id="{60067F02-1A21-2E7A-4C9D-62D7A1C1B8D9}"/>
                  </a:ext>
                </a:extLst>
              </p:cNvPr>
              <p:cNvSpPr/>
              <p:nvPr/>
            </p:nvSpPr>
            <p:spPr>
              <a:xfrm>
                <a:off x="14691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0" name="object 562">
                <a:extLst>
                  <a:ext uri="{FF2B5EF4-FFF2-40B4-BE49-F238E27FC236}">
                    <a16:creationId xmlns:a16="http://schemas.microsoft.com/office/drawing/2014/main" id="{C32EB141-5EA1-8061-1556-4EAE4C76DCAD}"/>
                  </a:ext>
                </a:extLst>
              </p:cNvPr>
              <p:cNvSpPr/>
              <p:nvPr/>
            </p:nvSpPr>
            <p:spPr>
              <a:xfrm>
                <a:off x="1484836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1" name="object 563">
                <a:extLst>
                  <a:ext uri="{FF2B5EF4-FFF2-40B4-BE49-F238E27FC236}">
                    <a16:creationId xmlns:a16="http://schemas.microsoft.com/office/drawing/2014/main" id="{F7AEEEF4-EE68-29F2-C59C-16024E1D6BAF}"/>
                  </a:ext>
                </a:extLst>
              </p:cNvPr>
              <p:cNvSpPr/>
              <p:nvPr/>
            </p:nvSpPr>
            <p:spPr>
              <a:xfrm>
                <a:off x="136496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2" name="object 564">
                <a:extLst>
                  <a:ext uri="{FF2B5EF4-FFF2-40B4-BE49-F238E27FC236}">
                    <a16:creationId xmlns:a16="http://schemas.microsoft.com/office/drawing/2014/main" id="{EC986C3A-6582-C60F-B8B0-3E625FBCFCA0}"/>
                  </a:ext>
                </a:extLst>
              </p:cNvPr>
              <p:cNvSpPr/>
              <p:nvPr/>
            </p:nvSpPr>
            <p:spPr>
              <a:xfrm>
                <a:off x="1351937" y="8125635"/>
                <a:ext cx="1079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73025">
                    <a:moveTo>
                      <a:pt x="10413" y="7823"/>
                    </a:moveTo>
                    <a:lnTo>
                      <a:pt x="10413" y="72974"/>
                    </a:lnTo>
                  </a:path>
                  <a:path w="10794" h="73025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3" name="object 565">
                <a:extLst>
                  <a:ext uri="{FF2B5EF4-FFF2-40B4-BE49-F238E27FC236}">
                    <a16:creationId xmlns:a16="http://schemas.microsoft.com/office/drawing/2014/main" id="{51C885FF-54F2-BE43-581C-310023C4E70F}"/>
                  </a:ext>
                </a:extLst>
              </p:cNvPr>
              <p:cNvSpPr/>
              <p:nvPr/>
            </p:nvSpPr>
            <p:spPr>
              <a:xfrm>
                <a:off x="121381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4" name="object 566">
                <a:extLst>
                  <a:ext uri="{FF2B5EF4-FFF2-40B4-BE49-F238E27FC236}">
                    <a16:creationId xmlns:a16="http://schemas.microsoft.com/office/drawing/2014/main" id="{2D787F6A-8E4F-3FF9-40BC-D7146F18BDAB}"/>
                  </a:ext>
                </a:extLst>
              </p:cNvPr>
              <p:cNvSpPr/>
              <p:nvPr/>
            </p:nvSpPr>
            <p:spPr>
              <a:xfrm>
                <a:off x="1364969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5" name="object 567">
                <a:extLst>
                  <a:ext uri="{FF2B5EF4-FFF2-40B4-BE49-F238E27FC236}">
                    <a16:creationId xmlns:a16="http://schemas.microsoft.com/office/drawing/2014/main" id="{D82FB67F-1111-2F77-8BE2-081B87819E52}"/>
                  </a:ext>
                </a:extLst>
              </p:cNvPr>
              <p:cNvSpPr/>
              <p:nvPr/>
            </p:nvSpPr>
            <p:spPr>
              <a:xfrm>
                <a:off x="150308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6" name="object 568">
                <a:extLst>
                  <a:ext uri="{FF2B5EF4-FFF2-40B4-BE49-F238E27FC236}">
                    <a16:creationId xmlns:a16="http://schemas.microsoft.com/office/drawing/2014/main" id="{028BCDB7-F47F-2539-0033-59E3EE6676AC}"/>
                  </a:ext>
                </a:extLst>
              </p:cNvPr>
              <p:cNvSpPr/>
              <p:nvPr/>
            </p:nvSpPr>
            <p:spPr>
              <a:xfrm>
                <a:off x="1213808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7" name="object 569">
                <a:extLst>
                  <a:ext uri="{FF2B5EF4-FFF2-40B4-BE49-F238E27FC236}">
                    <a16:creationId xmlns:a16="http://schemas.microsoft.com/office/drawing/2014/main" id="{78AC5BB4-6FB6-E4DF-0AD7-2F899B6A3E41}"/>
                  </a:ext>
                </a:extLst>
              </p:cNvPr>
              <p:cNvSpPr/>
              <p:nvPr/>
            </p:nvSpPr>
            <p:spPr>
              <a:xfrm>
                <a:off x="1221634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8" name="object 570">
                <a:extLst>
                  <a:ext uri="{FF2B5EF4-FFF2-40B4-BE49-F238E27FC236}">
                    <a16:creationId xmlns:a16="http://schemas.microsoft.com/office/drawing/2014/main" id="{81F46E86-5502-361D-DDF5-E8CEBC937D88}"/>
                  </a:ext>
                </a:extLst>
              </p:cNvPr>
              <p:cNvSpPr/>
              <p:nvPr/>
            </p:nvSpPr>
            <p:spPr>
              <a:xfrm>
                <a:off x="122684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49" name="object 571">
                <a:extLst>
                  <a:ext uri="{FF2B5EF4-FFF2-40B4-BE49-F238E27FC236}">
                    <a16:creationId xmlns:a16="http://schemas.microsoft.com/office/drawing/2014/main" id="{A5BA6815-A4E0-B32D-6483-80434C009EBA}"/>
                  </a:ext>
                </a:extLst>
              </p:cNvPr>
              <p:cNvSpPr/>
              <p:nvPr/>
            </p:nvSpPr>
            <p:spPr>
              <a:xfrm>
                <a:off x="12268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0" name="object 572">
                <a:extLst>
                  <a:ext uri="{FF2B5EF4-FFF2-40B4-BE49-F238E27FC236}">
                    <a16:creationId xmlns:a16="http://schemas.microsoft.com/office/drawing/2014/main" id="{6F4C33E5-28B9-F460-4F19-10A2559D9BA0}"/>
                  </a:ext>
                </a:extLst>
              </p:cNvPr>
              <p:cNvSpPr/>
              <p:nvPr/>
            </p:nvSpPr>
            <p:spPr>
              <a:xfrm>
                <a:off x="12424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1" name="object 573">
                <a:extLst>
                  <a:ext uri="{FF2B5EF4-FFF2-40B4-BE49-F238E27FC236}">
                    <a16:creationId xmlns:a16="http://schemas.microsoft.com/office/drawing/2014/main" id="{FE695170-CFCD-80D3-8CBA-4558ECEF8017}"/>
                  </a:ext>
                </a:extLst>
              </p:cNvPr>
              <p:cNvSpPr/>
              <p:nvPr/>
            </p:nvSpPr>
            <p:spPr>
              <a:xfrm>
                <a:off x="125811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2" name="object 574">
                <a:extLst>
                  <a:ext uri="{FF2B5EF4-FFF2-40B4-BE49-F238E27FC236}">
                    <a16:creationId xmlns:a16="http://schemas.microsoft.com/office/drawing/2014/main" id="{06C295D1-46F4-8E08-53B2-7AAA6FEA70CA}"/>
                  </a:ext>
                </a:extLst>
              </p:cNvPr>
              <p:cNvSpPr/>
              <p:nvPr/>
            </p:nvSpPr>
            <p:spPr>
              <a:xfrm>
                <a:off x="125798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3" name="object 575">
                <a:extLst>
                  <a:ext uri="{FF2B5EF4-FFF2-40B4-BE49-F238E27FC236}">
                    <a16:creationId xmlns:a16="http://schemas.microsoft.com/office/drawing/2014/main" id="{7D32C8F3-1C6A-2A28-F497-3A6C124CFD08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4" name="object 576">
                <a:extLst>
                  <a:ext uri="{FF2B5EF4-FFF2-40B4-BE49-F238E27FC236}">
                    <a16:creationId xmlns:a16="http://schemas.microsoft.com/office/drawing/2014/main" id="{CCE2D7FA-9D10-FE83-6534-86F273FB253D}"/>
                  </a:ext>
                </a:extLst>
              </p:cNvPr>
              <p:cNvSpPr/>
              <p:nvPr/>
            </p:nvSpPr>
            <p:spPr>
              <a:xfrm>
                <a:off x="127114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5" name="object 577">
                <a:extLst>
                  <a:ext uri="{FF2B5EF4-FFF2-40B4-BE49-F238E27FC236}">
                    <a16:creationId xmlns:a16="http://schemas.microsoft.com/office/drawing/2014/main" id="{91590337-E87B-8C57-062D-B437F3C3E839}"/>
                  </a:ext>
                </a:extLst>
              </p:cNvPr>
              <p:cNvSpPr/>
              <p:nvPr/>
            </p:nvSpPr>
            <p:spPr>
              <a:xfrm>
                <a:off x="128678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6" name="object 578">
                <a:extLst>
                  <a:ext uri="{FF2B5EF4-FFF2-40B4-BE49-F238E27FC236}">
                    <a16:creationId xmlns:a16="http://schemas.microsoft.com/office/drawing/2014/main" id="{898C0EAC-D46E-6F51-F81A-FDF74CF288A4}"/>
                  </a:ext>
                </a:extLst>
              </p:cNvPr>
              <p:cNvSpPr/>
              <p:nvPr/>
            </p:nvSpPr>
            <p:spPr>
              <a:xfrm>
                <a:off x="128665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7" name="object 579">
                <a:extLst>
                  <a:ext uri="{FF2B5EF4-FFF2-40B4-BE49-F238E27FC236}">
                    <a16:creationId xmlns:a16="http://schemas.microsoft.com/office/drawing/2014/main" id="{DFCA0F2E-535A-5A9C-D3AB-FB71B1E6BFB0}"/>
                  </a:ext>
                </a:extLst>
              </p:cNvPr>
              <p:cNvSpPr/>
              <p:nvPr/>
            </p:nvSpPr>
            <p:spPr>
              <a:xfrm>
                <a:off x="13024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8" name="object 580">
                <a:extLst>
                  <a:ext uri="{FF2B5EF4-FFF2-40B4-BE49-F238E27FC236}">
                    <a16:creationId xmlns:a16="http://schemas.microsoft.com/office/drawing/2014/main" id="{70B73321-0110-F78D-1503-65D550360E7E}"/>
                  </a:ext>
                </a:extLst>
              </p:cNvPr>
              <p:cNvSpPr/>
              <p:nvPr/>
            </p:nvSpPr>
            <p:spPr>
              <a:xfrm>
                <a:off x="131805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9" name="object 581">
                <a:extLst>
                  <a:ext uri="{FF2B5EF4-FFF2-40B4-BE49-F238E27FC236}">
                    <a16:creationId xmlns:a16="http://schemas.microsoft.com/office/drawing/2014/main" id="{0D6FA911-F9A9-163F-701E-F29448892894}"/>
                  </a:ext>
                </a:extLst>
              </p:cNvPr>
              <p:cNvSpPr/>
              <p:nvPr/>
            </p:nvSpPr>
            <p:spPr>
              <a:xfrm>
                <a:off x="133369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0" name="object 582">
                <a:extLst>
                  <a:ext uri="{FF2B5EF4-FFF2-40B4-BE49-F238E27FC236}">
                    <a16:creationId xmlns:a16="http://schemas.microsoft.com/office/drawing/2014/main" id="{9EC57EFD-E9FA-ED52-3517-16B940169B7C}"/>
                  </a:ext>
                </a:extLst>
              </p:cNvPr>
              <p:cNvSpPr/>
              <p:nvPr/>
            </p:nvSpPr>
            <p:spPr>
              <a:xfrm>
                <a:off x="134672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1" name="object 583">
                <a:extLst>
                  <a:ext uri="{FF2B5EF4-FFF2-40B4-BE49-F238E27FC236}">
                    <a16:creationId xmlns:a16="http://schemas.microsoft.com/office/drawing/2014/main" id="{94DBC44E-B47A-313C-32C1-0DE1610D9D6E}"/>
                  </a:ext>
                </a:extLst>
              </p:cNvPr>
              <p:cNvSpPr/>
              <p:nvPr/>
            </p:nvSpPr>
            <p:spPr>
              <a:xfrm>
                <a:off x="1346730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2" name="object 584">
                <a:extLst>
                  <a:ext uri="{FF2B5EF4-FFF2-40B4-BE49-F238E27FC236}">
                    <a16:creationId xmlns:a16="http://schemas.microsoft.com/office/drawing/2014/main" id="{83832C08-391D-D09C-03DC-5DF96CBC49D8}"/>
                  </a:ext>
                </a:extLst>
              </p:cNvPr>
              <p:cNvSpPr/>
              <p:nvPr/>
            </p:nvSpPr>
            <p:spPr>
              <a:xfrm>
                <a:off x="133369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3" name="object 585">
                <a:extLst>
                  <a:ext uri="{FF2B5EF4-FFF2-40B4-BE49-F238E27FC236}">
                    <a16:creationId xmlns:a16="http://schemas.microsoft.com/office/drawing/2014/main" id="{967DB614-E347-D2B1-1AE0-70EB2C3FA714}"/>
                  </a:ext>
                </a:extLst>
              </p:cNvPr>
              <p:cNvSpPr/>
              <p:nvPr/>
            </p:nvSpPr>
            <p:spPr>
              <a:xfrm>
                <a:off x="1318056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4" name="object 586">
                <a:extLst>
                  <a:ext uri="{FF2B5EF4-FFF2-40B4-BE49-F238E27FC236}">
                    <a16:creationId xmlns:a16="http://schemas.microsoft.com/office/drawing/2014/main" id="{878CFFD9-8942-7AF5-8EA5-382F377406FE}"/>
                  </a:ext>
                </a:extLst>
              </p:cNvPr>
              <p:cNvSpPr/>
              <p:nvPr/>
            </p:nvSpPr>
            <p:spPr>
              <a:xfrm>
                <a:off x="130242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5" name="object 587">
                <a:extLst>
                  <a:ext uri="{FF2B5EF4-FFF2-40B4-BE49-F238E27FC236}">
                    <a16:creationId xmlns:a16="http://schemas.microsoft.com/office/drawing/2014/main" id="{586208F5-E8C5-3B3C-DC51-C17CF3ECF7F7}"/>
                  </a:ext>
                </a:extLst>
              </p:cNvPr>
              <p:cNvSpPr/>
              <p:nvPr/>
            </p:nvSpPr>
            <p:spPr>
              <a:xfrm>
                <a:off x="1273747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6" name="object 588">
                <a:extLst>
                  <a:ext uri="{FF2B5EF4-FFF2-40B4-BE49-F238E27FC236}">
                    <a16:creationId xmlns:a16="http://schemas.microsoft.com/office/drawing/2014/main" id="{59426E23-708C-8B85-C08F-EC01A6062287}"/>
                  </a:ext>
                </a:extLst>
              </p:cNvPr>
              <p:cNvSpPr/>
              <p:nvPr/>
            </p:nvSpPr>
            <p:spPr>
              <a:xfrm>
                <a:off x="1242481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7" name="object 589">
                <a:extLst>
                  <a:ext uri="{FF2B5EF4-FFF2-40B4-BE49-F238E27FC236}">
                    <a16:creationId xmlns:a16="http://schemas.microsoft.com/office/drawing/2014/main" id="{02ACDF90-732E-001A-DA20-B97D55B78AD7}"/>
                  </a:ext>
                </a:extLst>
              </p:cNvPr>
              <p:cNvSpPr/>
              <p:nvPr/>
            </p:nvSpPr>
            <p:spPr>
              <a:xfrm>
                <a:off x="122945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8" name="object 590">
                <a:extLst>
                  <a:ext uri="{FF2B5EF4-FFF2-40B4-BE49-F238E27FC236}">
                    <a16:creationId xmlns:a16="http://schemas.microsoft.com/office/drawing/2014/main" id="{01CAF53F-016E-F267-E915-749346A37552}"/>
                  </a:ext>
                </a:extLst>
              </p:cNvPr>
              <p:cNvSpPr/>
              <p:nvPr/>
            </p:nvSpPr>
            <p:spPr>
              <a:xfrm>
                <a:off x="121381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69" name="object 591">
                <a:extLst>
                  <a:ext uri="{FF2B5EF4-FFF2-40B4-BE49-F238E27FC236}">
                    <a16:creationId xmlns:a16="http://schemas.microsoft.com/office/drawing/2014/main" id="{2F953285-6254-4751-32AB-514647628366}"/>
                  </a:ext>
                </a:extLst>
              </p:cNvPr>
              <p:cNvSpPr/>
              <p:nvPr/>
            </p:nvSpPr>
            <p:spPr>
              <a:xfrm>
                <a:off x="15135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0" name="object 592">
                <a:extLst>
                  <a:ext uri="{FF2B5EF4-FFF2-40B4-BE49-F238E27FC236}">
                    <a16:creationId xmlns:a16="http://schemas.microsoft.com/office/drawing/2014/main" id="{1361BF02-EA9A-E954-3D30-5FB2567B2FD9}"/>
                  </a:ext>
                </a:extLst>
              </p:cNvPr>
              <p:cNvSpPr/>
              <p:nvPr/>
            </p:nvSpPr>
            <p:spPr>
              <a:xfrm>
                <a:off x="1372779" y="812563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1" name="object 593">
                <a:extLst>
                  <a:ext uri="{FF2B5EF4-FFF2-40B4-BE49-F238E27FC236}">
                    <a16:creationId xmlns:a16="http://schemas.microsoft.com/office/drawing/2014/main" id="{E6F84D70-5AA7-4107-CD30-CE7757BB621A}"/>
                  </a:ext>
                </a:extLst>
              </p:cNvPr>
              <p:cNvSpPr/>
              <p:nvPr/>
            </p:nvSpPr>
            <p:spPr>
              <a:xfrm>
                <a:off x="14978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2" name="object 594">
                <a:extLst>
                  <a:ext uri="{FF2B5EF4-FFF2-40B4-BE49-F238E27FC236}">
                    <a16:creationId xmlns:a16="http://schemas.microsoft.com/office/drawing/2014/main" id="{FDDE6557-4358-C1C8-737E-D40018CAA58F}"/>
                  </a:ext>
                </a:extLst>
              </p:cNvPr>
              <p:cNvSpPr/>
              <p:nvPr/>
            </p:nvSpPr>
            <p:spPr>
              <a:xfrm>
                <a:off x="149774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3" name="object 595">
                <a:extLst>
                  <a:ext uri="{FF2B5EF4-FFF2-40B4-BE49-F238E27FC236}">
                    <a16:creationId xmlns:a16="http://schemas.microsoft.com/office/drawing/2014/main" id="{AF67013D-0894-4A9F-7A5D-91D8E813217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4" name="object 596">
                <a:extLst>
                  <a:ext uri="{FF2B5EF4-FFF2-40B4-BE49-F238E27FC236}">
                    <a16:creationId xmlns:a16="http://schemas.microsoft.com/office/drawing/2014/main" id="{A0547C74-640F-7F9B-3167-3D5D9788A554}"/>
                  </a:ext>
                </a:extLst>
              </p:cNvPr>
              <p:cNvSpPr/>
              <p:nvPr/>
            </p:nvSpPr>
            <p:spPr>
              <a:xfrm>
                <a:off x="148223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5" name="object 597">
                <a:extLst>
                  <a:ext uri="{FF2B5EF4-FFF2-40B4-BE49-F238E27FC236}">
                    <a16:creationId xmlns:a16="http://schemas.microsoft.com/office/drawing/2014/main" id="{7780EE80-7B30-586F-DEBD-4CE66219D908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6" name="object 598">
                <a:extLst>
                  <a:ext uri="{FF2B5EF4-FFF2-40B4-BE49-F238E27FC236}">
                    <a16:creationId xmlns:a16="http://schemas.microsoft.com/office/drawing/2014/main" id="{66D5E215-AD0F-4026-A057-13E7E43CC3E1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7" name="object 599">
                <a:extLst>
                  <a:ext uri="{FF2B5EF4-FFF2-40B4-BE49-F238E27FC236}">
                    <a16:creationId xmlns:a16="http://schemas.microsoft.com/office/drawing/2014/main" id="{3389301D-1D3B-D5C9-027B-C7E689C2CB4D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8" name="object 600">
                <a:extLst>
                  <a:ext uri="{FF2B5EF4-FFF2-40B4-BE49-F238E27FC236}">
                    <a16:creationId xmlns:a16="http://schemas.microsoft.com/office/drawing/2014/main" id="{8428D152-76B9-128E-76B2-27858592444F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79" name="object 601">
                <a:extLst>
                  <a:ext uri="{FF2B5EF4-FFF2-40B4-BE49-F238E27FC236}">
                    <a16:creationId xmlns:a16="http://schemas.microsoft.com/office/drawing/2014/main" id="{F6A8053B-A6D6-CCE5-44D6-7AFCAC5386C0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0" name="object 602">
                <a:extLst>
                  <a:ext uri="{FF2B5EF4-FFF2-40B4-BE49-F238E27FC236}">
                    <a16:creationId xmlns:a16="http://schemas.microsoft.com/office/drawing/2014/main" id="{E90687DD-92AB-DC93-8A3A-B6E6E4A648C1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1" name="object 603">
                <a:extLst>
                  <a:ext uri="{FF2B5EF4-FFF2-40B4-BE49-F238E27FC236}">
                    <a16:creationId xmlns:a16="http://schemas.microsoft.com/office/drawing/2014/main" id="{FFBA0CCA-62B7-2A28-E399-E885CBED0F31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2" name="object 604">
                <a:extLst>
                  <a:ext uri="{FF2B5EF4-FFF2-40B4-BE49-F238E27FC236}">
                    <a16:creationId xmlns:a16="http://schemas.microsoft.com/office/drawing/2014/main" id="{953CB3A9-3E25-948A-4A02-99104FD7AA23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3" name="object 605">
                <a:extLst>
                  <a:ext uri="{FF2B5EF4-FFF2-40B4-BE49-F238E27FC236}">
                    <a16:creationId xmlns:a16="http://schemas.microsoft.com/office/drawing/2014/main" id="{07BD07A8-C484-3532-5E5B-9ACC72732876}"/>
                  </a:ext>
                </a:extLst>
              </p:cNvPr>
              <p:cNvSpPr/>
              <p:nvPr/>
            </p:nvSpPr>
            <p:spPr>
              <a:xfrm>
                <a:off x="137799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4" name="object 606">
                <a:extLst>
                  <a:ext uri="{FF2B5EF4-FFF2-40B4-BE49-F238E27FC236}">
                    <a16:creationId xmlns:a16="http://schemas.microsoft.com/office/drawing/2014/main" id="{99673180-B29A-58DF-0277-9D087D4EA256}"/>
                  </a:ext>
                </a:extLst>
              </p:cNvPr>
              <p:cNvSpPr/>
              <p:nvPr/>
            </p:nvSpPr>
            <p:spPr>
              <a:xfrm>
                <a:off x="13936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5" name="object 607">
                <a:extLst>
                  <a:ext uri="{FF2B5EF4-FFF2-40B4-BE49-F238E27FC236}">
                    <a16:creationId xmlns:a16="http://schemas.microsoft.com/office/drawing/2014/main" id="{2BD8D477-8F62-0E48-6EF9-FA125475CC94}"/>
                  </a:ext>
                </a:extLst>
              </p:cNvPr>
              <p:cNvSpPr/>
              <p:nvPr/>
            </p:nvSpPr>
            <p:spPr>
              <a:xfrm>
                <a:off x="140926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6" name="object 608">
                <a:extLst>
                  <a:ext uri="{FF2B5EF4-FFF2-40B4-BE49-F238E27FC236}">
                    <a16:creationId xmlns:a16="http://schemas.microsoft.com/office/drawing/2014/main" id="{A9343A49-C392-087F-4B1E-469F8EC1AAC2}"/>
                  </a:ext>
                </a:extLst>
              </p:cNvPr>
              <p:cNvSpPr/>
              <p:nvPr/>
            </p:nvSpPr>
            <p:spPr>
              <a:xfrm>
                <a:off x="142229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7" name="object 609">
                <a:extLst>
                  <a:ext uri="{FF2B5EF4-FFF2-40B4-BE49-F238E27FC236}">
                    <a16:creationId xmlns:a16="http://schemas.microsoft.com/office/drawing/2014/main" id="{4E873C77-1B54-79B4-9EB6-FD4ADF3957E6}"/>
                  </a:ext>
                </a:extLst>
              </p:cNvPr>
              <p:cNvSpPr/>
              <p:nvPr/>
            </p:nvSpPr>
            <p:spPr>
              <a:xfrm>
                <a:off x="14379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8" name="object 610">
                <a:extLst>
                  <a:ext uri="{FF2B5EF4-FFF2-40B4-BE49-F238E27FC236}">
                    <a16:creationId xmlns:a16="http://schemas.microsoft.com/office/drawing/2014/main" id="{BA12B417-42AD-CE7F-D8FF-5781FB3FFC09}"/>
                  </a:ext>
                </a:extLst>
              </p:cNvPr>
              <p:cNvSpPr/>
              <p:nvPr/>
            </p:nvSpPr>
            <p:spPr>
              <a:xfrm>
                <a:off x="145357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89" name="object 611">
                <a:extLst>
                  <a:ext uri="{FF2B5EF4-FFF2-40B4-BE49-F238E27FC236}">
                    <a16:creationId xmlns:a16="http://schemas.microsoft.com/office/drawing/2014/main" id="{3E8FDAC1-E989-2246-1A8D-1F1AA250C0C3}"/>
                  </a:ext>
                </a:extLst>
              </p:cNvPr>
              <p:cNvSpPr/>
              <p:nvPr/>
            </p:nvSpPr>
            <p:spPr>
              <a:xfrm>
                <a:off x="14691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0" name="object 612">
                <a:extLst>
                  <a:ext uri="{FF2B5EF4-FFF2-40B4-BE49-F238E27FC236}">
                    <a16:creationId xmlns:a16="http://schemas.microsoft.com/office/drawing/2014/main" id="{93D5AA52-23D7-9FD6-630E-985FF686E249}"/>
                  </a:ext>
                </a:extLst>
              </p:cNvPr>
              <p:cNvSpPr/>
              <p:nvPr/>
            </p:nvSpPr>
            <p:spPr>
              <a:xfrm>
                <a:off x="1484836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1" name="object 613">
                <a:extLst>
                  <a:ext uri="{FF2B5EF4-FFF2-40B4-BE49-F238E27FC236}">
                    <a16:creationId xmlns:a16="http://schemas.microsoft.com/office/drawing/2014/main" id="{88476003-86D0-4F28-8FA3-4B4CE9BDE094}"/>
                  </a:ext>
                </a:extLst>
              </p:cNvPr>
              <p:cNvSpPr/>
              <p:nvPr/>
            </p:nvSpPr>
            <p:spPr>
              <a:xfrm>
                <a:off x="136496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2" name="object 614">
                <a:extLst>
                  <a:ext uri="{FF2B5EF4-FFF2-40B4-BE49-F238E27FC236}">
                    <a16:creationId xmlns:a16="http://schemas.microsoft.com/office/drawing/2014/main" id="{48704BD1-C424-5BF5-F0D8-94E0AC490545}"/>
                  </a:ext>
                </a:extLst>
              </p:cNvPr>
              <p:cNvSpPr/>
              <p:nvPr/>
            </p:nvSpPr>
            <p:spPr>
              <a:xfrm>
                <a:off x="136235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3" name="object 615">
                <a:extLst>
                  <a:ext uri="{FF2B5EF4-FFF2-40B4-BE49-F238E27FC236}">
                    <a16:creationId xmlns:a16="http://schemas.microsoft.com/office/drawing/2014/main" id="{A79426EA-C5D2-8885-B4DD-F106E540A58D}"/>
                  </a:ext>
                </a:extLst>
              </p:cNvPr>
              <p:cNvSpPr/>
              <p:nvPr/>
            </p:nvSpPr>
            <p:spPr>
              <a:xfrm>
                <a:off x="1351937" y="805267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4" name="object 616">
                <a:extLst>
                  <a:ext uri="{FF2B5EF4-FFF2-40B4-BE49-F238E27FC236}">
                    <a16:creationId xmlns:a16="http://schemas.microsoft.com/office/drawing/2014/main" id="{99F9C736-81E7-4EDD-90CE-3D2138275105}"/>
                  </a:ext>
                </a:extLst>
              </p:cNvPr>
              <p:cNvSpPr/>
              <p:nvPr/>
            </p:nvSpPr>
            <p:spPr>
              <a:xfrm>
                <a:off x="121381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5" name="object 617">
                <a:extLst>
                  <a:ext uri="{FF2B5EF4-FFF2-40B4-BE49-F238E27FC236}">
                    <a16:creationId xmlns:a16="http://schemas.microsoft.com/office/drawing/2014/main" id="{376D498F-B810-7142-A417-4838BD60FB6A}"/>
                  </a:ext>
                </a:extLst>
              </p:cNvPr>
              <p:cNvSpPr/>
              <p:nvPr/>
            </p:nvSpPr>
            <p:spPr>
              <a:xfrm>
                <a:off x="1364969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6" name="object 618">
                <a:extLst>
                  <a:ext uri="{FF2B5EF4-FFF2-40B4-BE49-F238E27FC236}">
                    <a16:creationId xmlns:a16="http://schemas.microsoft.com/office/drawing/2014/main" id="{DA3E9B3E-7F0B-B15E-002D-C7692CBC1754}"/>
                  </a:ext>
                </a:extLst>
              </p:cNvPr>
              <p:cNvSpPr/>
              <p:nvPr/>
            </p:nvSpPr>
            <p:spPr>
              <a:xfrm>
                <a:off x="150308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7" name="object 619">
                <a:extLst>
                  <a:ext uri="{FF2B5EF4-FFF2-40B4-BE49-F238E27FC236}">
                    <a16:creationId xmlns:a16="http://schemas.microsoft.com/office/drawing/2014/main" id="{B4C08ADC-4AAD-0BCA-7EFC-A997DA2C7E9B}"/>
                  </a:ext>
                </a:extLst>
              </p:cNvPr>
              <p:cNvSpPr/>
              <p:nvPr/>
            </p:nvSpPr>
            <p:spPr>
              <a:xfrm>
                <a:off x="1213808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8" name="object 620">
                <a:extLst>
                  <a:ext uri="{FF2B5EF4-FFF2-40B4-BE49-F238E27FC236}">
                    <a16:creationId xmlns:a16="http://schemas.microsoft.com/office/drawing/2014/main" id="{FE204AB9-493A-1046-37F5-BEA9C0C21922}"/>
                  </a:ext>
                </a:extLst>
              </p:cNvPr>
              <p:cNvSpPr/>
              <p:nvPr/>
            </p:nvSpPr>
            <p:spPr>
              <a:xfrm>
                <a:off x="1221634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99" name="object 621">
                <a:extLst>
                  <a:ext uri="{FF2B5EF4-FFF2-40B4-BE49-F238E27FC236}">
                    <a16:creationId xmlns:a16="http://schemas.microsoft.com/office/drawing/2014/main" id="{750E9EDE-8E3D-7989-23F6-63260FF41A57}"/>
                  </a:ext>
                </a:extLst>
              </p:cNvPr>
              <p:cNvSpPr/>
              <p:nvPr/>
            </p:nvSpPr>
            <p:spPr>
              <a:xfrm>
                <a:off x="122684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0" name="object 622">
                <a:extLst>
                  <a:ext uri="{FF2B5EF4-FFF2-40B4-BE49-F238E27FC236}">
                    <a16:creationId xmlns:a16="http://schemas.microsoft.com/office/drawing/2014/main" id="{5A37281D-1EF0-E28F-3993-241704A875D0}"/>
                  </a:ext>
                </a:extLst>
              </p:cNvPr>
              <p:cNvSpPr/>
              <p:nvPr/>
            </p:nvSpPr>
            <p:spPr>
              <a:xfrm>
                <a:off x="12268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1" name="object 623">
                <a:extLst>
                  <a:ext uri="{FF2B5EF4-FFF2-40B4-BE49-F238E27FC236}">
                    <a16:creationId xmlns:a16="http://schemas.microsoft.com/office/drawing/2014/main" id="{135777EA-0307-ADFF-CF3C-34179090EAC9}"/>
                  </a:ext>
                </a:extLst>
              </p:cNvPr>
              <p:cNvSpPr/>
              <p:nvPr/>
            </p:nvSpPr>
            <p:spPr>
              <a:xfrm>
                <a:off x="12424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2" name="object 624">
                <a:extLst>
                  <a:ext uri="{FF2B5EF4-FFF2-40B4-BE49-F238E27FC236}">
                    <a16:creationId xmlns:a16="http://schemas.microsoft.com/office/drawing/2014/main" id="{05E26AB4-B840-C7B6-063D-46E3B1689D0B}"/>
                  </a:ext>
                </a:extLst>
              </p:cNvPr>
              <p:cNvSpPr/>
              <p:nvPr/>
            </p:nvSpPr>
            <p:spPr>
              <a:xfrm>
                <a:off x="125811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3" name="object 625">
                <a:extLst>
                  <a:ext uri="{FF2B5EF4-FFF2-40B4-BE49-F238E27FC236}">
                    <a16:creationId xmlns:a16="http://schemas.microsoft.com/office/drawing/2014/main" id="{F7088ABF-DAC1-94F9-3440-2B09AD681E46}"/>
                  </a:ext>
                </a:extLst>
              </p:cNvPr>
              <p:cNvSpPr/>
              <p:nvPr/>
            </p:nvSpPr>
            <p:spPr>
              <a:xfrm>
                <a:off x="125811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4" name="object 626">
                <a:extLst>
                  <a:ext uri="{FF2B5EF4-FFF2-40B4-BE49-F238E27FC236}">
                    <a16:creationId xmlns:a16="http://schemas.microsoft.com/office/drawing/2014/main" id="{BBE1B0BD-0D25-3E16-52F1-5E42F87F4D7F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5" name="object 627">
                <a:extLst>
                  <a:ext uri="{FF2B5EF4-FFF2-40B4-BE49-F238E27FC236}">
                    <a16:creationId xmlns:a16="http://schemas.microsoft.com/office/drawing/2014/main" id="{8967B0D4-CA46-4D4E-84E6-F2F3CC4BC584}"/>
                  </a:ext>
                </a:extLst>
              </p:cNvPr>
              <p:cNvSpPr/>
              <p:nvPr/>
            </p:nvSpPr>
            <p:spPr>
              <a:xfrm>
                <a:off x="127114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" name="object 628">
                <a:extLst>
                  <a:ext uri="{FF2B5EF4-FFF2-40B4-BE49-F238E27FC236}">
                    <a16:creationId xmlns:a16="http://schemas.microsoft.com/office/drawing/2014/main" id="{5E29F908-D685-DF51-9770-55E88D03390A}"/>
                  </a:ext>
                </a:extLst>
              </p:cNvPr>
              <p:cNvSpPr/>
              <p:nvPr/>
            </p:nvSpPr>
            <p:spPr>
              <a:xfrm>
                <a:off x="128678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" name="object 629">
                <a:extLst>
                  <a:ext uri="{FF2B5EF4-FFF2-40B4-BE49-F238E27FC236}">
                    <a16:creationId xmlns:a16="http://schemas.microsoft.com/office/drawing/2014/main" id="{54FFF935-F1A0-EFE4-609A-9D49FBDB19A2}"/>
                  </a:ext>
                </a:extLst>
              </p:cNvPr>
              <p:cNvSpPr/>
              <p:nvPr/>
            </p:nvSpPr>
            <p:spPr>
              <a:xfrm>
                <a:off x="128678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" name="object 630">
                <a:extLst>
                  <a:ext uri="{FF2B5EF4-FFF2-40B4-BE49-F238E27FC236}">
                    <a16:creationId xmlns:a16="http://schemas.microsoft.com/office/drawing/2014/main" id="{6481C158-8DE7-675F-DB2E-F23887DAC37D}"/>
                  </a:ext>
                </a:extLst>
              </p:cNvPr>
              <p:cNvSpPr/>
              <p:nvPr/>
            </p:nvSpPr>
            <p:spPr>
              <a:xfrm>
                <a:off x="13024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9" name="object 631">
                <a:extLst>
                  <a:ext uri="{FF2B5EF4-FFF2-40B4-BE49-F238E27FC236}">
                    <a16:creationId xmlns:a16="http://schemas.microsoft.com/office/drawing/2014/main" id="{7DF1D24D-2E82-69D5-E0E6-8988DBAEDC45}"/>
                  </a:ext>
                </a:extLst>
              </p:cNvPr>
              <p:cNvSpPr/>
              <p:nvPr/>
            </p:nvSpPr>
            <p:spPr>
              <a:xfrm>
                <a:off x="131805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0" name="object 632">
                <a:extLst>
                  <a:ext uri="{FF2B5EF4-FFF2-40B4-BE49-F238E27FC236}">
                    <a16:creationId xmlns:a16="http://schemas.microsoft.com/office/drawing/2014/main" id="{60323778-B712-A845-EC51-DBFAE4BB54BA}"/>
                  </a:ext>
                </a:extLst>
              </p:cNvPr>
              <p:cNvSpPr/>
              <p:nvPr/>
            </p:nvSpPr>
            <p:spPr>
              <a:xfrm>
                <a:off x="133369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1" name="object 633">
                <a:extLst>
                  <a:ext uri="{FF2B5EF4-FFF2-40B4-BE49-F238E27FC236}">
                    <a16:creationId xmlns:a16="http://schemas.microsoft.com/office/drawing/2014/main" id="{69C15078-1090-E10A-7EBF-CC036F62F95E}"/>
                  </a:ext>
                </a:extLst>
              </p:cNvPr>
              <p:cNvSpPr/>
              <p:nvPr/>
            </p:nvSpPr>
            <p:spPr>
              <a:xfrm>
                <a:off x="134672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2" name="object 634">
                <a:extLst>
                  <a:ext uri="{FF2B5EF4-FFF2-40B4-BE49-F238E27FC236}">
                    <a16:creationId xmlns:a16="http://schemas.microsoft.com/office/drawing/2014/main" id="{A5D4BA8C-9F1C-3148-C7A2-E23D0F17A226}"/>
                  </a:ext>
                </a:extLst>
              </p:cNvPr>
              <p:cNvSpPr/>
              <p:nvPr/>
            </p:nvSpPr>
            <p:spPr>
              <a:xfrm>
                <a:off x="1346730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3" name="object 635">
                <a:extLst>
                  <a:ext uri="{FF2B5EF4-FFF2-40B4-BE49-F238E27FC236}">
                    <a16:creationId xmlns:a16="http://schemas.microsoft.com/office/drawing/2014/main" id="{6E9B1431-F64C-0A0B-1B14-707079C3B672}"/>
                  </a:ext>
                </a:extLst>
              </p:cNvPr>
              <p:cNvSpPr/>
              <p:nvPr/>
            </p:nvSpPr>
            <p:spPr>
              <a:xfrm>
                <a:off x="133369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4" name="object 636">
                <a:extLst>
                  <a:ext uri="{FF2B5EF4-FFF2-40B4-BE49-F238E27FC236}">
                    <a16:creationId xmlns:a16="http://schemas.microsoft.com/office/drawing/2014/main" id="{476B0E91-979D-6CB6-0D44-E48516456355}"/>
                  </a:ext>
                </a:extLst>
              </p:cNvPr>
              <p:cNvSpPr/>
              <p:nvPr/>
            </p:nvSpPr>
            <p:spPr>
              <a:xfrm>
                <a:off x="1318056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5" name="object 637">
                <a:extLst>
                  <a:ext uri="{FF2B5EF4-FFF2-40B4-BE49-F238E27FC236}">
                    <a16:creationId xmlns:a16="http://schemas.microsoft.com/office/drawing/2014/main" id="{A2E62CA3-B3A9-03D5-5565-8D0F9EE34401}"/>
                  </a:ext>
                </a:extLst>
              </p:cNvPr>
              <p:cNvSpPr/>
              <p:nvPr/>
            </p:nvSpPr>
            <p:spPr>
              <a:xfrm>
                <a:off x="130242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6" name="object 638">
                <a:extLst>
                  <a:ext uri="{FF2B5EF4-FFF2-40B4-BE49-F238E27FC236}">
                    <a16:creationId xmlns:a16="http://schemas.microsoft.com/office/drawing/2014/main" id="{58B6F7E9-C5EB-C98A-BAE8-422CC40CC09B}"/>
                  </a:ext>
                </a:extLst>
              </p:cNvPr>
              <p:cNvSpPr/>
              <p:nvPr/>
            </p:nvSpPr>
            <p:spPr>
              <a:xfrm>
                <a:off x="1273747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7" name="object 639">
                <a:extLst>
                  <a:ext uri="{FF2B5EF4-FFF2-40B4-BE49-F238E27FC236}">
                    <a16:creationId xmlns:a16="http://schemas.microsoft.com/office/drawing/2014/main" id="{3227456F-D586-3733-D506-2762AD6487F3}"/>
                  </a:ext>
                </a:extLst>
              </p:cNvPr>
              <p:cNvSpPr/>
              <p:nvPr/>
            </p:nvSpPr>
            <p:spPr>
              <a:xfrm>
                <a:off x="1242481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8" name="object 640">
                <a:extLst>
                  <a:ext uri="{FF2B5EF4-FFF2-40B4-BE49-F238E27FC236}">
                    <a16:creationId xmlns:a16="http://schemas.microsoft.com/office/drawing/2014/main" id="{7EDD70F7-E1D5-D521-FAC8-8B23AA1E44AA}"/>
                  </a:ext>
                </a:extLst>
              </p:cNvPr>
              <p:cNvSpPr/>
              <p:nvPr/>
            </p:nvSpPr>
            <p:spPr>
              <a:xfrm>
                <a:off x="122945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9" name="object 641">
                <a:extLst>
                  <a:ext uri="{FF2B5EF4-FFF2-40B4-BE49-F238E27FC236}">
                    <a16:creationId xmlns:a16="http://schemas.microsoft.com/office/drawing/2014/main" id="{CCEC5D2A-71AE-C9FD-7C13-B26B0A910996}"/>
                  </a:ext>
                </a:extLst>
              </p:cNvPr>
              <p:cNvSpPr/>
              <p:nvPr/>
            </p:nvSpPr>
            <p:spPr>
              <a:xfrm>
                <a:off x="121381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0" name="object 642">
                <a:extLst>
                  <a:ext uri="{FF2B5EF4-FFF2-40B4-BE49-F238E27FC236}">
                    <a16:creationId xmlns:a16="http://schemas.microsoft.com/office/drawing/2014/main" id="{CE2E36BE-B734-495F-EAEF-869BBA09BB78}"/>
                  </a:ext>
                </a:extLst>
              </p:cNvPr>
              <p:cNvSpPr/>
              <p:nvPr/>
            </p:nvSpPr>
            <p:spPr>
              <a:xfrm>
                <a:off x="151351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1" name="object 643">
                <a:extLst>
                  <a:ext uri="{FF2B5EF4-FFF2-40B4-BE49-F238E27FC236}">
                    <a16:creationId xmlns:a16="http://schemas.microsoft.com/office/drawing/2014/main" id="{AF5399A2-B510-4865-A0A4-C8D340ABF4B9}"/>
                  </a:ext>
                </a:extLst>
              </p:cNvPr>
              <p:cNvSpPr/>
              <p:nvPr/>
            </p:nvSpPr>
            <p:spPr>
              <a:xfrm>
                <a:off x="1372779" y="805006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2" name="object 644">
                <a:extLst>
                  <a:ext uri="{FF2B5EF4-FFF2-40B4-BE49-F238E27FC236}">
                    <a16:creationId xmlns:a16="http://schemas.microsoft.com/office/drawing/2014/main" id="{0C2A1B5D-60F5-4EC0-0296-3DFEF3149743}"/>
                  </a:ext>
                </a:extLst>
              </p:cNvPr>
              <p:cNvSpPr/>
              <p:nvPr/>
            </p:nvSpPr>
            <p:spPr>
              <a:xfrm>
                <a:off x="14978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3" name="object 645">
                <a:extLst>
                  <a:ext uri="{FF2B5EF4-FFF2-40B4-BE49-F238E27FC236}">
                    <a16:creationId xmlns:a16="http://schemas.microsoft.com/office/drawing/2014/main" id="{2B0F9602-BA54-4370-E8B9-85502F5B8218}"/>
                  </a:ext>
                </a:extLst>
              </p:cNvPr>
              <p:cNvSpPr/>
              <p:nvPr/>
            </p:nvSpPr>
            <p:spPr>
              <a:xfrm>
                <a:off x="149787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" name="object 646">
                <a:extLst>
                  <a:ext uri="{FF2B5EF4-FFF2-40B4-BE49-F238E27FC236}">
                    <a16:creationId xmlns:a16="http://schemas.microsoft.com/office/drawing/2014/main" id="{01C51EF0-7F61-A6A9-9582-C9BFB8DE8408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5" name="object 647">
                <a:extLst>
                  <a:ext uri="{FF2B5EF4-FFF2-40B4-BE49-F238E27FC236}">
                    <a16:creationId xmlns:a16="http://schemas.microsoft.com/office/drawing/2014/main" id="{149E6C2E-D79A-1CAB-9F95-ED8C9DF4199D}"/>
                  </a:ext>
                </a:extLst>
              </p:cNvPr>
              <p:cNvSpPr/>
              <p:nvPr/>
            </p:nvSpPr>
            <p:spPr>
              <a:xfrm>
                <a:off x="148223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6" name="object 648">
                <a:extLst>
                  <a:ext uri="{FF2B5EF4-FFF2-40B4-BE49-F238E27FC236}">
                    <a16:creationId xmlns:a16="http://schemas.microsoft.com/office/drawing/2014/main" id="{51A32F49-FFB6-7D18-99AD-5D6E40C26335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7" name="object 649">
                <a:extLst>
                  <a:ext uri="{FF2B5EF4-FFF2-40B4-BE49-F238E27FC236}">
                    <a16:creationId xmlns:a16="http://schemas.microsoft.com/office/drawing/2014/main" id="{828DD5B9-1228-228E-800F-17089F23F48E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8" name="object 650">
                <a:extLst>
                  <a:ext uri="{FF2B5EF4-FFF2-40B4-BE49-F238E27FC236}">
                    <a16:creationId xmlns:a16="http://schemas.microsoft.com/office/drawing/2014/main" id="{535D8260-D845-1E3A-DDA0-0780BA59B867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9" name="object 651">
                <a:extLst>
                  <a:ext uri="{FF2B5EF4-FFF2-40B4-BE49-F238E27FC236}">
                    <a16:creationId xmlns:a16="http://schemas.microsoft.com/office/drawing/2014/main" id="{18783B3F-E7FB-6E2C-1262-AA81BFD58E8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0" name="object 652">
                <a:extLst>
                  <a:ext uri="{FF2B5EF4-FFF2-40B4-BE49-F238E27FC236}">
                    <a16:creationId xmlns:a16="http://schemas.microsoft.com/office/drawing/2014/main" id="{B8EDFB85-9982-8565-C5CB-2F33DF651BA1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1" name="object 653">
                <a:extLst>
                  <a:ext uri="{FF2B5EF4-FFF2-40B4-BE49-F238E27FC236}">
                    <a16:creationId xmlns:a16="http://schemas.microsoft.com/office/drawing/2014/main" id="{18059401-6ED7-3EB1-B200-B795731D58D9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2" name="object 654">
                <a:extLst>
                  <a:ext uri="{FF2B5EF4-FFF2-40B4-BE49-F238E27FC236}">
                    <a16:creationId xmlns:a16="http://schemas.microsoft.com/office/drawing/2014/main" id="{2665E409-D0DE-65D4-5407-C7347D5965B4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3" name="object 655">
                <a:extLst>
                  <a:ext uri="{FF2B5EF4-FFF2-40B4-BE49-F238E27FC236}">
                    <a16:creationId xmlns:a16="http://schemas.microsoft.com/office/drawing/2014/main" id="{89D61CC9-67B5-9D3F-27FA-5C68B2165D68}"/>
                  </a:ext>
                </a:extLst>
              </p:cNvPr>
              <p:cNvSpPr/>
              <p:nvPr/>
            </p:nvSpPr>
            <p:spPr>
              <a:xfrm>
                <a:off x="13649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4" name="object 656">
                <a:extLst>
                  <a:ext uri="{FF2B5EF4-FFF2-40B4-BE49-F238E27FC236}">
                    <a16:creationId xmlns:a16="http://schemas.microsoft.com/office/drawing/2014/main" id="{35E19D1A-55B7-22EE-13FF-D48D2C80FC28}"/>
                  </a:ext>
                </a:extLst>
              </p:cNvPr>
              <p:cNvSpPr/>
              <p:nvPr/>
            </p:nvSpPr>
            <p:spPr>
              <a:xfrm>
                <a:off x="137799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5" name="object 657">
                <a:extLst>
                  <a:ext uri="{FF2B5EF4-FFF2-40B4-BE49-F238E27FC236}">
                    <a16:creationId xmlns:a16="http://schemas.microsoft.com/office/drawing/2014/main" id="{19E4DF9F-4A2E-E52A-1882-91082BB98A7B}"/>
                  </a:ext>
                </a:extLst>
              </p:cNvPr>
              <p:cNvSpPr/>
              <p:nvPr/>
            </p:nvSpPr>
            <p:spPr>
              <a:xfrm>
                <a:off x="13936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6" name="object 658">
                <a:extLst>
                  <a:ext uri="{FF2B5EF4-FFF2-40B4-BE49-F238E27FC236}">
                    <a16:creationId xmlns:a16="http://schemas.microsoft.com/office/drawing/2014/main" id="{1E9620CA-E5C2-1D4D-446B-879438078576}"/>
                  </a:ext>
                </a:extLst>
              </p:cNvPr>
              <p:cNvSpPr/>
              <p:nvPr/>
            </p:nvSpPr>
            <p:spPr>
              <a:xfrm>
                <a:off x="140926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7" name="object 659">
                <a:extLst>
                  <a:ext uri="{FF2B5EF4-FFF2-40B4-BE49-F238E27FC236}">
                    <a16:creationId xmlns:a16="http://schemas.microsoft.com/office/drawing/2014/main" id="{141B9C4D-2A08-21D0-E7B3-66508B8C0637}"/>
                  </a:ext>
                </a:extLst>
              </p:cNvPr>
              <p:cNvSpPr/>
              <p:nvPr/>
            </p:nvSpPr>
            <p:spPr>
              <a:xfrm>
                <a:off x="142229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8" name="object 660">
                <a:extLst>
                  <a:ext uri="{FF2B5EF4-FFF2-40B4-BE49-F238E27FC236}">
                    <a16:creationId xmlns:a16="http://schemas.microsoft.com/office/drawing/2014/main" id="{5C5CB411-BA82-96FB-AC93-4EAE9579D6D9}"/>
                  </a:ext>
                </a:extLst>
              </p:cNvPr>
              <p:cNvSpPr/>
              <p:nvPr/>
            </p:nvSpPr>
            <p:spPr>
              <a:xfrm>
                <a:off x="14379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9" name="object 661">
                <a:extLst>
                  <a:ext uri="{FF2B5EF4-FFF2-40B4-BE49-F238E27FC236}">
                    <a16:creationId xmlns:a16="http://schemas.microsoft.com/office/drawing/2014/main" id="{1FE3BCF0-173A-193D-7F0D-AF7E299DD9E9}"/>
                  </a:ext>
                </a:extLst>
              </p:cNvPr>
              <p:cNvSpPr/>
              <p:nvPr/>
            </p:nvSpPr>
            <p:spPr>
              <a:xfrm>
                <a:off x="145357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0" name="object 662">
                <a:extLst>
                  <a:ext uri="{FF2B5EF4-FFF2-40B4-BE49-F238E27FC236}">
                    <a16:creationId xmlns:a16="http://schemas.microsoft.com/office/drawing/2014/main" id="{D8F23505-AED6-4309-7654-DF5B25763F4A}"/>
                  </a:ext>
                </a:extLst>
              </p:cNvPr>
              <p:cNvSpPr/>
              <p:nvPr/>
            </p:nvSpPr>
            <p:spPr>
              <a:xfrm>
                <a:off x="14691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1" name="object 663">
                <a:extLst>
                  <a:ext uri="{FF2B5EF4-FFF2-40B4-BE49-F238E27FC236}">
                    <a16:creationId xmlns:a16="http://schemas.microsoft.com/office/drawing/2014/main" id="{4F88F5FC-C295-414D-7397-902ABBF2C4AD}"/>
                  </a:ext>
                </a:extLst>
              </p:cNvPr>
              <p:cNvSpPr/>
              <p:nvPr/>
            </p:nvSpPr>
            <p:spPr>
              <a:xfrm>
                <a:off x="1484836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2" name="object 664">
                <a:extLst>
                  <a:ext uri="{FF2B5EF4-FFF2-40B4-BE49-F238E27FC236}">
                    <a16:creationId xmlns:a16="http://schemas.microsoft.com/office/drawing/2014/main" id="{F1F87E77-CAD1-7EEE-804F-8C05DE0AA8F6}"/>
                  </a:ext>
                </a:extLst>
              </p:cNvPr>
              <p:cNvSpPr/>
              <p:nvPr/>
            </p:nvSpPr>
            <p:spPr>
              <a:xfrm>
                <a:off x="1364969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3" name="object 665">
                <a:extLst>
                  <a:ext uri="{FF2B5EF4-FFF2-40B4-BE49-F238E27FC236}">
                    <a16:creationId xmlns:a16="http://schemas.microsoft.com/office/drawing/2014/main" id="{EFF4A304-22E9-0517-F1CF-514DCA377894}"/>
                  </a:ext>
                </a:extLst>
              </p:cNvPr>
              <p:cNvSpPr/>
              <p:nvPr/>
            </p:nvSpPr>
            <p:spPr>
              <a:xfrm>
                <a:off x="136235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4" name="object 666">
                <a:extLst>
                  <a:ext uri="{FF2B5EF4-FFF2-40B4-BE49-F238E27FC236}">
                    <a16:creationId xmlns:a16="http://schemas.microsoft.com/office/drawing/2014/main" id="{A977C53C-28ED-1AB2-1B3F-8A955C26AFC2}"/>
                  </a:ext>
                </a:extLst>
              </p:cNvPr>
              <p:cNvSpPr/>
              <p:nvPr/>
            </p:nvSpPr>
            <p:spPr>
              <a:xfrm>
                <a:off x="1351937" y="79770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5" name="object 667">
                <a:extLst>
                  <a:ext uri="{FF2B5EF4-FFF2-40B4-BE49-F238E27FC236}">
                    <a16:creationId xmlns:a16="http://schemas.microsoft.com/office/drawing/2014/main" id="{88856379-7DE4-0AA4-96C2-032BE28E5D39}"/>
                  </a:ext>
                </a:extLst>
              </p:cNvPr>
              <p:cNvSpPr/>
              <p:nvPr/>
            </p:nvSpPr>
            <p:spPr>
              <a:xfrm>
                <a:off x="121381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6" name="object 668">
                <a:extLst>
                  <a:ext uri="{FF2B5EF4-FFF2-40B4-BE49-F238E27FC236}">
                    <a16:creationId xmlns:a16="http://schemas.microsoft.com/office/drawing/2014/main" id="{525CE63A-3EAA-0681-2312-2424BE627F09}"/>
                  </a:ext>
                </a:extLst>
              </p:cNvPr>
              <p:cNvSpPr/>
              <p:nvPr/>
            </p:nvSpPr>
            <p:spPr>
              <a:xfrm>
                <a:off x="1364969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7" name="object 669">
                <a:extLst>
                  <a:ext uri="{FF2B5EF4-FFF2-40B4-BE49-F238E27FC236}">
                    <a16:creationId xmlns:a16="http://schemas.microsoft.com/office/drawing/2014/main" id="{8144695A-68B4-F0C5-49E1-A691F500A8AD}"/>
                  </a:ext>
                </a:extLst>
              </p:cNvPr>
              <p:cNvSpPr/>
              <p:nvPr/>
            </p:nvSpPr>
            <p:spPr>
              <a:xfrm>
                <a:off x="150308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8" name="object 670">
                <a:extLst>
                  <a:ext uri="{FF2B5EF4-FFF2-40B4-BE49-F238E27FC236}">
                    <a16:creationId xmlns:a16="http://schemas.microsoft.com/office/drawing/2014/main" id="{BB6C95CC-1B9E-42DB-A284-0B73ABCE9479}"/>
                  </a:ext>
                </a:extLst>
              </p:cNvPr>
              <p:cNvSpPr/>
              <p:nvPr/>
            </p:nvSpPr>
            <p:spPr>
              <a:xfrm>
                <a:off x="1213808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" name="object 671">
                <a:extLst>
                  <a:ext uri="{FF2B5EF4-FFF2-40B4-BE49-F238E27FC236}">
                    <a16:creationId xmlns:a16="http://schemas.microsoft.com/office/drawing/2014/main" id="{E06FF845-6773-9188-65F5-9C559F6A34D6}"/>
                  </a:ext>
                </a:extLst>
              </p:cNvPr>
              <p:cNvSpPr/>
              <p:nvPr/>
            </p:nvSpPr>
            <p:spPr>
              <a:xfrm>
                <a:off x="1221634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" name="object 672">
                <a:extLst>
                  <a:ext uri="{FF2B5EF4-FFF2-40B4-BE49-F238E27FC236}">
                    <a16:creationId xmlns:a16="http://schemas.microsoft.com/office/drawing/2014/main" id="{E2F349E1-317A-73AB-B746-2EDEBE66F092}"/>
                  </a:ext>
                </a:extLst>
              </p:cNvPr>
              <p:cNvSpPr/>
              <p:nvPr/>
            </p:nvSpPr>
            <p:spPr>
              <a:xfrm>
                <a:off x="122684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" name="object 673">
                <a:extLst>
                  <a:ext uri="{FF2B5EF4-FFF2-40B4-BE49-F238E27FC236}">
                    <a16:creationId xmlns:a16="http://schemas.microsoft.com/office/drawing/2014/main" id="{CB3A26E8-8D21-7B07-8B56-6F12C2217171}"/>
                  </a:ext>
                </a:extLst>
              </p:cNvPr>
              <p:cNvSpPr/>
              <p:nvPr/>
            </p:nvSpPr>
            <p:spPr>
              <a:xfrm>
                <a:off x="12268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" name="object 674">
                <a:extLst>
                  <a:ext uri="{FF2B5EF4-FFF2-40B4-BE49-F238E27FC236}">
                    <a16:creationId xmlns:a16="http://schemas.microsoft.com/office/drawing/2014/main" id="{F079209F-240B-497B-21B7-6DB3AFB47F14}"/>
                  </a:ext>
                </a:extLst>
              </p:cNvPr>
              <p:cNvSpPr/>
              <p:nvPr/>
            </p:nvSpPr>
            <p:spPr>
              <a:xfrm>
                <a:off x="12424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3" name="object 675">
                <a:extLst>
                  <a:ext uri="{FF2B5EF4-FFF2-40B4-BE49-F238E27FC236}">
                    <a16:creationId xmlns:a16="http://schemas.microsoft.com/office/drawing/2014/main" id="{DB354A3C-5B25-A420-DB37-1663659EE1CD}"/>
                  </a:ext>
                </a:extLst>
              </p:cNvPr>
              <p:cNvSpPr/>
              <p:nvPr/>
            </p:nvSpPr>
            <p:spPr>
              <a:xfrm>
                <a:off x="125811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4" name="object 676">
                <a:extLst>
                  <a:ext uri="{FF2B5EF4-FFF2-40B4-BE49-F238E27FC236}">
                    <a16:creationId xmlns:a16="http://schemas.microsoft.com/office/drawing/2014/main" id="{D93E6620-C1F3-1003-B43A-4051A6172CB0}"/>
                  </a:ext>
                </a:extLst>
              </p:cNvPr>
              <p:cNvSpPr/>
              <p:nvPr/>
            </p:nvSpPr>
            <p:spPr>
              <a:xfrm>
                <a:off x="125811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5" name="object 677">
                <a:extLst>
                  <a:ext uri="{FF2B5EF4-FFF2-40B4-BE49-F238E27FC236}">
                    <a16:creationId xmlns:a16="http://schemas.microsoft.com/office/drawing/2014/main" id="{55D8B6CB-E3D4-42F4-DBC2-901BD5BBBFF7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6" name="object 678">
                <a:extLst>
                  <a:ext uri="{FF2B5EF4-FFF2-40B4-BE49-F238E27FC236}">
                    <a16:creationId xmlns:a16="http://schemas.microsoft.com/office/drawing/2014/main" id="{1E7EEC8E-4309-AD72-0806-6612FF0C025F}"/>
                  </a:ext>
                </a:extLst>
              </p:cNvPr>
              <p:cNvSpPr/>
              <p:nvPr/>
            </p:nvSpPr>
            <p:spPr>
              <a:xfrm>
                <a:off x="127114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7" name="object 679">
                <a:extLst>
                  <a:ext uri="{FF2B5EF4-FFF2-40B4-BE49-F238E27FC236}">
                    <a16:creationId xmlns:a16="http://schemas.microsoft.com/office/drawing/2014/main" id="{742808F3-F092-D9B0-92B4-66AF2861E630}"/>
                  </a:ext>
                </a:extLst>
              </p:cNvPr>
              <p:cNvSpPr/>
              <p:nvPr/>
            </p:nvSpPr>
            <p:spPr>
              <a:xfrm>
                <a:off x="128678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8" name="object 680">
                <a:extLst>
                  <a:ext uri="{FF2B5EF4-FFF2-40B4-BE49-F238E27FC236}">
                    <a16:creationId xmlns:a16="http://schemas.microsoft.com/office/drawing/2014/main" id="{B2DFD584-DF11-481E-0FEA-0570CA474B6D}"/>
                  </a:ext>
                </a:extLst>
              </p:cNvPr>
              <p:cNvSpPr/>
              <p:nvPr/>
            </p:nvSpPr>
            <p:spPr>
              <a:xfrm>
                <a:off x="128678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9" name="object 681">
                <a:extLst>
                  <a:ext uri="{FF2B5EF4-FFF2-40B4-BE49-F238E27FC236}">
                    <a16:creationId xmlns:a16="http://schemas.microsoft.com/office/drawing/2014/main" id="{AB2D6BA5-A107-DF90-B010-F71ADABA0B7C}"/>
                  </a:ext>
                </a:extLst>
              </p:cNvPr>
              <p:cNvSpPr/>
              <p:nvPr/>
            </p:nvSpPr>
            <p:spPr>
              <a:xfrm>
                <a:off x="13024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0" name="object 682">
                <a:extLst>
                  <a:ext uri="{FF2B5EF4-FFF2-40B4-BE49-F238E27FC236}">
                    <a16:creationId xmlns:a16="http://schemas.microsoft.com/office/drawing/2014/main" id="{FAFDA15C-DB9C-6703-5532-9EB32167469E}"/>
                  </a:ext>
                </a:extLst>
              </p:cNvPr>
              <p:cNvSpPr/>
              <p:nvPr/>
            </p:nvSpPr>
            <p:spPr>
              <a:xfrm>
                <a:off x="131805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1" name="object 683">
                <a:extLst>
                  <a:ext uri="{FF2B5EF4-FFF2-40B4-BE49-F238E27FC236}">
                    <a16:creationId xmlns:a16="http://schemas.microsoft.com/office/drawing/2014/main" id="{0F2C6914-3F02-28B4-180A-2010A728F387}"/>
                  </a:ext>
                </a:extLst>
              </p:cNvPr>
              <p:cNvSpPr/>
              <p:nvPr/>
            </p:nvSpPr>
            <p:spPr>
              <a:xfrm>
                <a:off x="133369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2" name="object 684">
                <a:extLst>
                  <a:ext uri="{FF2B5EF4-FFF2-40B4-BE49-F238E27FC236}">
                    <a16:creationId xmlns:a16="http://schemas.microsoft.com/office/drawing/2014/main" id="{84DE25E2-7E01-93C7-64B1-8CD3C9D8CF5B}"/>
                  </a:ext>
                </a:extLst>
              </p:cNvPr>
              <p:cNvSpPr/>
              <p:nvPr/>
            </p:nvSpPr>
            <p:spPr>
              <a:xfrm>
                <a:off x="134672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3" name="object 685">
                <a:extLst>
                  <a:ext uri="{FF2B5EF4-FFF2-40B4-BE49-F238E27FC236}">
                    <a16:creationId xmlns:a16="http://schemas.microsoft.com/office/drawing/2014/main" id="{9DA5C961-3CC1-3179-6153-BF0A907AA241}"/>
                  </a:ext>
                </a:extLst>
              </p:cNvPr>
              <p:cNvSpPr/>
              <p:nvPr/>
            </p:nvSpPr>
            <p:spPr>
              <a:xfrm>
                <a:off x="1346730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4" name="object 686">
                <a:extLst>
                  <a:ext uri="{FF2B5EF4-FFF2-40B4-BE49-F238E27FC236}">
                    <a16:creationId xmlns:a16="http://schemas.microsoft.com/office/drawing/2014/main" id="{654E34EE-913D-5056-1FBD-8EE91D205D5C}"/>
                  </a:ext>
                </a:extLst>
              </p:cNvPr>
              <p:cNvSpPr/>
              <p:nvPr/>
            </p:nvSpPr>
            <p:spPr>
              <a:xfrm>
                <a:off x="133369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5" name="object 687">
                <a:extLst>
                  <a:ext uri="{FF2B5EF4-FFF2-40B4-BE49-F238E27FC236}">
                    <a16:creationId xmlns:a16="http://schemas.microsoft.com/office/drawing/2014/main" id="{C3BA7FA3-A1B5-4820-D2B9-FD5AAAA481A2}"/>
                  </a:ext>
                </a:extLst>
              </p:cNvPr>
              <p:cNvSpPr/>
              <p:nvPr/>
            </p:nvSpPr>
            <p:spPr>
              <a:xfrm>
                <a:off x="1318056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6" name="object 688">
                <a:extLst>
                  <a:ext uri="{FF2B5EF4-FFF2-40B4-BE49-F238E27FC236}">
                    <a16:creationId xmlns:a16="http://schemas.microsoft.com/office/drawing/2014/main" id="{D00A6054-543C-DBEF-F7A4-CD908D992A7A}"/>
                  </a:ext>
                </a:extLst>
              </p:cNvPr>
              <p:cNvSpPr/>
              <p:nvPr/>
            </p:nvSpPr>
            <p:spPr>
              <a:xfrm>
                <a:off x="130242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7" name="object 689">
                <a:extLst>
                  <a:ext uri="{FF2B5EF4-FFF2-40B4-BE49-F238E27FC236}">
                    <a16:creationId xmlns:a16="http://schemas.microsoft.com/office/drawing/2014/main" id="{FAF60F9F-C6EE-8A5B-C643-0CBB4927C234}"/>
                  </a:ext>
                </a:extLst>
              </p:cNvPr>
              <p:cNvSpPr/>
              <p:nvPr/>
            </p:nvSpPr>
            <p:spPr>
              <a:xfrm>
                <a:off x="1273747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8" name="object 690">
                <a:extLst>
                  <a:ext uri="{FF2B5EF4-FFF2-40B4-BE49-F238E27FC236}">
                    <a16:creationId xmlns:a16="http://schemas.microsoft.com/office/drawing/2014/main" id="{47827D1F-F2C5-51DB-8899-516D2035DC9B}"/>
                  </a:ext>
                </a:extLst>
              </p:cNvPr>
              <p:cNvSpPr/>
              <p:nvPr/>
            </p:nvSpPr>
            <p:spPr>
              <a:xfrm>
                <a:off x="1242481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69" name="object 691">
                <a:extLst>
                  <a:ext uri="{FF2B5EF4-FFF2-40B4-BE49-F238E27FC236}">
                    <a16:creationId xmlns:a16="http://schemas.microsoft.com/office/drawing/2014/main" id="{8D1547CB-899D-2F53-7A00-88AC58AFF1E7}"/>
                  </a:ext>
                </a:extLst>
              </p:cNvPr>
              <p:cNvSpPr/>
              <p:nvPr/>
            </p:nvSpPr>
            <p:spPr>
              <a:xfrm>
                <a:off x="122945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0" name="object 692">
                <a:extLst>
                  <a:ext uri="{FF2B5EF4-FFF2-40B4-BE49-F238E27FC236}">
                    <a16:creationId xmlns:a16="http://schemas.microsoft.com/office/drawing/2014/main" id="{EC9B3AF3-E253-BCCB-43C7-2CB01D85C8FF}"/>
                  </a:ext>
                </a:extLst>
              </p:cNvPr>
              <p:cNvSpPr/>
              <p:nvPr/>
            </p:nvSpPr>
            <p:spPr>
              <a:xfrm>
                <a:off x="121381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1" name="object 693">
                <a:extLst>
                  <a:ext uri="{FF2B5EF4-FFF2-40B4-BE49-F238E27FC236}">
                    <a16:creationId xmlns:a16="http://schemas.microsoft.com/office/drawing/2014/main" id="{B3A0058B-F049-5B85-E057-E0D4B74D37AA}"/>
                  </a:ext>
                </a:extLst>
              </p:cNvPr>
              <p:cNvSpPr/>
              <p:nvPr/>
            </p:nvSpPr>
            <p:spPr>
              <a:xfrm>
                <a:off x="151351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2" name="object 694">
                <a:extLst>
                  <a:ext uri="{FF2B5EF4-FFF2-40B4-BE49-F238E27FC236}">
                    <a16:creationId xmlns:a16="http://schemas.microsoft.com/office/drawing/2014/main" id="{11485555-ED2F-DD12-98EF-EF365FFDDD9C}"/>
                  </a:ext>
                </a:extLst>
              </p:cNvPr>
              <p:cNvSpPr/>
              <p:nvPr/>
            </p:nvSpPr>
            <p:spPr>
              <a:xfrm>
                <a:off x="1372779" y="7974486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3" name="object 695">
                <a:extLst>
                  <a:ext uri="{FF2B5EF4-FFF2-40B4-BE49-F238E27FC236}">
                    <a16:creationId xmlns:a16="http://schemas.microsoft.com/office/drawing/2014/main" id="{0AF535C5-CA7D-55DF-7552-A5B1B3FC2B64}"/>
                  </a:ext>
                </a:extLst>
              </p:cNvPr>
              <p:cNvSpPr/>
              <p:nvPr/>
            </p:nvSpPr>
            <p:spPr>
              <a:xfrm>
                <a:off x="14978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4" name="object 696">
                <a:extLst>
                  <a:ext uri="{FF2B5EF4-FFF2-40B4-BE49-F238E27FC236}">
                    <a16:creationId xmlns:a16="http://schemas.microsoft.com/office/drawing/2014/main" id="{DB4BC560-680C-D724-595D-7894453C9635}"/>
                  </a:ext>
                </a:extLst>
              </p:cNvPr>
              <p:cNvSpPr/>
              <p:nvPr/>
            </p:nvSpPr>
            <p:spPr>
              <a:xfrm>
                <a:off x="149787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5" name="object 697">
                <a:extLst>
                  <a:ext uri="{FF2B5EF4-FFF2-40B4-BE49-F238E27FC236}">
                    <a16:creationId xmlns:a16="http://schemas.microsoft.com/office/drawing/2014/main" id="{31EF2D06-06D4-CB5C-0303-33F1E67FAA97}"/>
                  </a:ext>
                </a:extLst>
              </p:cNvPr>
              <p:cNvSpPr/>
              <p:nvPr/>
            </p:nvSpPr>
            <p:spPr>
              <a:xfrm>
                <a:off x="1484836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6" name="object 698">
                <a:extLst>
                  <a:ext uri="{FF2B5EF4-FFF2-40B4-BE49-F238E27FC236}">
                    <a16:creationId xmlns:a16="http://schemas.microsoft.com/office/drawing/2014/main" id="{D0FB61BC-222D-1857-3768-F5963CC35DE5}"/>
                  </a:ext>
                </a:extLst>
              </p:cNvPr>
              <p:cNvSpPr/>
              <p:nvPr/>
            </p:nvSpPr>
            <p:spPr>
              <a:xfrm>
                <a:off x="148223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7" name="object 699">
                <a:extLst>
                  <a:ext uri="{FF2B5EF4-FFF2-40B4-BE49-F238E27FC236}">
                    <a16:creationId xmlns:a16="http://schemas.microsoft.com/office/drawing/2014/main" id="{08647B8A-C378-6494-DCC1-42DA6AD86D21}"/>
                  </a:ext>
                </a:extLst>
              </p:cNvPr>
              <p:cNvSpPr/>
              <p:nvPr/>
            </p:nvSpPr>
            <p:spPr>
              <a:xfrm>
                <a:off x="14691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8" name="object 700">
                <a:extLst>
                  <a:ext uri="{FF2B5EF4-FFF2-40B4-BE49-F238E27FC236}">
                    <a16:creationId xmlns:a16="http://schemas.microsoft.com/office/drawing/2014/main" id="{BC3C1E65-9893-BEFB-C12D-2ECA41EDA910}"/>
                  </a:ext>
                </a:extLst>
              </p:cNvPr>
              <p:cNvSpPr/>
              <p:nvPr/>
            </p:nvSpPr>
            <p:spPr>
              <a:xfrm>
                <a:off x="145357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79" name="object 701">
                <a:extLst>
                  <a:ext uri="{FF2B5EF4-FFF2-40B4-BE49-F238E27FC236}">
                    <a16:creationId xmlns:a16="http://schemas.microsoft.com/office/drawing/2014/main" id="{7B8824CA-6723-CB71-4E6C-376F225766CA}"/>
                  </a:ext>
                </a:extLst>
              </p:cNvPr>
              <p:cNvSpPr/>
              <p:nvPr/>
            </p:nvSpPr>
            <p:spPr>
              <a:xfrm>
                <a:off x="14379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0" name="object 702">
                <a:extLst>
                  <a:ext uri="{FF2B5EF4-FFF2-40B4-BE49-F238E27FC236}">
                    <a16:creationId xmlns:a16="http://schemas.microsoft.com/office/drawing/2014/main" id="{62FE2341-6F11-BF1D-9E2A-CFB855C63BF3}"/>
                  </a:ext>
                </a:extLst>
              </p:cNvPr>
              <p:cNvSpPr/>
              <p:nvPr/>
            </p:nvSpPr>
            <p:spPr>
              <a:xfrm>
                <a:off x="142229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1" name="object 703">
                <a:extLst>
                  <a:ext uri="{FF2B5EF4-FFF2-40B4-BE49-F238E27FC236}">
                    <a16:creationId xmlns:a16="http://schemas.microsoft.com/office/drawing/2014/main" id="{491D7763-8C17-6BD2-9108-CFCD6214139E}"/>
                  </a:ext>
                </a:extLst>
              </p:cNvPr>
              <p:cNvSpPr/>
              <p:nvPr/>
            </p:nvSpPr>
            <p:spPr>
              <a:xfrm>
                <a:off x="140926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2" name="object 704">
                <a:extLst>
                  <a:ext uri="{FF2B5EF4-FFF2-40B4-BE49-F238E27FC236}">
                    <a16:creationId xmlns:a16="http://schemas.microsoft.com/office/drawing/2014/main" id="{C8941052-E22F-B98E-D35D-435C30444FDC}"/>
                  </a:ext>
                </a:extLst>
              </p:cNvPr>
              <p:cNvSpPr/>
              <p:nvPr/>
            </p:nvSpPr>
            <p:spPr>
              <a:xfrm>
                <a:off x="139363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3" name="object 705">
                <a:extLst>
                  <a:ext uri="{FF2B5EF4-FFF2-40B4-BE49-F238E27FC236}">
                    <a16:creationId xmlns:a16="http://schemas.microsoft.com/office/drawing/2014/main" id="{ED517776-379B-8C38-0E7D-2BE742951ED1}"/>
                  </a:ext>
                </a:extLst>
              </p:cNvPr>
              <p:cNvSpPr/>
              <p:nvPr/>
            </p:nvSpPr>
            <p:spPr>
              <a:xfrm>
                <a:off x="137799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4" name="object 706">
                <a:extLst>
                  <a:ext uri="{FF2B5EF4-FFF2-40B4-BE49-F238E27FC236}">
                    <a16:creationId xmlns:a16="http://schemas.microsoft.com/office/drawing/2014/main" id="{33AED287-328D-E82A-18BF-66BDD283826E}"/>
                  </a:ext>
                </a:extLst>
              </p:cNvPr>
              <p:cNvSpPr/>
              <p:nvPr/>
            </p:nvSpPr>
            <p:spPr>
              <a:xfrm>
                <a:off x="13649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5" name="object 707">
                <a:extLst>
                  <a:ext uri="{FF2B5EF4-FFF2-40B4-BE49-F238E27FC236}">
                    <a16:creationId xmlns:a16="http://schemas.microsoft.com/office/drawing/2014/main" id="{C7AE2953-BB91-3506-3C52-5DA5D2090F8F}"/>
                  </a:ext>
                </a:extLst>
              </p:cNvPr>
              <p:cNvSpPr/>
              <p:nvPr/>
            </p:nvSpPr>
            <p:spPr>
              <a:xfrm>
                <a:off x="1377991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6" name="object 708">
                <a:extLst>
                  <a:ext uri="{FF2B5EF4-FFF2-40B4-BE49-F238E27FC236}">
                    <a16:creationId xmlns:a16="http://schemas.microsoft.com/office/drawing/2014/main" id="{7A2B2308-19F7-2D81-FE9B-748A22B90E64}"/>
                  </a:ext>
                </a:extLst>
              </p:cNvPr>
              <p:cNvSpPr/>
              <p:nvPr/>
            </p:nvSpPr>
            <p:spPr>
              <a:xfrm>
                <a:off x="139363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7" name="object 709">
                <a:extLst>
                  <a:ext uri="{FF2B5EF4-FFF2-40B4-BE49-F238E27FC236}">
                    <a16:creationId xmlns:a16="http://schemas.microsoft.com/office/drawing/2014/main" id="{6D082B0D-642A-29E3-5613-00877FCED296}"/>
                  </a:ext>
                </a:extLst>
              </p:cNvPr>
              <p:cNvSpPr/>
              <p:nvPr/>
            </p:nvSpPr>
            <p:spPr>
              <a:xfrm>
                <a:off x="140926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8" name="object 710">
                <a:extLst>
                  <a:ext uri="{FF2B5EF4-FFF2-40B4-BE49-F238E27FC236}">
                    <a16:creationId xmlns:a16="http://schemas.microsoft.com/office/drawing/2014/main" id="{785A768F-F246-B9ED-9E40-8D84A6BE04F7}"/>
                  </a:ext>
                </a:extLst>
              </p:cNvPr>
              <p:cNvSpPr/>
              <p:nvPr/>
            </p:nvSpPr>
            <p:spPr>
              <a:xfrm>
                <a:off x="142229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89" name="object 711">
                <a:extLst>
                  <a:ext uri="{FF2B5EF4-FFF2-40B4-BE49-F238E27FC236}">
                    <a16:creationId xmlns:a16="http://schemas.microsoft.com/office/drawing/2014/main" id="{ABB2C695-0236-617D-AE53-4141F3EE5620}"/>
                  </a:ext>
                </a:extLst>
              </p:cNvPr>
              <p:cNvSpPr/>
              <p:nvPr/>
            </p:nvSpPr>
            <p:spPr>
              <a:xfrm>
                <a:off x="14379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0" name="object 712">
                <a:extLst>
                  <a:ext uri="{FF2B5EF4-FFF2-40B4-BE49-F238E27FC236}">
                    <a16:creationId xmlns:a16="http://schemas.microsoft.com/office/drawing/2014/main" id="{CF8DBF5B-5E25-557C-F7F9-D2DA1377DC98}"/>
                  </a:ext>
                </a:extLst>
              </p:cNvPr>
              <p:cNvSpPr/>
              <p:nvPr/>
            </p:nvSpPr>
            <p:spPr>
              <a:xfrm>
                <a:off x="1453570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1" name="object 713">
                <a:extLst>
                  <a:ext uri="{FF2B5EF4-FFF2-40B4-BE49-F238E27FC236}">
                    <a16:creationId xmlns:a16="http://schemas.microsoft.com/office/drawing/2014/main" id="{51763D1E-90E0-F312-4E4C-02D497A121C6}"/>
                  </a:ext>
                </a:extLst>
              </p:cNvPr>
              <p:cNvSpPr/>
              <p:nvPr/>
            </p:nvSpPr>
            <p:spPr>
              <a:xfrm>
                <a:off x="14691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2" name="object 714">
                <a:extLst>
                  <a:ext uri="{FF2B5EF4-FFF2-40B4-BE49-F238E27FC236}">
                    <a16:creationId xmlns:a16="http://schemas.microsoft.com/office/drawing/2014/main" id="{1D18AAA0-21E2-17CE-4AD7-B8AA2D3A6993}"/>
                  </a:ext>
                </a:extLst>
              </p:cNvPr>
              <p:cNvSpPr/>
              <p:nvPr/>
            </p:nvSpPr>
            <p:spPr>
              <a:xfrm>
                <a:off x="1484836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3" name="object 715">
                <a:extLst>
                  <a:ext uri="{FF2B5EF4-FFF2-40B4-BE49-F238E27FC236}">
                    <a16:creationId xmlns:a16="http://schemas.microsoft.com/office/drawing/2014/main" id="{E87D122B-D38C-6E09-051A-EF0BC9373D03}"/>
                  </a:ext>
                </a:extLst>
              </p:cNvPr>
              <p:cNvSpPr/>
              <p:nvPr/>
            </p:nvSpPr>
            <p:spPr>
              <a:xfrm>
                <a:off x="1364969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4" name="object 716">
                <a:extLst>
                  <a:ext uri="{FF2B5EF4-FFF2-40B4-BE49-F238E27FC236}">
                    <a16:creationId xmlns:a16="http://schemas.microsoft.com/office/drawing/2014/main" id="{F0F6A04C-0282-EF9D-374B-B160FAFA1504}"/>
                  </a:ext>
                </a:extLst>
              </p:cNvPr>
              <p:cNvSpPr/>
              <p:nvPr/>
            </p:nvSpPr>
            <p:spPr>
              <a:xfrm>
                <a:off x="13623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5" name="object 717">
                <a:extLst>
                  <a:ext uri="{FF2B5EF4-FFF2-40B4-BE49-F238E27FC236}">
                    <a16:creationId xmlns:a16="http://schemas.microsoft.com/office/drawing/2014/main" id="{F01109F0-4010-B623-89BA-5E6EB6CA5571}"/>
                  </a:ext>
                </a:extLst>
              </p:cNvPr>
              <p:cNvSpPr/>
              <p:nvPr/>
            </p:nvSpPr>
            <p:spPr>
              <a:xfrm>
                <a:off x="1351937" y="790152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6" name="object 718">
                <a:extLst>
                  <a:ext uri="{FF2B5EF4-FFF2-40B4-BE49-F238E27FC236}">
                    <a16:creationId xmlns:a16="http://schemas.microsoft.com/office/drawing/2014/main" id="{1D64317A-0EBE-7290-7D0D-B7D3BF4380C9}"/>
                  </a:ext>
                </a:extLst>
              </p:cNvPr>
              <p:cNvSpPr/>
              <p:nvPr/>
            </p:nvSpPr>
            <p:spPr>
              <a:xfrm>
                <a:off x="121381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7" name="object 719">
                <a:extLst>
                  <a:ext uri="{FF2B5EF4-FFF2-40B4-BE49-F238E27FC236}">
                    <a16:creationId xmlns:a16="http://schemas.microsoft.com/office/drawing/2014/main" id="{B25D44E5-D6C1-9C31-7025-F26124263138}"/>
                  </a:ext>
                </a:extLst>
              </p:cNvPr>
              <p:cNvSpPr/>
              <p:nvPr/>
            </p:nvSpPr>
            <p:spPr>
              <a:xfrm>
                <a:off x="1364969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8" name="object 720">
                <a:extLst>
                  <a:ext uri="{FF2B5EF4-FFF2-40B4-BE49-F238E27FC236}">
                    <a16:creationId xmlns:a16="http://schemas.microsoft.com/office/drawing/2014/main" id="{F95DD5BB-E8C4-3BDE-97B8-7B74C5CBA6F1}"/>
                  </a:ext>
                </a:extLst>
              </p:cNvPr>
              <p:cNvSpPr/>
              <p:nvPr/>
            </p:nvSpPr>
            <p:spPr>
              <a:xfrm>
                <a:off x="150308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99" name="object 721">
                <a:extLst>
                  <a:ext uri="{FF2B5EF4-FFF2-40B4-BE49-F238E27FC236}">
                    <a16:creationId xmlns:a16="http://schemas.microsoft.com/office/drawing/2014/main" id="{A3170AEB-1087-6ABD-7864-587AC0AC3E10}"/>
                  </a:ext>
                </a:extLst>
              </p:cNvPr>
              <p:cNvSpPr/>
              <p:nvPr/>
            </p:nvSpPr>
            <p:spPr>
              <a:xfrm>
                <a:off x="1213808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0" name="object 722">
                <a:extLst>
                  <a:ext uri="{FF2B5EF4-FFF2-40B4-BE49-F238E27FC236}">
                    <a16:creationId xmlns:a16="http://schemas.microsoft.com/office/drawing/2014/main" id="{C8694956-2454-155E-6078-2EFCADAC2293}"/>
                  </a:ext>
                </a:extLst>
              </p:cNvPr>
              <p:cNvSpPr/>
              <p:nvPr/>
            </p:nvSpPr>
            <p:spPr>
              <a:xfrm>
                <a:off x="1221634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1" name="object 723">
                <a:extLst>
                  <a:ext uri="{FF2B5EF4-FFF2-40B4-BE49-F238E27FC236}">
                    <a16:creationId xmlns:a16="http://schemas.microsoft.com/office/drawing/2014/main" id="{4074EB38-1A28-265C-51BD-C9B8DF7AE21E}"/>
                  </a:ext>
                </a:extLst>
              </p:cNvPr>
              <p:cNvSpPr/>
              <p:nvPr/>
            </p:nvSpPr>
            <p:spPr>
              <a:xfrm>
                <a:off x="122684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2" name="object 724">
                <a:extLst>
                  <a:ext uri="{FF2B5EF4-FFF2-40B4-BE49-F238E27FC236}">
                    <a16:creationId xmlns:a16="http://schemas.microsoft.com/office/drawing/2014/main" id="{AB51D8A0-1712-147A-6C61-E94E0F6EDCF3}"/>
                  </a:ext>
                </a:extLst>
              </p:cNvPr>
              <p:cNvSpPr/>
              <p:nvPr/>
            </p:nvSpPr>
            <p:spPr>
              <a:xfrm>
                <a:off x="12268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3" name="object 725">
                <a:extLst>
                  <a:ext uri="{FF2B5EF4-FFF2-40B4-BE49-F238E27FC236}">
                    <a16:creationId xmlns:a16="http://schemas.microsoft.com/office/drawing/2014/main" id="{3B1BF1FE-79BF-8F20-0170-3E40990E0B54}"/>
                  </a:ext>
                </a:extLst>
              </p:cNvPr>
              <p:cNvSpPr/>
              <p:nvPr/>
            </p:nvSpPr>
            <p:spPr>
              <a:xfrm>
                <a:off x="12424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4" name="object 726">
                <a:extLst>
                  <a:ext uri="{FF2B5EF4-FFF2-40B4-BE49-F238E27FC236}">
                    <a16:creationId xmlns:a16="http://schemas.microsoft.com/office/drawing/2014/main" id="{AE4DD435-7011-2A0A-EB46-41278317C038}"/>
                  </a:ext>
                </a:extLst>
              </p:cNvPr>
              <p:cNvSpPr/>
              <p:nvPr/>
            </p:nvSpPr>
            <p:spPr>
              <a:xfrm>
                <a:off x="125811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5" name="object 727">
                <a:extLst>
                  <a:ext uri="{FF2B5EF4-FFF2-40B4-BE49-F238E27FC236}">
                    <a16:creationId xmlns:a16="http://schemas.microsoft.com/office/drawing/2014/main" id="{1013FE41-854E-DC06-FE67-22ED36885272}"/>
                  </a:ext>
                </a:extLst>
              </p:cNvPr>
              <p:cNvSpPr/>
              <p:nvPr/>
            </p:nvSpPr>
            <p:spPr>
              <a:xfrm>
                <a:off x="125811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6" name="object 728">
                <a:extLst>
                  <a:ext uri="{FF2B5EF4-FFF2-40B4-BE49-F238E27FC236}">
                    <a16:creationId xmlns:a16="http://schemas.microsoft.com/office/drawing/2014/main" id="{13805E5A-E1DC-B9B2-A55B-91828F8C2CB2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7" name="object 729">
                <a:extLst>
                  <a:ext uri="{FF2B5EF4-FFF2-40B4-BE49-F238E27FC236}">
                    <a16:creationId xmlns:a16="http://schemas.microsoft.com/office/drawing/2014/main" id="{4EE4A65E-64CF-6EB0-9136-62A3E16331C8}"/>
                  </a:ext>
                </a:extLst>
              </p:cNvPr>
              <p:cNvSpPr/>
              <p:nvPr/>
            </p:nvSpPr>
            <p:spPr>
              <a:xfrm>
                <a:off x="127114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8" name="object 730">
                <a:extLst>
                  <a:ext uri="{FF2B5EF4-FFF2-40B4-BE49-F238E27FC236}">
                    <a16:creationId xmlns:a16="http://schemas.microsoft.com/office/drawing/2014/main" id="{01687330-7218-C0D7-F2CB-A4E072A6C26F}"/>
                  </a:ext>
                </a:extLst>
              </p:cNvPr>
              <p:cNvSpPr/>
              <p:nvPr/>
            </p:nvSpPr>
            <p:spPr>
              <a:xfrm>
                <a:off x="128678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09" name="object 731">
                <a:extLst>
                  <a:ext uri="{FF2B5EF4-FFF2-40B4-BE49-F238E27FC236}">
                    <a16:creationId xmlns:a16="http://schemas.microsoft.com/office/drawing/2014/main" id="{84A63A4C-741E-7459-5122-F0E8A01A8A69}"/>
                  </a:ext>
                </a:extLst>
              </p:cNvPr>
              <p:cNvSpPr/>
              <p:nvPr/>
            </p:nvSpPr>
            <p:spPr>
              <a:xfrm>
                <a:off x="128678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0" name="object 732">
                <a:extLst>
                  <a:ext uri="{FF2B5EF4-FFF2-40B4-BE49-F238E27FC236}">
                    <a16:creationId xmlns:a16="http://schemas.microsoft.com/office/drawing/2014/main" id="{5E1AC3E7-D90A-2FE3-AB6B-DDC053A6E16B}"/>
                  </a:ext>
                </a:extLst>
              </p:cNvPr>
              <p:cNvSpPr/>
              <p:nvPr/>
            </p:nvSpPr>
            <p:spPr>
              <a:xfrm>
                <a:off x="13024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1" name="object 733">
                <a:extLst>
                  <a:ext uri="{FF2B5EF4-FFF2-40B4-BE49-F238E27FC236}">
                    <a16:creationId xmlns:a16="http://schemas.microsoft.com/office/drawing/2014/main" id="{457B5837-F3EA-6502-56B2-8CC30C22B5EB}"/>
                  </a:ext>
                </a:extLst>
              </p:cNvPr>
              <p:cNvSpPr/>
              <p:nvPr/>
            </p:nvSpPr>
            <p:spPr>
              <a:xfrm>
                <a:off x="131805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2" name="object 734">
                <a:extLst>
                  <a:ext uri="{FF2B5EF4-FFF2-40B4-BE49-F238E27FC236}">
                    <a16:creationId xmlns:a16="http://schemas.microsoft.com/office/drawing/2014/main" id="{EAAEE9C1-9EF1-EA8A-ADF6-0146522DFA18}"/>
                  </a:ext>
                </a:extLst>
              </p:cNvPr>
              <p:cNvSpPr/>
              <p:nvPr/>
            </p:nvSpPr>
            <p:spPr>
              <a:xfrm>
                <a:off x="133369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3" name="object 735">
                <a:extLst>
                  <a:ext uri="{FF2B5EF4-FFF2-40B4-BE49-F238E27FC236}">
                    <a16:creationId xmlns:a16="http://schemas.microsoft.com/office/drawing/2014/main" id="{11AD4CF8-95F8-E242-F50B-088345748FE7}"/>
                  </a:ext>
                </a:extLst>
              </p:cNvPr>
              <p:cNvSpPr/>
              <p:nvPr/>
            </p:nvSpPr>
            <p:spPr>
              <a:xfrm>
                <a:off x="134672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4" name="object 736">
                <a:extLst>
                  <a:ext uri="{FF2B5EF4-FFF2-40B4-BE49-F238E27FC236}">
                    <a16:creationId xmlns:a16="http://schemas.microsoft.com/office/drawing/2014/main" id="{C8C544B6-B988-EF5A-2FBD-7AB7F1F169E1}"/>
                  </a:ext>
                </a:extLst>
              </p:cNvPr>
              <p:cNvSpPr/>
              <p:nvPr/>
            </p:nvSpPr>
            <p:spPr>
              <a:xfrm>
                <a:off x="1346730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5" name="object 737">
                <a:extLst>
                  <a:ext uri="{FF2B5EF4-FFF2-40B4-BE49-F238E27FC236}">
                    <a16:creationId xmlns:a16="http://schemas.microsoft.com/office/drawing/2014/main" id="{777073FF-CA7D-0864-AC39-BF8D0FF1856F}"/>
                  </a:ext>
                </a:extLst>
              </p:cNvPr>
              <p:cNvSpPr/>
              <p:nvPr/>
            </p:nvSpPr>
            <p:spPr>
              <a:xfrm>
                <a:off x="133369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6" name="object 738">
                <a:extLst>
                  <a:ext uri="{FF2B5EF4-FFF2-40B4-BE49-F238E27FC236}">
                    <a16:creationId xmlns:a16="http://schemas.microsoft.com/office/drawing/2014/main" id="{D88F6B98-A951-D9FD-D0D8-FAE7D3FD67EC}"/>
                  </a:ext>
                </a:extLst>
              </p:cNvPr>
              <p:cNvSpPr/>
              <p:nvPr/>
            </p:nvSpPr>
            <p:spPr>
              <a:xfrm>
                <a:off x="1318056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7" name="object 739">
                <a:extLst>
                  <a:ext uri="{FF2B5EF4-FFF2-40B4-BE49-F238E27FC236}">
                    <a16:creationId xmlns:a16="http://schemas.microsoft.com/office/drawing/2014/main" id="{D47607BD-78FD-77D2-B16A-346127054377}"/>
                  </a:ext>
                </a:extLst>
              </p:cNvPr>
              <p:cNvSpPr/>
              <p:nvPr/>
            </p:nvSpPr>
            <p:spPr>
              <a:xfrm>
                <a:off x="130242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8" name="object 740">
                <a:extLst>
                  <a:ext uri="{FF2B5EF4-FFF2-40B4-BE49-F238E27FC236}">
                    <a16:creationId xmlns:a16="http://schemas.microsoft.com/office/drawing/2014/main" id="{172C6EA0-B69E-43ED-767B-D1F70A1BBEAB}"/>
                  </a:ext>
                </a:extLst>
              </p:cNvPr>
              <p:cNvSpPr/>
              <p:nvPr/>
            </p:nvSpPr>
            <p:spPr>
              <a:xfrm>
                <a:off x="1273747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9" name="object 741">
                <a:extLst>
                  <a:ext uri="{FF2B5EF4-FFF2-40B4-BE49-F238E27FC236}">
                    <a16:creationId xmlns:a16="http://schemas.microsoft.com/office/drawing/2014/main" id="{29B70150-6ABA-A4D4-FB7A-DCFF1AD06CD5}"/>
                  </a:ext>
                </a:extLst>
              </p:cNvPr>
              <p:cNvSpPr/>
              <p:nvPr/>
            </p:nvSpPr>
            <p:spPr>
              <a:xfrm>
                <a:off x="1242481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0" name="object 742">
                <a:extLst>
                  <a:ext uri="{FF2B5EF4-FFF2-40B4-BE49-F238E27FC236}">
                    <a16:creationId xmlns:a16="http://schemas.microsoft.com/office/drawing/2014/main" id="{85C8C059-D368-5C26-7D33-445EDE8B08FA}"/>
                  </a:ext>
                </a:extLst>
              </p:cNvPr>
              <p:cNvSpPr/>
              <p:nvPr/>
            </p:nvSpPr>
            <p:spPr>
              <a:xfrm>
                <a:off x="1229452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1" name="object 743">
                <a:extLst>
                  <a:ext uri="{FF2B5EF4-FFF2-40B4-BE49-F238E27FC236}">
                    <a16:creationId xmlns:a16="http://schemas.microsoft.com/office/drawing/2014/main" id="{2CF3AA70-F0D2-A790-8774-AC95E24657EF}"/>
                  </a:ext>
                </a:extLst>
              </p:cNvPr>
              <p:cNvSpPr/>
              <p:nvPr/>
            </p:nvSpPr>
            <p:spPr>
              <a:xfrm>
                <a:off x="121381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2" name="object 744">
                <a:extLst>
                  <a:ext uri="{FF2B5EF4-FFF2-40B4-BE49-F238E27FC236}">
                    <a16:creationId xmlns:a16="http://schemas.microsoft.com/office/drawing/2014/main" id="{B51F8153-9ED9-92AD-C47C-DA3FACED822E}"/>
                  </a:ext>
                </a:extLst>
              </p:cNvPr>
              <p:cNvSpPr/>
              <p:nvPr/>
            </p:nvSpPr>
            <p:spPr>
              <a:xfrm>
                <a:off x="151351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3" name="object 745">
                <a:extLst>
                  <a:ext uri="{FF2B5EF4-FFF2-40B4-BE49-F238E27FC236}">
                    <a16:creationId xmlns:a16="http://schemas.microsoft.com/office/drawing/2014/main" id="{42AC95D3-18C6-0625-7C30-4D6A54809D28}"/>
                  </a:ext>
                </a:extLst>
              </p:cNvPr>
              <p:cNvSpPr/>
              <p:nvPr/>
            </p:nvSpPr>
            <p:spPr>
              <a:xfrm>
                <a:off x="1372779" y="789891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4" name="object 746">
                <a:extLst>
                  <a:ext uri="{FF2B5EF4-FFF2-40B4-BE49-F238E27FC236}">
                    <a16:creationId xmlns:a16="http://schemas.microsoft.com/office/drawing/2014/main" id="{CE857480-6221-3725-77AC-B193E1302423}"/>
                  </a:ext>
                </a:extLst>
              </p:cNvPr>
              <p:cNvSpPr/>
              <p:nvPr/>
            </p:nvSpPr>
            <p:spPr>
              <a:xfrm>
                <a:off x="14978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5" name="object 747">
                <a:extLst>
                  <a:ext uri="{FF2B5EF4-FFF2-40B4-BE49-F238E27FC236}">
                    <a16:creationId xmlns:a16="http://schemas.microsoft.com/office/drawing/2014/main" id="{30AE2691-39C1-7006-3647-3AF58BAE6319}"/>
                  </a:ext>
                </a:extLst>
              </p:cNvPr>
              <p:cNvSpPr/>
              <p:nvPr/>
            </p:nvSpPr>
            <p:spPr>
              <a:xfrm>
                <a:off x="149787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6" name="object 748">
                <a:extLst>
                  <a:ext uri="{FF2B5EF4-FFF2-40B4-BE49-F238E27FC236}">
                    <a16:creationId xmlns:a16="http://schemas.microsoft.com/office/drawing/2014/main" id="{92F73CBA-A37C-1B78-0C0C-4D5F7CEF894F}"/>
                  </a:ext>
                </a:extLst>
              </p:cNvPr>
              <p:cNvSpPr/>
              <p:nvPr/>
            </p:nvSpPr>
            <p:spPr>
              <a:xfrm>
                <a:off x="1484836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7" name="object 749">
                <a:extLst>
                  <a:ext uri="{FF2B5EF4-FFF2-40B4-BE49-F238E27FC236}">
                    <a16:creationId xmlns:a16="http://schemas.microsoft.com/office/drawing/2014/main" id="{7FC68EC0-D3C2-4203-9575-DBD903B9E1C1}"/>
                  </a:ext>
                </a:extLst>
              </p:cNvPr>
              <p:cNvSpPr/>
              <p:nvPr/>
            </p:nvSpPr>
            <p:spPr>
              <a:xfrm>
                <a:off x="148223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8" name="object 750">
                <a:extLst>
                  <a:ext uri="{FF2B5EF4-FFF2-40B4-BE49-F238E27FC236}">
                    <a16:creationId xmlns:a16="http://schemas.microsoft.com/office/drawing/2014/main" id="{103BC05E-7C4F-A9D0-6C6A-29E7619B958E}"/>
                  </a:ext>
                </a:extLst>
              </p:cNvPr>
              <p:cNvSpPr/>
              <p:nvPr/>
            </p:nvSpPr>
            <p:spPr>
              <a:xfrm>
                <a:off x="14691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29" name="object 751">
                <a:extLst>
                  <a:ext uri="{FF2B5EF4-FFF2-40B4-BE49-F238E27FC236}">
                    <a16:creationId xmlns:a16="http://schemas.microsoft.com/office/drawing/2014/main" id="{5C78E6E5-3094-AB9B-B811-3644A60B77AE}"/>
                  </a:ext>
                </a:extLst>
              </p:cNvPr>
              <p:cNvSpPr/>
              <p:nvPr/>
            </p:nvSpPr>
            <p:spPr>
              <a:xfrm>
                <a:off x="145357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0" name="object 752">
                <a:extLst>
                  <a:ext uri="{FF2B5EF4-FFF2-40B4-BE49-F238E27FC236}">
                    <a16:creationId xmlns:a16="http://schemas.microsoft.com/office/drawing/2014/main" id="{C507734C-0633-9C3D-EA91-CDC62C7994F5}"/>
                  </a:ext>
                </a:extLst>
              </p:cNvPr>
              <p:cNvSpPr/>
              <p:nvPr/>
            </p:nvSpPr>
            <p:spPr>
              <a:xfrm>
                <a:off x="14379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1" name="object 753">
                <a:extLst>
                  <a:ext uri="{FF2B5EF4-FFF2-40B4-BE49-F238E27FC236}">
                    <a16:creationId xmlns:a16="http://schemas.microsoft.com/office/drawing/2014/main" id="{2AAAFAC5-6C6D-4678-861F-153B9EE29DF9}"/>
                  </a:ext>
                </a:extLst>
              </p:cNvPr>
              <p:cNvSpPr/>
              <p:nvPr/>
            </p:nvSpPr>
            <p:spPr>
              <a:xfrm>
                <a:off x="142229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2" name="object 754">
                <a:extLst>
                  <a:ext uri="{FF2B5EF4-FFF2-40B4-BE49-F238E27FC236}">
                    <a16:creationId xmlns:a16="http://schemas.microsoft.com/office/drawing/2014/main" id="{76714A78-8DD3-5C90-7CFE-52B500F286FA}"/>
                  </a:ext>
                </a:extLst>
              </p:cNvPr>
              <p:cNvSpPr/>
              <p:nvPr/>
            </p:nvSpPr>
            <p:spPr>
              <a:xfrm>
                <a:off x="140926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3" name="object 755">
                <a:extLst>
                  <a:ext uri="{FF2B5EF4-FFF2-40B4-BE49-F238E27FC236}">
                    <a16:creationId xmlns:a16="http://schemas.microsoft.com/office/drawing/2014/main" id="{BE8C6979-9F87-96D3-4C77-3493FFBD20BC}"/>
                  </a:ext>
                </a:extLst>
              </p:cNvPr>
              <p:cNvSpPr/>
              <p:nvPr/>
            </p:nvSpPr>
            <p:spPr>
              <a:xfrm>
                <a:off x="139363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4" name="object 756">
                <a:extLst>
                  <a:ext uri="{FF2B5EF4-FFF2-40B4-BE49-F238E27FC236}">
                    <a16:creationId xmlns:a16="http://schemas.microsoft.com/office/drawing/2014/main" id="{BC95AB45-8EC4-CB74-F0EE-4CF8AE31ABCC}"/>
                  </a:ext>
                </a:extLst>
              </p:cNvPr>
              <p:cNvSpPr/>
              <p:nvPr/>
            </p:nvSpPr>
            <p:spPr>
              <a:xfrm>
                <a:off x="137799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5" name="object 757">
                <a:extLst>
                  <a:ext uri="{FF2B5EF4-FFF2-40B4-BE49-F238E27FC236}">
                    <a16:creationId xmlns:a16="http://schemas.microsoft.com/office/drawing/2014/main" id="{83DFBD86-2EE9-D901-09A5-BED9EBB03F08}"/>
                  </a:ext>
                </a:extLst>
              </p:cNvPr>
              <p:cNvSpPr/>
              <p:nvPr/>
            </p:nvSpPr>
            <p:spPr>
              <a:xfrm>
                <a:off x="13649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6" name="object 758">
                <a:extLst>
                  <a:ext uri="{FF2B5EF4-FFF2-40B4-BE49-F238E27FC236}">
                    <a16:creationId xmlns:a16="http://schemas.microsoft.com/office/drawing/2014/main" id="{1883740F-23D3-4FB6-8C41-432700C1FE8B}"/>
                  </a:ext>
                </a:extLst>
              </p:cNvPr>
              <p:cNvSpPr/>
              <p:nvPr/>
            </p:nvSpPr>
            <p:spPr>
              <a:xfrm>
                <a:off x="1377991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7" name="object 759">
                <a:extLst>
                  <a:ext uri="{FF2B5EF4-FFF2-40B4-BE49-F238E27FC236}">
                    <a16:creationId xmlns:a16="http://schemas.microsoft.com/office/drawing/2014/main" id="{4B60353F-F973-BB8D-91DD-9065220BD018}"/>
                  </a:ext>
                </a:extLst>
              </p:cNvPr>
              <p:cNvSpPr/>
              <p:nvPr/>
            </p:nvSpPr>
            <p:spPr>
              <a:xfrm>
                <a:off x="139363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8" name="object 760">
                <a:extLst>
                  <a:ext uri="{FF2B5EF4-FFF2-40B4-BE49-F238E27FC236}">
                    <a16:creationId xmlns:a16="http://schemas.microsoft.com/office/drawing/2014/main" id="{8AE71624-9E51-BEF7-E0C1-7F214295115B}"/>
                  </a:ext>
                </a:extLst>
              </p:cNvPr>
              <p:cNvSpPr/>
              <p:nvPr/>
            </p:nvSpPr>
            <p:spPr>
              <a:xfrm>
                <a:off x="140926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39" name="object 761">
                <a:extLst>
                  <a:ext uri="{FF2B5EF4-FFF2-40B4-BE49-F238E27FC236}">
                    <a16:creationId xmlns:a16="http://schemas.microsoft.com/office/drawing/2014/main" id="{E25F814F-12E4-D8CE-EB8D-00DFF64BFDA5}"/>
                  </a:ext>
                </a:extLst>
              </p:cNvPr>
              <p:cNvSpPr/>
              <p:nvPr/>
            </p:nvSpPr>
            <p:spPr>
              <a:xfrm>
                <a:off x="142229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0" name="object 762">
                <a:extLst>
                  <a:ext uri="{FF2B5EF4-FFF2-40B4-BE49-F238E27FC236}">
                    <a16:creationId xmlns:a16="http://schemas.microsoft.com/office/drawing/2014/main" id="{8136DBBE-92E9-D9F2-0272-4FE91198FEA4}"/>
                  </a:ext>
                </a:extLst>
              </p:cNvPr>
              <p:cNvSpPr/>
              <p:nvPr/>
            </p:nvSpPr>
            <p:spPr>
              <a:xfrm>
                <a:off x="14379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1" name="object 763">
                <a:extLst>
                  <a:ext uri="{FF2B5EF4-FFF2-40B4-BE49-F238E27FC236}">
                    <a16:creationId xmlns:a16="http://schemas.microsoft.com/office/drawing/2014/main" id="{1DFCEDE3-1091-5161-A9C1-388E00A889A5}"/>
                  </a:ext>
                </a:extLst>
              </p:cNvPr>
              <p:cNvSpPr/>
              <p:nvPr/>
            </p:nvSpPr>
            <p:spPr>
              <a:xfrm>
                <a:off x="1453570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2" name="object 764">
                <a:extLst>
                  <a:ext uri="{FF2B5EF4-FFF2-40B4-BE49-F238E27FC236}">
                    <a16:creationId xmlns:a16="http://schemas.microsoft.com/office/drawing/2014/main" id="{596C294D-5475-ED51-D879-4018F5257294}"/>
                  </a:ext>
                </a:extLst>
              </p:cNvPr>
              <p:cNvSpPr/>
              <p:nvPr/>
            </p:nvSpPr>
            <p:spPr>
              <a:xfrm>
                <a:off x="14691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3" name="object 765">
                <a:extLst>
                  <a:ext uri="{FF2B5EF4-FFF2-40B4-BE49-F238E27FC236}">
                    <a16:creationId xmlns:a16="http://schemas.microsoft.com/office/drawing/2014/main" id="{CA1F74EB-D42D-6D23-5BDB-D3480F289771}"/>
                  </a:ext>
                </a:extLst>
              </p:cNvPr>
              <p:cNvSpPr/>
              <p:nvPr/>
            </p:nvSpPr>
            <p:spPr>
              <a:xfrm>
                <a:off x="1484836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4" name="object 766">
                <a:extLst>
                  <a:ext uri="{FF2B5EF4-FFF2-40B4-BE49-F238E27FC236}">
                    <a16:creationId xmlns:a16="http://schemas.microsoft.com/office/drawing/2014/main" id="{D03AB258-F4E1-2BAB-4F44-B95D764EB8A7}"/>
                  </a:ext>
                </a:extLst>
              </p:cNvPr>
              <p:cNvSpPr/>
              <p:nvPr/>
            </p:nvSpPr>
            <p:spPr>
              <a:xfrm>
                <a:off x="1364969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5" name="object 767">
                <a:extLst>
                  <a:ext uri="{FF2B5EF4-FFF2-40B4-BE49-F238E27FC236}">
                    <a16:creationId xmlns:a16="http://schemas.microsoft.com/office/drawing/2014/main" id="{54E31347-70C1-94F9-5572-BABF52558D92}"/>
                  </a:ext>
                </a:extLst>
              </p:cNvPr>
              <p:cNvSpPr/>
              <p:nvPr/>
            </p:nvSpPr>
            <p:spPr>
              <a:xfrm>
                <a:off x="136235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6" name="object 768">
                <a:extLst>
                  <a:ext uri="{FF2B5EF4-FFF2-40B4-BE49-F238E27FC236}">
                    <a16:creationId xmlns:a16="http://schemas.microsoft.com/office/drawing/2014/main" id="{3627EA6B-50A5-5295-BA05-E78AA47460AD}"/>
                  </a:ext>
                </a:extLst>
              </p:cNvPr>
              <p:cNvSpPr/>
              <p:nvPr/>
            </p:nvSpPr>
            <p:spPr>
              <a:xfrm>
                <a:off x="1351937" y="782594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7" name="object 769">
                <a:extLst>
                  <a:ext uri="{FF2B5EF4-FFF2-40B4-BE49-F238E27FC236}">
                    <a16:creationId xmlns:a16="http://schemas.microsoft.com/office/drawing/2014/main" id="{8668C2F5-42F5-E45A-8A19-1BC2CA3CE6E4}"/>
                  </a:ext>
                </a:extLst>
              </p:cNvPr>
              <p:cNvSpPr/>
              <p:nvPr/>
            </p:nvSpPr>
            <p:spPr>
              <a:xfrm>
                <a:off x="121381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8" name="object 770">
                <a:extLst>
                  <a:ext uri="{FF2B5EF4-FFF2-40B4-BE49-F238E27FC236}">
                    <a16:creationId xmlns:a16="http://schemas.microsoft.com/office/drawing/2014/main" id="{D3AF7410-7D97-394B-54D9-61344C75E85D}"/>
                  </a:ext>
                </a:extLst>
              </p:cNvPr>
              <p:cNvSpPr/>
              <p:nvPr/>
            </p:nvSpPr>
            <p:spPr>
              <a:xfrm>
                <a:off x="1364969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49" name="object 771">
                <a:extLst>
                  <a:ext uri="{FF2B5EF4-FFF2-40B4-BE49-F238E27FC236}">
                    <a16:creationId xmlns:a16="http://schemas.microsoft.com/office/drawing/2014/main" id="{A10205AE-7C2F-8125-E40D-2247F70C0250}"/>
                  </a:ext>
                </a:extLst>
              </p:cNvPr>
              <p:cNvSpPr/>
              <p:nvPr/>
            </p:nvSpPr>
            <p:spPr>
              <a:xfrm>
                <a:off x="150308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0" name="object 772">
                <a:extLst>
                  <a:ext uri="{FF2B5EF4-FFF2-40B4-BE49-F238E27FC236}">
                    <a16:creationId xmlns:a16="http://schemas.microsoft.com/office/drawing/2014/main" id="{1EF2FDBD-4F87-121A-DB4F-2D11EE33AEE8}"/>
                  </a:ext>
                </a:extLst>
              </p:cNvPr>
              <p:cNvSpPr/>
              <p:nvPr/>
            </p:nvSpPr>
            <p:spPr>
              <a:xfrm>
                <a:off x="1213808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1" name="object 773">
                <a:extLst>
                  <a:ext uri="{FF2B5EF4-FFF2-40B4-BE49-F238E27FC236}">
                    <a16:creationId xmlns:a16="http://schemas.microsoft.com/office/drawing/2014/main" id="{FC8D9C43-042E-887C-8021-C48726E5D487}"/>
                  </a:ext>
                </a:extLst>
              </p:cNvPr>
              <p:cNvSpPr/>
              <p:nvPr/>
            </p:nvSpPr>
            <p:spPr>
              <a:xfrm>
                <a:off x="1221634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2" name="object 774">
                <a:extLst>
                  <a:ext uri="{FF2B5EF4-FFF2-40B4-BE49-F238E27FC236}">
                    <a16:creationId xmlns:a16="http://schemas.microsoft.com/office/drawing/2014/main" id="{2AC6041F-48FE-89B3-C3C4-1B7334E9504A}"/>
                  </a:ext>
                </a:extLst>
              </p:cNvPr>
              <p:cNvSpPr/>
              <p:nvPr/>
            </p:nvSpPr>
            <p:spPr>
              <a:xfrm>
                <a:off x="122684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3" name="object 775">
                <a:extLst>
                  <a:ext uri="{FF2B5EF4-FFF2-40B4-BE49-F238E27FC236}">
                    <a16:creationId xmlns:a16="http://schemas.microsoft.com/office/drawing/2014/main" id="{41937261-26FA-CF34-34F9-48B2DBF2E953}"/>
                  </a:ext>
                </a:extLst>
              </p:cNvPr>
              <p:cNvSpPr/>
              <p:nvPr/>
            </p:nvSpPr>
            <p:spPr>
              <a:xfrm>
                <a:off x="12268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4" name="object 776">
                <a:extLst>
                  <a:ext uri="{FF2B5EF4-FFF2-40B4-BE49-F238E27FC236}">
                    <a16:creationId xmlns:a16="http://schemas.microsoft.com/office/drawing/2014/main" id="{006FBAB9-904E-DCD9-F251-A2239B162EFC}"/>
                  </a:ext>
                </a:extLst>
              </p:cNvPr>
              <p:cNvSpPr/>
              <p:nvPr/>
            </p:nvSpPr>
            <p:spPr>
              <a:xfrm>
                <a:off x="12424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5" name="object 777">
                <a:extLst>
                  <a:ext uri="{FF2B5EF4-FFF2-40B4-BE49-F238E27FC236}">
                    <a16:creationId xmlns:a16="http://schemas.microsoft.com/office/drawing/2014/main" id="{968485E0-6B41-60B0-58A2-A8D21A1DAD58}"/>
                  </a:ext>
                </a:extLst>
              </p:cNvPr>
              <p:cNvSpPr/>
              <p:nvPr/>
            </p:nvSpPr>
            <p:spPr>
              <a:xfrm>
                <a:off x="125811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6" name="object 778">
                <a:extLst>
                  <a:ext uri="{FF2B5EF4-FFF2-40B4-BE49-F238E27FC236}">
                    <a16:creationId xmlns:a16="http://schemas.microsoft.com/office/drawing/2014/main" id="{F1208D84-170D-8CF1-975D-F57E86228BFA}"/>
                  </a:ext>
                </a:extLst>
              </p:cNvPr>
              <p:cNvSpPr/>
              <p:nvPr/>
            </p:nvSpPr>
            <p:spPr>
              <a:xfrm>
                <a:off x="125811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7" name="object 779">
                <a:extLst>
                  <a:ext uri="{FF2B5EF4-FFF2-40B4-BE49-F238E27FC236}">
                    <a16:creationId xmlns:a16="http://schemas.microsoft.com/office/drawing/2014/main" id="{CB37C988-9049-BCA6-078F-A9DE50CFCC76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8" name="object 780">
                <a:extLst>
                  <a:ext uri="{FF2B5EF4-FFF2-40B4-BE49-F238E27FC236}">
                    <a16:creationId xmlns:a16="http://schemas.microsoft.com/office/drawing/2014/main" id="{B6927F3B-87CE-D99E-A71A-79048836D1AD}"/>
                  </a:ext>
                </a:extLst>
              </p:cNvPr>
              <p:cNvSpPr/>
              <p:nvPr/>
            </p:nvSpPr>
            <p:spPr>
              <a:xfrm>
                <a:off x="127114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59" name="object 781">
                <a:extLst>
                  <a:ext uri="{FF2B5EF4-FFF2-40B4-BE49-F238E27FC236}">
                    <a16:creationId xmlns:a16="http://schemas.microsoft.com/office/drawing/2014/main" id="{4E54C36A-05F4-6D30-50C4-9242B151C69E}"/>
                  </a:ext>
                </a:extLst>
              </p:cNvPr>
              <p:cNvSpPr/>
              <p:nvPr/>
            </p:nvSpPr>
            <p:spPr>
              <a:xfrm>
                <a:off x="128678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0" name="object 782">
                <a:extLst>
                  <a:ext uri="{FF2B5EF4-FFF2-40B4-BE49-F238E27FC236}">
                    <a16:creationId xmlns:a16="http://schemas.microsoft.com/office/drawing/2014/main" id="{FD2126A6-794F-13D9-3876-BD41450C912D}"/>
                  </a:ext>
                </a:extLst>
              </p:cNvPr>
              <p:cNvSpPr/>
              <p:nvPr/>
            </p:nvSpPr>
            <p:spPr>
              <a:xfrm>
                <a:off x="128678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1" name="object 783">
                <a:extLst>
                  <a:ext uri="{FF2B5EF4-FFF2-40B4-BE49-F238E27FC236}">
                    <a16:creationId xmlns:a16="http://schemas.microsoft.com/office/drawing/2014/main" id="{E0DF69D9-6308-F673-3205-54F80C90432F}"/>
                  </a:ext>
                </a:extLst>
              </p:cNvPr>
              <p:cNvSpPr/>
              <p:nvPr/>
            </p:nvSpPr>
            <p:spPr>
              <a:xfrm>
                <a:off x="13024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2" name="object 784">
                <a:extLst>
                  <a:ext uri="{FF2B5EF4-FFF2-40B4-BE49-F238E27FC236}">
                    <a16:creationId xmlns:a16="http://schemas.microsoft.com/office/drawing/2014/main" id="{AB35C30E-F4C4-7137-DD66-C50654DFA7A0}"/>
                  </a:ext>
                </a:extLst>
              </p:cNvPr>
              <p:cNvSpPr/>
              <p:nvPr/>
            </p:nvSpPr>
            <p:spPr>
              <a:xfrm>
                <a:off x="131805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3" name="object 785">
                <a:extLst>
                  <a:ext uri="{FF2B5EF4-FFF2-40B4-BE49-F238E27FC236}">
                    <a16:creationId xmlns:a16="http://schemas.microsoft.com/office/drawing/2014/main" id="{5567A6CC-B2D0-7C3D-9B67-FC816187C707}"/>
                  </a:ext>
                </a:extLst>
              </p:cNvPr>
              <p:cNvSpPr/>
              <p:nvPr/>
            </p:nvSpPr>
            <p:spPr>
              <a:xfrm>
                <a:off x="133369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4" name="object 786">
                <a:extLst>
                  <a:ext uri="{FF2B5EF4-FFF2-40B4-BE49-F238E27FC236}">
                    <a16:creationId xmlns:a16="http://schemas.microsoft.com/office/drawing/2014/main" id="{90F6FD7E-C3EA-754D-64DD-88233B2CE28C}"/>
                  </a:ext>
                </a:extLst>
              </p:cNvPr>
              <p:cNvSpPr/>
              <p:nvPr/>
            </p:nvSpPr>
            <p:spPr>
              <a:xfrm>
                <a:off x="134672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5" name="object 787">
                <a:extLst>
                  <a:ext uri="{FF2B5EF4-FFF2-40B4-BE49-F238E27FC236}">
                    <a16:creationId xmlns:a16="http://schemas.microsoft.com/office/drawing/2014/main" id="{57C1ADD3-6623-85E9-E98C-2D26A80569B1}"/>
                  </a:ext>
                </a:extLst>
              </p:cNvPr>
              <p:cNvSpPr/>
              <p:nvPr/>
            </p:nvSpPr>
            <p:spPr>
              <a:xfrm>
                <a:off x="1346730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6" name="object 788">
                <a:extLst>
                  <a:ext uri="{FF2B5EF4-FFF2-40B4-BE49-F238E27FC236}">
                    <a16:creationId xmlns:a16="http://schemas.microsoft.com/office/drawing/2014/main" id="{156C1460-C13F-C561-A5AF-A2D68CE2AB54}"/>
                  </a:ext>
                </a:extLst>
              </p:cNvPr>
              <p:cNvSpPr/>
              <p:nvPr/>
            </p:nvSpPr>
            <p:spPr>
              <a:xfrm>
                <a:off x="133369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7" name="object 789">
                <a:extLst>
                  <a:ext uri="{FF2B5EF4-FFF2-40B4-BE49-F238E27FC236}">
                    <a16:creationId xmlns:a16="http://schemas.microsoft.com/office/drawing/2014/main" id="{345F8BF0-69AA-A568-43E3-0364C4AD7FB3}"/>
                  </a:ext>
                </a:extLst>
              </p:cNvPr>
              <p:cNvSpPr/>
              <p:nvPr/>
            </p:nvSpPr>
            <p:spPr>
              <a:xfrm>
                <a:off x="1318056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8" name="object 790">
                <a:extLst>
                  <a:ext uri="{FF2B5EF4-FFF2-40B4-BE49-F238E27FC236}">
                    <a16:creationId xmlns:a16="http://schemas.microsoft.com/office/drawing/2014/main" id="{4BF65786-775A-07DA-55B4-ED67FD53C34A}"/>
                  </a:ext>
                </a:extLst>
              </p:cNvPr>
              <p:cNvSpPr/>
              <p:nvPr/>
            </p:nvSpPr>
            <p:spPr>
              <a:xfrm>
                <a:off x="130242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69" name="object 791">
                <a:extLst>
                  <a:ext uri="{FF2B5EF4-FFF2-40B4-BE49-F238E27FC236}">
                    <a16:creationId xmlns:a16="http://schemas.microsoft.com/office/drawing/2014/main" id="{1210F656-720D-6DFB-A17C-C0D284F39641}"/>
                  </a:ext>
                </a:extLst>
              </p:cNvPr>
              <p:cNvSpPr/>
              <p:nvPr/>
            </p:nvSpPr>
            <p:spPr>
              <a:xfrm>
                <a:off x="1273747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0" name="object 792">
                <a:extLst>
                  <a:ext uri="{FF2B5EF4-FFF2-40B4-BE49-F238E27FC236}">
                    <a16:creationId xmlns:a16="http://schemas.microsoft.com/office/drawing/2014/main" id="{E44834F4-2399-1394-6078-20CFC07417AA}"/>
                  </a:ext>
                </a:extLst>
              </p:cNvPr>
              <p:cNvSpPr/>
              <p:nvPr/>
            </p:nvSpPr>
            <p:spPr>
              <a:xfrm>
                <a:off x="1242481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1" name="object 793">
                <a:extLst>
                  <a:ext uri="{FF2B5EF4-FFF2-40B4-BE49-F238E27FC236}">
                    <a16:creationId xmlns:a16="http://schemas.microsoft.com/office/drawing/2014/main" id="{8EA4E855-DA68-67AE-34CB-72EA11CABDFC}"/>
                  </a:ext>
                </a:extLst>
              </p:cNvPr>
              <p:cNvSpPr/>
              <p:nvPr/>
            </p:nvSpPr>
            <p:spPr>
              <a:xfrm>
                <a:off x="1229452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2" name="object 794">
                <a:extLst>
                  <a:ext uri="{FF2B5EF4-FFF2-40B4-BE49-F238E27FC236}">
                    <a16:creationId xmlns:a16="http://schemas.microsoft.com/office/drawing/2014/main" id="{A645CF69-CB08-B975-2AEE-E1C1C32EA0E0}"/>
                  </a:ext>
                </a:extLst>
              </p:cNvPr>
              <p:cNvSpPr/>
              <p:nvPr/>
            </p:nvSpPr>
            <p:spPr>
              <a:xfrm>
                <a:off x="121381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3" name="object 795">
                <a:extLst>
                  <a:ext uri="{FF2B5EF4-FFF2-40B4-BE49-F238E27FC236}">
                    <a16:creationId xmlns:a16="http://schemas.microsoft.com/office/drawing/2014/main" id="{29464D69-2EBF-ABC7-84B7-62DA814B9816}"/>
                  </a:ext>
                </a:extLst>
              </p:cNvPr>
              <p:cNvSpPr/>
              <p:nvPr/>
            </p:nvSpPr>
            <p:spPr>
              <a:xfrm>
                <a:off x="151351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4" name="object 796">
                <a:extLst>
                  <a:ext uri="{FF2B5EF4-FFF2-40B4-BE49-F238E27FC236}">
                    <a16:creationId xmlns:a16="http://schemas.microsoft.com/office/drawing/2014/main" id="{546FA9C3-1894-160A-8F43-FAAFCBEEDAC2}"/>
                  </a:ext>
                </a:extLst>
              </p:cNvPr>
              <p:cNvSpPr/>
              <p:nvPr/>
            </p:nvSpPr>
            <p:spPr>
              <a:xfrm>
                <a:off x="1372779" y="782333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5" name="object 797">
                <a:extLst>
                  <a:ext uri="{FF2B5EF4-FFF2-40B4-BE49-F238E27FC236}">
                    <a16:creationId xmlns:a16="http://schemas.microsoft.com/office/drawing/2014/main" id="{BD8AF6C4-68FB-951E-77CE-0E6B03C8D7A0}"/>
                  </a:ext>
                </a:extLst>
              </p:cNvPr>
              <p:cNvSpPr/>
              <p:nvPr/>
            </p:nvSpPr>
            <p:spPr>
              <a:xfrm>
                <a:off x="14978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6" name="object 798">
                <a:extLst>
                  <a:ext uri="{FF2B5EF4-FFF2-40B4-BE49-F238E27FC236}">
                    <a16:creationId xmlns:a16="http://schemas.microsoft.com/office/drawing/2014/main" id="{695DB8E1-6405-0A12-B84C-22E6C5C509CF}"/>
                  </a:ext>
                </a:extLst>
              </p:cNvPr>
              <p:cNvSpPr/>
              <p:nvPr/>
            </p:nvSpPr>
            <p:spPr>
              <a:xfrm>
                <a:off x="149787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7" name="object 799">
                <a:extLst>
                  <a:ext uri="{FF2B5EF4-FFF2-40B4-BE49-F238E27FC236}">
                    <a16:creationId xmlns:a16="http://schemas.microsoft.com/office/drawing/2014/main" id="{5E9D12BA-3132-2F92-998C-9EE4D56491FE}"/>
                  </a:ext>
                </a:extLst>
              </p:cNvPr>
              <p:cNvSpPr/>
              <p:nvPr/>
            </p:nvSpPr>
            <p:spPr>
              <a:xfrm>
                <a:off x="1484836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8" name="object 800">
                <a:extLst>
                  <a:ext uri="{FF2B5EF4-FFF2-40B4-BE49-F238E27FC236}">
                    <a16:creationId xmlns:a16="http://schemas.microsoft.com/office/drawing/2014/main" id="{FC43F8BA-D4AB-78CB-02A0-CED3A7064996}"/>
                  </a:ext>
                </a:extLst>
              </p:cNvPr>
              <p:cNvSpPr/>
              <p:nvPr/>
            </p:nvSpPr>
            <p:spPr>
              <a:xfrm>
                <a:off x="148223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9" name="object 801">
                <a:extLst>
                  <a:ext uri="{FF2B5EF4-FFF2-40B4-BE49-F238E27FC236}">
                    <a16:creationId xmlns:a16="http://schemas.microsoft.com/office/drawing/2014/main" id="{B69E7F53-7D47-6464-AC6A-A8BF34F2D96D}"/>
                  </a:ext>
                </a:extLst>
              </p:cNvPr>
              <p:cNvSpPr/>
              <p:nvPr/>
            </p:nvSpPr>
            <p:spPr>
              <a:xfrm>
                <a:off x="14691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0" name="object 802">
                <a:extLst>
                  <a:ext uri="{FF2B5EF4-FFF2-40B4-BE49-F238E27FC236}">
                    <a16:creationId xmlns:a16="http://schemas.microsoft.com/office/drawing/2014/main" id="{1936F3D0-FD65-1AA4-A04D-122A3981399D}"/>
                  </a:ext>
                </a:extLst>
              </p:cNvPr>
              <p:cNvSpPr/>
              <p:nvPr/>
            </p:nvSpPr>
            <p:spPr>
              <a:xfrm>
                <a:off x="145357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1" name="object 803">
                <a:extLst>
                  <a:ext uri="{FF2B5EF4-FFF2-40B4-BE49-F238E27FC236}">
                    <a16:creationId xmlns:a16="http://schemas.microsoft.com/office/drawing/2014/main" id="{62327D80-7E2E-0F81-F797-BCAE3B47917F}"/>
                  </a:ext>
                </a:extLst>
              </p:cNvPr>
              <p:cNvSpPr/>
              <p:nvPr/>
            </p:nvSpPr>
            <p:spPr>
              <a:xfrm>
                <a:off x="14379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2" name="object 804">
                <a:extLst>
                  <a:ext uri="{FF2B5EF4-FFF2-40B4-BE49-F238E27FC236}">
                    <a16:creationId xmlns:a16="http://schemas.microsoft.com/office/drawing/2014/main" id="{A22AFEB2-58C9-F23E-6846-A97B2A2FC2FC}"/>
                  </a:ext>
                </a:extLst>
              </p:cNvPr>
              <p:cNvSpPr/>
              <p:nvPr/>
            </p:nvSpPr>
            <p:spPr>
              <a:xfrm>
                <a:off x="142229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3" name="object 805">
                <a:extLst>
                  <a:ext uri="{FF2B5EF4-FFF2-40B4-BE49-F238E27FC236}">
                    <a16:creationId xmlns:a16="http://schemas.microsoft.com/office/drawing/2014/main" id="{0FE5A6DD-C279-6029-0E69-80312C829118}"/>
                  </a:ext>
                </a:extLst>
              </p:cNvPr>
              <p:cNvSpPr/>
              <p:nvPr/>
            </p:nvSpPr>
            <p:spPr>
              <a:xfrm>
                <a:off x="140926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4" name="object 806">
                <a:extLst>
                  <a:ext uri="{FF2B5EF4-FFF2-40B4-BE49-F238E27FC236}">
                    <a16:creationId xmlns:a16="http://schemas.microsoft.com/office/drawing/2014/main" id="{D1FACA7C-76F4-D632-8BBF-B795B68D4E3E}"/>
                  </a:ext>
                </a:extLst>
              </p:cNvPr>
              <p:cNvSpPr/>
              <p:nvPr/>
            </p:nvSpPr>
            <p:spPr>
              <a:xfrm>
                <a:off x="139363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5" name="object 807">
                <a:extLst>
                  <a:ext uri="{FF2B5EF4-FFF2-40B4-BE49-F238E27FC236}">
                    <a16:creationId xmlns:a16="http://schemas.microsoft.com/office/drawing/2014/main" id="{3F7EB75F-5AD2-2948-3EEB-84AB0F6ABD2A}"/>
                  </a:ext>
                </a:extLst>
              </p:cNvPr>
              <p:cNvSpPr/>
              <p:nvPr/>
            </p:nvSpPr>
            <p:spPr>
              <a:xfrm>
                <a:off x="137799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6" name="object 808">
                <a:extLst>
                  <a:ext uri="{FF2B5EF4-FFF2-40B4-BE49-F238E27FC236}">
                    <a16:creationId xmlns:a16="http://schemas.microsoft.com/office/drawing/2014/main" id="{56CF6D09-5F8A-4BA9-61A1-28353769C6EE}"/>
                  </a:ext>
                </a:extLst>
              </p:cNvPr>
              <p:cNvSpPr/>
              <p:nvPr/>
            </p:nvSpPr>
            <p:spPr>
              <a:xfrm>
                <a:off x="13649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7" name="object 809">
                <a:extLst>
                  <a:ext uri="{FF2B5EF4-FFF2-40B4-BE49-F238E27FC236}">
                    <a16:creationId xmlns:a16="http://schemas.microsoft.com/office/drawing/2014/main" id="{4E036B26-FC5F-9412-C604-3ED3A12CA661}"/>
                  </a:ext>
                </a:extLst>
              </p:cNvPr>
              <p:cNvSpPr/>
              <p:nvPr/>
            </p:nvSpPr>
            <p:spPr>
              <a:xfrm>
                <a:off x="1377991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8" name="object 810">
                <a:extLst>
                  <a:ext uri="{FF2B5EF4-FFF2-40B4-BE49-F238E27FC236}">
                    <a16:creationId xmlns:a16="http://schemas.microsoft.com/office/drawing/2014/main" id="{4EC5F6A8-F931-713E-0A76-289DCAD80F60}"/>
                  </a:ext>
                </a:extLst>
              </p:cNvPr>
              <p:cNvSpPr/>
              <p:nvPr/>
            </p:nvSpPr>
            <p:spPr>
              <a:xfrm>
                <a:off x="139363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9" name="object 811">
                <a:extLst>
                  <a:ext uri="{FF2B5EF4-FFF2-40B4-BE49-F238E27FC236}">
                    <a16:creationId xmlns:a16="http://schemas.microsoft.com/office/drawing/2014/main" id="{A5F2E87A-FAC3-EAD5-CE38-2F785F8D11C8}"/>
                  </a:ext>
                </a:extLst>
              </p:cNvPr>
              <p:cNvSpPr/>
              <p:nvPr/>
            </p:nvSpPr>
            <p:spPr>
              <a:xfrm>
                <a:off x="140926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0" name="object 812">
                <a:extLst>
                  <a:ext uri="{FF2B5EF4-FFF2-40B4-BE49-F238E27FC236}">
                    <a16:creationId xmlns:a16="http://schemas.microsoft.com/office/drawing/2014/main" id="{99D18355-DFC9-D8C3-010F-4ABEB8935670}"/>
                  </a:ext>
                </a:extLst>
              </p:cNvPr>
              <p:cNvSpPr/>
              <p:nvPr/>
            </p:nvSpPr>
            <p:spPr>
              <a:xfrm>
                <a:off x="142229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1" name="object 813">
                <a:extLst>
                  <a:ext uri="{FF2B5EF4-FFF2-40B4-BE49-F238E27FC236}">
                    <a16:creationId xmlns:a16="http://schemas.microsoft.com/office/drawing/2014/main" id="{FA3FF183-0AE0-3F9B-99AB-F9F789D84B73}"/>
                  </a:ext>
                </a:extLst>
              </p:cNvPr>
              <p:cNvSpPr/>
              <p:nvPr/>
            </p:nvSpPr>
            <p:spPr>
              <a:xfrm>
                <a:off x="14379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2" name="object 814">
                <a:extLst>
                  <a:ext uri="{FF2B5EF4-FFF2-40B4-BE49-F238E27FC236}">
                    <a16:creationId xmlns:a16="http://schemas.microsoft.com/office/drawing/2014/main" id="{41E6E025-63A4-9740-D855-1AFBFB805938}"/>
                  </a:ext>
                </a:extLst>
              </p:cNvPr>
              <p:cNvSpPr/>
              <p:nvPr/>
            </p:nvSpPr>
            <p:spPr>
              <a:xfrm>
                <a:off x="1453570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3" name="object 815">
                <a:extLst>
                  <a:ext uri="{FF2B5EF4-FFF2-40B4-BE49-F238E27FC236}">
                    <a16:creationId xmlns:a16="http://schemas.microsoft.com/office/drawing/2014/main" id="{2BE3BAA4-7397-474F-2307-9997CD39D96B}"/>
                  </a:ext>
                </a:extLst>
              </p:cNvPr>
              <p:cNvSpPr/>
              <p:nvPr/>
            </p:nvSpPr>
            <p:spPr>
              <a:xfrm>
                <a:off x="14691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4" name="object 816">
                <a:extLst>
                  <a:ext uri="{FF2B5EF4-FFF2-40B4-BE49-F238E27FC236}">
                    <a16:creationId xmlns:a16="http://schemas.microsoft.com/office/drawing/2014/main" id="{10D9356B-3684-3746-EB80-D6260DEF6B3C}"/>
                  </a:ext>
                </a:extLst>
              </p:cNvPr>
              <p:cNvSpPr/>
              <p:nvPr/>
            </p:nvSpPr>
            <p:spPr>
              <a:xfrm>
                <a:off x="1484836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5" name="object 817">
                <a:extLst>
                  <a:ext uri="{FF2B5EF4-FFF2-40B4-BE49-F238E27FC236}">
                    <a16:creationId xmlns:a16="http://schemas.microsoft.com/office/drawing/2014/main" id="{44D0764C-CB5C-CC94-5848-9A6E317AF9CA}"/>
                  </a:ext>
                </a:extLst>
              </p:cNvPr>
              <p:cNvSpPr/>
              <p:nvPr/>
            </p:nvSpPr>
            <p:spPr>
              <a:xfrm>
                <a:off x="1364969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6" name="object 818">
                <a:extLst>
                  <a:ext uri="{FF2B5EF4-FFF2-40B4-BE49-F238E27FC236}">
                    <a16:creationId xmlns:a16="http://schemas.microsoft.com/office/drawing/2014/main" id="{A8FBD331-CB76-C333-EDAA-2672D9F50E94}"/>
                  </a:ext>
                </a:extLst>
              </p:cNvPr>
              <p:cNvSpPr/>
              <p:nvPr/>
            </p:nvSpPr>
            <p:spPr>
              <a:xfrm>
                <a:off x="136235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7" name="object 819">
                <a:extLst>
                  <a:ext uri="{FF2B5EF4-FFF2-40B4-BE49-F238E27FC236}">
                    <a16:creationId xmlns:a16="http://schemas.microsoft.com/office/drawing/2014/main" id="{774B577C-C040-9629-41A1-420AB0E007B4}"/>
                  </a:ext>
                </a:extLst>
              </p:cNvPr>
              <p:cNvSpPr/>
              <p:nvPr/>
            </p:nvSpPr>
            <p:spPr>
              <a:xfrm>
                <a:off x="1351937" y="775037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8" name="object 820">
                <a:extLst>
                  <a:ext uri="{FF2B5EF4-FFF2-40B4-BE49-F238E27FC236}">
                    <a16:creationId xmlns:a16="http://schemas.microsoft.com/office/drawing/2014/main" id="{D0E39A0F-EC99-8100-DD68-9D4CB8AFF0CC}"/>
                  </a:ext>
                </a:extLst>
              </p:cNvPr>
              <p:cNvSpPr/>
              <p:nvPr/>
            </p:nvSpPr>
            <p:spPr>
              <a:xfrm>
                <a:off x="121381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99" name="object 821">
                <a:extLst>
                  <a:ext uri="{FF2B5EF4-FFF2-40B4-BE49-F238E27FC236}">
                    <a16:creationId xmlns:a16="http://schemas.microsoft.com/office/drawing/2014/main" id="{6FD02921-716E-6249-67A1-6ACF02794EC1}"/>
                  </a:ext>
                </a:extLst>
              </p:cNvPr>
              <p:cNvSpPr/>
              <p:nvPr/>
            </p:nvSpPr>
            <p:spPr>
              <a:xfrm>
                <a:off x="1364969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0" name="object 822">
                <a:extLst>
                  <a:ext uri="{FF2B5EF4-FFF2-40B4-BE49-F238E27FC236}">
                    <a16:creationId xmlns:a16="http://schemas.microsoft.com/office/drawing/2014/main" id="{DE7C4BC2-3B4E-9E74-24E3-5489020C5B24}"/>
                  </a:ext>
                </a:extLst>
              </p:cNvPr>
              <p:cNvSpPr/>
              <p:nvPr/>
            </p:nvSpPr>
            <p:spPr>
              <a:xfrm>
                <a:off x="150308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1" name="object 823">
                <a:extLst>
                  <a:ext uri="{FF2B5EF4-FFF2-40B4-BE49-F238E27FC236}">
                    <a16:creationId xmlns:a16="http://schemas.microsoft.com/office/drawing/2014/main" id="{D524E2D7-74BA-4F63-CAF4-D3FBEA42033D}"/>
                  </a:ext>
                </a:extLst>
              </p:cNvPr>
              <p:cNvSpPr/>
              <p:nvPr/>
            </p:nvSpPr>
            <p:spPr>
              <a:xfrm>
                <a:off x="1213808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2" name="object 824">
                <a:extLst>
                  <a:ext uri="{FF2B5EF4-FFF2-40B4-BE49-F238E27FC236}">
                    <a16:creationId xmlns:a16="http://schemas.microsoft.com/office/drawing/2014/main" id="{80558A06-5304-BDE4-14BF-DA446DCB488D}"/>
                  </a:ext>
                </a:extLst>
              </p:cNvPr>
              <p:cNvSpPr/>
              <p:nvPr/>
            </p:nvSpPr>
            <p:spPr>
              <a:xfrm>
                <a:off x="1221634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3" name="object 825">
                <a:extLst>
                  <a:ext uri="{FF2B5EF4-FFF2-40B4-BE49-F238E27FC236}">
                    <a16:creationId xmlns:a16="http://schemas.microsoft.com/office/drawing/2014/main" id="{86C89250-4B21-0073-E960-1F8E06034442}"/>
                  </a:ext>
                </a:extLst>
              </p:cNvPr>
              <p:cNvSpPr/>
              <p:nvPr/>
            </p:nvSpPr>
            <p:spPr>
              <a:xfrm>
                <a:off x="122684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4" name="object 826">
                <a:extLst>
                  <a:ext uri="{FF2B5EF4-FFF2-40B4-BE49-F238E27FC236}">
                    <a16:creationId xmlns:a16="http://schemas.microsoft.com/office/drawing/2014/main" id="{EB071A66-EB9C-EB11-AB1A-650AD0EAF782}"/>
                  </a:ext>
                </a:extLst>
              </p:cNvPr>
              <p:cNvSpPr/>
              <p:nvPr/>
            </p:nvSpPr>
            <p:spPr>
              <a:xfrm>
                <a:off x="12268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5" name="object 827">
                <a:extLst>
                  <a:ext uri="{FF2B5EF4-FFF2-40B4-BE49-F238E27FC236}">
                    <a16:creationId xmlns:a16="http://schemas.microsoft.com/office/drawing/2014/main" id="{12253B80-6CD0-FA59-31E7-DF64CF7E01A3}"/>
                  </a:ext>
                </a:extLst>
              </p:cNvPr>
              <p:cNvSpPr/>
              <p:nvPr/>
            </p:nvSpPr>
            <p:spPr>
              <a:xfrm>
                <a:off x="12424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6" name="object 828">
                <a:extLst>
                  <a:ext uri="{FF2B5EF4-FFF2-40B4-BE49-F238E27FC236}">
                    <a16:creationId xmlns:a16="http://schemas.microsoft.com/office/drawing/2014/main" id="{CB68127E-6DDC-C16C-F49B-0532CABE9200}"/>
                  </a:ext>
                </a:extLst>
              </p:cNvPr>
              <p:cNvSpPr/>
              <p:nvPr/>
            </p:nvSpPr>
            <p:spPr>
              <a:xfrm>
                <a:off x="125811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7" name="object 829">
                <a:extLst>
                  <a:ext uri="{FF2B5EF4-FFF2-40B4-BE49-F238E27FC236}">
                    <a16:creationId xmlns:a16="http://schemas.microsoft.com/office/drawing/2014/main" id="{8581254E-B719-5C2F-9B19-4A506565CEE5}"/>
                  </a:ext>
                </a:extLst>
              </p:cNvPr>
              <p:cNvSpPr/>
              <p:nvPr/>
            </p:nvSpPr>
            <p:spPr>
              <a:xfrm>
                <a:off x="125811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8" name="object 830">
                <a:extLst>
                  <a:ext uri="{FF2B5EF4-FFF2-40B4-BE49-F238E27FC236}">
                    <a16:creationId xmlns:a16="http://schemas.microsoft.com/office/drawing/2014/main" id="{F3C3868C-832A-9648-7623-A13198BA2617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09" name="object 831">
                <a:extLst>
                  <a:ext uri="{FF2B5EF4-FFF2-40B4-BE49-F238E27FC236}">
                    <a16:creationId xmlns:a16="http://schemas.microsoft.com/office/drawing/2014/main" id="{383544E2-9D02-D340-2E67-3BB7061A405B}"/>
                  </a:ext>
                </a:extLst>
              </p:cNvPr>
              <p:cNvSpPr/>
              <p:nvPr/>
            </p:nvSpPr>
            <p:spPr>
              <a:xfrm>
                <a:off x="127114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0" name="object 832">
                <a:extLst>
                  <a:ext uri="{FF2B5EF4-FFF2-40B4-BE49-F238E27FC236}">
                    <a16:creationId xmlns:a16="http://schemas.microsoft.com/office/drawing/2014/main" id="{CBA44752-D348-DB4E-0BAA-352084083EF9}"/>
                  </a:ext>
                </a:extLst>
              </p:cNvPr>
              <p:cNvSpPr/>
              <p:nvPr/>
            </p:nvSpPr>
            <p:spPr>
              <a:xfrm>
                <a:off x="128678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1" name="object 833">
                <a:extLst>
                  <a:ext uri="{FF2B5EF4-FFF2-40B4-BE49-F238E27FC236}">
                    <a16:creationId xmlns:a16="http://schemas.microsoft.com/office/drawing/2014/main" id="{B80A0431-4281-0048-D16E-4CE3792BB39A}"/>
                  </a:ext>
                </a:extLst>
              </p:cNvPr>
              <p:cNvSpPr/>
              <p:nvPr/>
            </p:nvSpPr>
            <p:spPr>
              <a:xfrm>
                <a:off x="128678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2" name="object 834">
                <a:extLst>
                  <a:ext uri="{FF2B5EF4-FFF2-40B4-BE49-F238E27FC236}">
                    <a16:creationId xmlns:a16="http://schemas.microsoft.com/office/drawing/2014/main" id="{6D8BBE6E-3FCF-EF58-4BA6-99BB9EEBC148}"/>
                  </a:ext>
                </a:extLst>
              </p:cNvPr>
              <p:cNvSpPr/>
              <p:nvPr/>
            </p:nvSpPr>
            <p:spPr>
              <a:xfrm>
                <a:off x="13024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3" name="object 835">
                <a:extLst>
                  <a:ext uri="{FF2B5EF4-FFF2-40B4-BE49-F238E27FC236}">
                    <a16:creationId xmlns:a16="http://schemas.microsoft.com/office/drawing/2014/main" id="{76F9C4FA-A214-F4A6-00B6-A2F8AAA9F4FF}"/>
                  </a:ext>
                </a:extLst>
              </p:cNvPr>
              <p:cNvSpPr/>
              <p:nvPr/>
            </p:nvSpPr>
            <p:spPr>
              <a:xfrm>
                <a:off x="131805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4" name="object 836">
                <a:extLst>
                  <a:ext uri="{FF2B5EF4-FFF2-40B4-BE49-F238E27FC236}">
                    <a16:creationId xmlns:a16="http://schemas.microsoft.com/office/drawing/2014/main" id="{85260254-B82C-F2C7-9F17-FD6EAF24F85C}"/>
                  </a:ext>
                </a:extLst>
              </p:cNvPr>
              <p:cNvSpPr/>
              <p:nvPr/>
            </p:nvSpPr>
            <p:spPr>
              <a:xfrm>
                <a:off x="133369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5" name="object 837">
                <a:extLst>
                  <a:ext uri="{FF2B5EF4-FFF2-40B4-BE49-F238E27FC236}">
                    <a16:creationId xmlns:a16="http://schemas.microsoft.com/office/drawing/2014/main" id="{C40DED4D-1E11-39FD-81C5-3508A1F64474}"/>
                  </a:ext>
                </a:extLst>
              </p:cNvPr>
              <p:cNvSpPr/>
              <p:nvPr/>
            </p:nvSpPr>
            <p:spPr>
              <a:xfrm>
                <a:off x="134672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6" name="object 838">
                <a:extLst>
                  <a:ext uri="{FF2B5EF4-FFF2-40B4-BE49-F238E27FC236}">
                    <a16:creationId xmlns:a16="http://schemas.microsoft.com/office/drawing/2014/main" id="{CC91747D-DA5A-39EF-F503-71A6B31B827A}"/>
                  </a:ext>
                </a:extLst>
              </p:cNvPr>
              <p:cNvSpPr/>
              <p:nvPr/>
            </p:nvSpPr>
            <p:spPr>
              <a:xfrm>
                <a:off x="1346730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7" name="object 839">
                <a:extLst>
                  <a:ext uri="{FF2B5EF4-FFF2-40B4-BE49-F238E27FC236}">
                    <a16:creationId xmlns:a16="http://schemas.microsoft.com/office/drawing/2014/main" id="{1E94DA34-D40E-1EF3-476D-D669C291D6B7}"/>
                  </a:ext>
                </a:extLst>
              </p:cNvPr>
              <p:cNvSpPr/>
              <p:nvPr/>
            </p:nvSpPr>
            <p:spPr>
              <a:xfrm>
                <a:off x="133369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8" name="object 840">
                <a:extLst>
                  <a:ext uri="{FF2B5EF4-FFF2-40B4-BE49-F238E27FC236}">
                    <a16:creationId xmlns:a16="http://schemas.microsoft.com/office/drawing/2014/main" id="{55906664-93C0-0D82-DB7E-B095D5CD7A18}"/>
                  </a:ext>
                </a:extLst>
              </p:cNvPr>
              <p:cNvSpPr/>
              <p:nvPr/>
            </p:nvSpPr>
            <p:spPr>
              <a:xfrm>
                <a:off x="1318056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19" name="object 841">
                <a:extLst>
                  <a:ext uri="{FF2B5EF4-FFF2-40B4-BE49-F238E27FC236}">
                    <a16:creationId xmlns:a16="http://schemas.microsoft.com/office/drawing/2014/main" id="{E65B2DF1-30F9-73CB-7735-F2F7463C8877}"/>
                  </a:ext>
                </a:extLst>
              </p:cNvPr>
              <p:cNvSpPr/>
              <p:nvPr/>
            </p:nvSpPr>
            <p:spPr>
              <a:xfrm>
                <a:off x="130242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0" name="object 842">
                <a:extLst>
                  <a:ext uri="{FF2B5EF4-FFF2-40B4-BE49-F238E27FC236}">
                    <a16:creationId xmlns:a16="http://schemas.microsoft.com/office/drawing/2014/main" id="{D477D971-8F5F-79AC-920C-848F8CD41199}"/>
                  </a:ext>
                </a:extLst>
              </p:cNvPr>
              <p:cNvSpPr/>
              <p:nvPr/>
            </p:nvSpPr>
            <p:spPr>
              <a:xfrm>
                <a:off x="1273747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1" name="object 843">
                <a:extLst>
                  <a:ext uri="{FF2B5EF4-FFF2-40B4-BE49-F238E27FC236}">
                    <a16:creationId xmlns:a16="http://schemas.microsoft.com/office/drawing/2014/main" id="{183E1CA8-FCA8-A88B-431C-BD154CD784CD}"/>
                  </a:ext>
                </a:extLst>
              </p:cNvPr>
              <p:cNvSpPr/>
              <p:nvPr/>
            </p:nvSpPr>
            <p:spPr>
              <a:xfrm>
                <a:off x="1242481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2" name="object 844">
                <a:extLst>
                  <a:ext uri="{FF2B5EF4-FFF2-40B4-BE49-F238E27FC236}">
                    <a16:creationId xmlns:a16="http://schemas.microsoft.com/office/drawing/2014/main" id="{AB0ED6D9-C7F3-37E5-D080-E930AC89A34D}"/>
                  </a:ext>
                </a:extLst>
              </p:cNvPr>
              <p:cNvSpPr/>
              <p:nvPr/>
            </p:nvSpPr>
            <p:spPr>
              <a:xfrm>
                <a:off x="1229452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3" name="object 845">
                <a:extLst>
                  <a:ext uri="{FF2B5EF4-FFF2-40B4-BE49-F238E27FC236}">
                    <a16:creationId xmlns:a16="http://schemas.microsoft.com/office/drawing/2014/main" id="{56121A22-7842-F893-4B41-2414DB31F1A0}"/>
                  </a:ext>
                </a:extLst>
              </p:cNvPr>
              <p:cNvSpPr/>
              <p:nvPr/>
            </p:nvSpPr>
            <p:spPr>
              <a:xfrm>
                <a:off x="121381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4" name="object 846">
                <a:extLst>
                  <a:ext uri="{FF2B5EF4-FFF2-40B4-BE49-F238E27FC236}">
                    <a16:creationId xmlns:a16="http://schemas.microsoft.com/office/drawing/2014/main" id="{F4E1DC89-869C-2D3D-D02F-2715B7558C45}"/>
                  </a:ext>
                </a:extLst>
              </p:cNvPr>
              <p:cNvSpPr/>
              <p:nvPr/>
            </p:nvSpPr>
            <p:spPr>
              <a:xfrm>
                <a:off x="151351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5" name="object 847">
                <a:extLst>
                  <a:ext uri="{FF2B5EF4-FFF2-40B4-BE49-F238E27FC236}">
                    <a16:creationId xmlns:a16="http://schemas.microsoft.com/office/drawing/2014/main" id="{F65DDCF8-05BC-1A55-14B4-35E7AE3D434E}"/>
                  </a:ext>
                </a:extLst>
              </p:cNvPr>
              <p:cNvSpPr/>
              <p:nvPr/>
            </p:nvSpPr>
            <p:spPr>
              <a:xfrm>
                <a:off x="1372779" y="7747758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6" name="object 848">
                <a:extLst>
                  <a:ext uri="{FF2B5EF4-FFF2-40B4-BE49-F238E27FC236}">
                    <a16:creationId xmlns:a16="http://schemas.microsoft.com/office/drawing/2014/main" id="{FD4501D5-F05A-E6B9-9710-00B3AF859B6A}"/>
                  </a:ext>
                </a:extLst>
              </p:cNvPr>
              <p:cNvSpPr/>
              <p:nvPr/>
            </p:nvSpPr>
            <p:spPr>
              <a:xfrm>
                <a:off x="14978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7" name="object 849">
                <a:extLst>
                  <a:ext uri="{FF2B5EF4-FFF2-40B4-BE49-F238E27FC236}">
                    <a16:creationId xmlns:a16="http://schemas.microsoft.com/office/drawing/2014/main" id="{7F577A81-6582-E2C3-39D2-D51FEA30792B}"/>
                  </a:ext>
                </a:extLst>
              </p:cNvPr>
              <p:cNvSpPr/>
              <p:nvPr/>
            </p:nvSpPr>
            <p:spPr>
              <a:xfrm>
                <a:off x="149787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8" name="object 850">
                <a:extLst>
                  <a:ext uri="{FF2B5EF4-FFF2-40B4-BE49-F238E27FC236}">
                    <a16:creationId xmlns:a16="http://schemas.microsoft.com/office/drawing/2014/main" id="{826A6388-A912-23DD-7EA6-6A39706FC218}"/>
                  </a:ext>
                </a:extLst>
              </p:cNvPr>
              <p:cNvSpPr/>
              <p:nvPr/>
            </p:nvSpPr>
            <p:spPr>
              <a:xfrm>
                <a:off x="1484836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29" name="object 851">
                <a:extLst>
                  <a:ext uri="{FF2B5EF4-FFF2-40B4-BE49-F238E27FC236}">
                    <a16:creationId xmlns:a16="http://schemas.microsoft.com/office/drawing/2014/main" id="{337C3D44-A753-6DEA-B998-2EEA5E4DF20A}"/>
                  </a:ext>
                </a:extLst>
              </p:cNvPr>
              <p:cNvSpPr/>
              <p:nvPr/>
            </p:nvSpPr>
            <p:spPr>
              <a:xfrm>
                <a:off x="148223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0" name="object 852">
                <a:extLst>
                  <a:ext uri="{FF2B5EF4-FFF2-40B4-BE49-F238E27FC236}">
                    <a16:creationId xmlns:a16="http://schemas.microsoft.com/office/drawing/2014/main" id="{82709C4A-382F-BBB9-9A69-19BEAD945E93}"/>
                  </a:ext>
                </a:extLst>
              </p:cNvPr>
              <p:cNvSpPr/>
              <p:nvPr/>
            </p:nvSpPr>
            <p:spPr>
              <a:xfrm>
                <a:off x="14691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1" name="object 853">
                <a:extLst>
                  <a:ext uri="{FF2B5EF4-FFF2-40B4-BE49-F238E27FC236}">
                    <a16:creationId xmlns:a16="http://schemas.microsoft.com/office/drawing/2014/main" id="{D62BA9A1-C74A-D889-4041-99D5DCA240DE}"/>
                  </a:ext>
                </a:extLst>
              </p:cNvPr>
              <p:cNvSpPr/>
              <p:nvPr/>
            </p:nvSpPr>
            <p:spPr>
              <a:xfrm>
                <a:off x="145357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2" name="object 854">
                <a:extLst>
                  <a:ext uri="{FF2B5EF4-FFF2-40B4-BE49-F238E27FC236}">
                    <a16:creationId xmlns:a16="http://schemas.microsoft.com/office/drawing/2014/main" id="{298F160D-4244-1AE2-43E0-747809013F30}"/>
                  </a:ext>
                </a:extLst>
              </p:cNvPr>
              <p:cNvSpPr/>
              <p:nvPr/>
            </p:nvSpPr>
            <p:spPr>
              <a:xfrm>
                <a:off x="14379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3" name="object 855">
                <a:extLst>
                  <a:ext uri="{FF2B5EF4-FFF2-40B4-BE49-F238E27FC236}">
                    <a16:creationId xmlns:a16="http://schemas.microsoft.com/office/drawing/2014/main" id="{849440E3-4721-42F8-6648-5516667CD670}"/>
                  </a:ext>
                </a:extLst>
              </p:cNvPr>
              <p:cNvSpPr/>
              <p:nvPr/>
            </p:nvSpPr>
            <p:spPr>
              <a:xfrm>
                <a:off x="142229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4" name="object 856">
                <a:extLst>
                  <a:ext uri="{FF2B5EF4-FFF2-40B4-BE49-F238E27FC236}">
                    <a16:creationId xmlns:a16="http://schemas.microsoft.com/office/drawing/2014/main" id="{DE79DE87-D38C-E02C-7C58-88D68D0A1576}"/>
                  </a:ext>
                </a:extLst>
              </p:cNvPr>
              <p:cNvSpPr/>
              <p:nvPr/>
            </p:nvSpPr>
            <p:spPr>
              <a:xfrm>
                <a:off x="140926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5" name="object 857">
                <a:extLst>
                  <a:ext uri="{FF2B5EF4-FFF2-40B4-BE49-F238E27FC236}">
                    <a16:creationId xmlns:a16="http://schemas.microsoft.com/office/drawing/2014/main" id="{1C398F9C-2367-1761-3228-89D2469327AF}"/>
                  </a:ext>
                </a:extLst>
              </p:cNvPr>
              <p:cNvSpPr/>
              <p:nvPr/>
            </p:nvSpPr>
            <p:spPr>
              <a:xfrm>
                <a:off x="139363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6" name="object 858">
                <a:extLst>
                  <a:ext uri="{FF2B5EF4-FFF2-40B4-BE49-F238E27FC236}">
                    <a16:creationId xmlns:a16="http://schemas.microsoft.com/office/drawing/2014/main" id="{21217861-03F3-957C-5B0D-8AE580C3957D}"/>
                  </a:ext>
                </a:extLst>
              </p:cNvPr>
              <p:cNvSpPr/>
              <p:nvPr/>
            </p:nvSpPr>
            <p:spPr>
              <a:xfrm>
                <a:off x="137799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7" name="object 859">
                <a:extLst>
                  <a:ext uri="{FF2B5EF4-FFF2-40B4-BE49-F238E27FC236}">
                    <a16:creationId xmlns:a16="http://schemas.microsoft.com/office/drawing/2014/main" id="{A96676A6-089F-BBA5-3AEF-D80DA9BEFE10}"/>
                  </a:ext>
                </a:extLst>
              </p:cNvPr>
              <p:cNvSpPr/>
              <p:nvPr/>
            </p:nvSpPr>
            <p:spPr>
              <a:xfrm>
                <a:off x="13649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8" name="object 860">
                <a:extLst>
                  <a:ext uri="{FF2B5EF4-FFF2-40B4-BE49-F238E27FC236}">
                    <a16:creationId xmlns:a16="http://schemas.microsoft.com/office/drawing/2014/main" id="{A10CDB56-81D1-7BD5-8E69-E4D956A4164A}"/>
                  </a:ext>
                </a:extLst>
              </p:cNvPr>
              <p:cNvSpPr/>
              <p:nvPr/>
            </p:nvSpPr>
            <p:spPr>
              <a:xfrm>
                <a:off x="1377991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9" name="object 861">
                <a:extLst>
                  <a:ext uri="{FF2B5EF4-FFF2-40B4-BE49-F238E27FC236}">
                    <a16:creationId xmlns:a16="http://schemas.microsoft.com/office/drawing/2014/main" id="{16AFB0E8-A7F2-5BB9-1B5D-9D96425338FD}"/>
                  </a:ext>
                </a:extLst>
              </p:cNvPr>
              <p:cNvSpPr/>
              <p:nvPr/>
            </p:nvSpPr>
            <p:spPr>
              <a:xfrm>
                <a:off x="139363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0" name="object 862">
                <a:extLst>
                  <a:ext uri="{FF2B5EF4-FFF2-40B4-BE49-F238E27FC236}">
                    <a16:creationId xmlns:a16="http://schemas.microsoft.com/office/drawing/2014/main" id="{1015ED4C-497C-3D45-1029-46BFB3C7B4FF}"/>
                  </a:ext>
                </a:extLst>
              </p:cNvPr>
              <p:cNvSpPr/>
              <p:nvPr/>
            </p:nvSpPr>
            <p:spPr>
              <a:xfrm>
                <a:off x="140926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1" name="object 863">
                <a:extLst>
                  <a:ext uri="{FF2B5EF4-FFF2-40B4-BE49-F238E27FC236}">
                    <a16:creationId xmlns:a16="http://schemas.microsoft.com/office/drawing/2014/main" id="{EEDF7536-2003-0C9E-1CB9-1B657AAD731A}"/>
                  </a:ext>
                </a:extLst>
              </p:cNvPr>
              <p:cNvSpPr/>
              <p:nvPr/>
            </p:nvSpPr>
            <p:spPr>
              <a:xfrm>
                <a:off x="142229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2" name="object 864">
                <a:extLst>
                  <a:ext uri="{FF2B5EF4-FFF2-40B4-BE49-F238E27FC236}">
                    <a16:creationId xmlns:a16="http://schemas.microsoft.com/office/drawing/2014/main" id="{8C4E6B24-0753-D3B4-AE41-C40E4AB665F5}"/>
                  </a:ext>
                </a:extLst>
              </p:cNvPr>
              <p:cNvSpPr/>
              <p:nvPr/>
            </p:nvSpPr>
            <p:spPr>
              <a:xfrm>
                <a:off x="14379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3" name="object 865">
                <a:extLst>
                  <a:ext uri="{FF2B5EF4-FFF2-40B4-BE49-F238E27FC236}">
                    <a16:creationId xmlns:a16="http://schemas.microsoft.com/office/drawing/2014/main" id="{078BE1CF-0F3A-AB5D-AC1D-6162CE1A3042}"/>
                  </a:ext>
                </a:extLst>
              </p:cNvPr>
              <p:cNvSpPr/>
              <p:nvPr/>
            </p:nvSpPr>
            <p:spPr>
              <a:xfrm>
                <a:off x="1453570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4" name="object 866">
                <a:extLst>
                  <a:ext uri="{FF2B5EF4-FFF2-40B4-BE49-F238E27FC236}">
                    <a16:creationId xmlns:a16="http://schemas.microsoft.com/office/drawing/2014/main" id="{0232D46A-E1E3-81CF-961A-C9893F81B91B}"/>
                  </a:ext>
                </a:extLst>
              </p:cNvPr>
              <p:cNvSpPr/>
              <p:nvPr/>
            </p:nvSpPr>
            <p:spPr>
              <a:xfrm>
                <a:off x="14691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5" name="object 867">
                <a:extLst>
                  <a:ext uri="{FF2B5EF4-FFF2-40B4-BE49-F238E27FC236}">
                    <a16:creationId xmlns:a16="http://schemas.microsoft.com/office/drawing/2014/main" id="{274DFA9C-3266-3A78-850D-4CE7A67B3EA7}"/>
                  </a:ext>
                </a:extLst>
              </p:cNvPr>
              <p:cNvSpPr/>
              <p:nvPr/>
            </p:nvSpPr>
            <p:spPr>
              <a:xfrm>
                <a:off x="1484836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6" name="object 868">
                <a:extLst>
                  <a:ext uri="{FF2B5EF4-FFF2-40B4-BE49-F238E27FC236}">
                    <a16:creationId xmlns:a16="http://schemas.microsoft.com/office/drawing/2014/main" id="{01C156A8-6ED5-562D-FE5E-08D80B3875BE}"/>
                  </a:ext>
                </a:extLst>
              </p:cNvPr>
              <p:cNvSpPr/>
              <p:nvPr/>
            </p:nvSpPr>
            <p:spPr>
              <a:xfrm>
                <a:off x="1364969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7" name="object 869">
                <a:extLst>
                  <a:ext uri="{FF2B5EF4-FFF2-40B4-BE49-F238E27FC236}">
                    <a16:creationId xmlns:a16="http://schemas.microsoft.com/office/drawing/2014/main" id="{37D61F5E-AE5B-D09E-2E04-DEB4B1473CA4}"/>
                  </a:ext>
                </a:extLst>
              </p:cNvPr>
              <p:cNvSpPr/>
              <p:nvPr/>
            </p:nvSpPr>
            <p:spPr>
              <a:xfrm>
                <a:off x="136235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8" name="object 870">
                <a:extLst>
                  <a:ext uri="{FF2B5EF4-FFF2-40B4-BE49-F238E27FC236}">
                    <a16:creationId xmlns:a16="http://schemas.microsoft.com/office/drawing/2014/main" id="{8E50B4BD-22F5-EFDC-995F-BC7AE9BBEADD}"/>
                  </a:ext>
                </a:extLst>
              </p:cNvPr>
              <p:cNvSpPr/>
              <p:nvPr/>
            </p:nvSpPr>
            <p:spPr>
              <a:xfrm>
                <a:off x="1351937" y="7674798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49" name="object 871">
                <a:extLst>
                  <a:ext uri="{FF2B5EF4-FFF2-40B4-BE49-F238E27FC236}">
                    <a16:creationId xmlns:a16="http://schemas.microsoft.com/office/drawing/2014/main" id="{3283083C-2037-55D4-55F4-94CA54B41C42}"/>
                  </a:ext>
                </a:extLst>
              </p:cNvPr>
              <p:cNvSpPr/>
              <p:nvPr/>
            </p:nvSpPr>
            <p:spPr>
              <a:xfrm>
                <a:off x="121381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0" name="object 872">
                <a:extLst>
                  <a:ext uri="{FF2B5EF4-FFF2-40B4-BE49-F238E27FC236}">
                    <a16:creationId xmlns:a16="http://schemas.microsoft.com/office/drawing/2014/main" id="{FFB605C6-40F0-5821-71E2-59385B4EA45E}"/>
                  </a:ext>
                </a:extLst>
              </p:cNvPr>
              <p:cNvSpPr/>
              <p:nvPr/>
            </p:nvSpPr>
            <p:spPr>
              <a:xfrm>
                <a:off x="1364969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1" name="object 873">
                <a:extLst>
                  <a:ext uri="{FF2B5EF4-FFF2-40B4-BE49-F238E27FC236}">
                    <a16:creationId xmlns:a16="http://schemas.microsoft.com/office/drawing/2014/main" id="{19FC7B91-3C43-69C6-C2FA-46473E2F7E33}"/>
                  </a:ext>
                </a:extLst>
              </p:cNvPr>
              <p:cNvSpPr/>
              <p:nvPr/>
            </p:nvSpPr>
            <p:spPr>
              <a:xfrm>
                <a:off x="150308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2" name="object 874">
                <a:extLst>
                  <a:ext uri="{FF2B5EF4-FFF2-40B4-BE49-F238E27FC236}">
                    <a16:creationId xmlns:a16="http://schemas.microsoft.com/office/drawing/2014/main" id="{04440CCC-F287-9F0B-B1F7-B082158A7296}"/>
                  </a:ext>
                </a:extLst>
              </p:cNvPr>
              <p:cNvSpPr/>
              <p:nvPr/>
            </p:nvSpPr>
            <p:spPr>
              <a:xfrm>
                <a:off x="914119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3" name="object 875">
                <a:extLst>
                  <a:ext uri="{FF2B5EF4-FFF2-40B4-BE49-F238E27FC236}">
                    <a16:creationId xmlns:a16="http://schemas.microsoft.com/office/drawing/2014/main" id="{C82B1404-2E4E-52FB-04A6-88A7576AF74A}"/>
                  </a:ext>
                </a:extLst>
              </p:cNvPr>
              <p:cNvSpPr/>
              <p:nvPr/>
            </p:nvSpPr>
            <p:spPr>
              <a:xfrm>
                <a:off x="919327" y="850352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4" name="object 876">
                <a:extLst>
                  <a:ext uri="{FF2B5EF4-FFF2-40B4-BE49-F238E27FC236}">
                    <a16:creationId xmlns:a16="http://schemas.microsoft.com/office/drawing/2014/main" id="{97A8B447-174B-0E08-F4AB-9D3EAA55E306}"/>
                  </a:ext>
                </a:extLst>
              </p:cNvPr>
              <p:cNvSpPr/>
              <p:nvPr/>
            </p:nvSpPr>
            <p:spPr>
              <a:xfrm>
                <a:off x="9271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5" name="object 877">
                <a:extLst>
                  <a:ext uri="{FF2B5EF4-FFF2-40B4-BE49-F238E27FC236}">
                    <a16:creationId xmlns:a16="http://schemas.microsoft.com/office/drawing/2014/main" id="{70C0DFD8-F8AB-444D-99B3-A90038E756BF}"/>
                  </a:ext>
                </a:extLst>
              </p:cNvPr>
              <p:cNvSpPr/>
              <p:nvPr/>
            </p:nvSpPr>
            <p:spPr>
              <a:xfrm>
                <a:off x="94278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6" name="object 878">
                <a:extLst>
                  <a:ext uri="{FF2B5EF4-FFF2-40B4-BE49-F238E27FC236}">
                    <a16:creationId xmlns:a16="http://schemas.microsoft.com/office/drawing/2014/main" id="{1F57C2D5-2634-6405-1E21-65164E180320}"/>
                  </a:ext>
                </a:extLst>
              </p:cNvPr>
              <p:cNvSpPr/>
              <p:nvPr/>
            </p:nvSpPr>
            <p:spPr>
              <a:xfrm>
                <a:off x="94278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7" name="object 879">
                <a:extLst>
                  <a:ext uri="{FF2B5EF4-FFF2-40B4-BE49-F238E27FC236}">
                    <a16:creationId xmlns:a16="http://schemas.microsoft.com/office/drawing/2014/main" id="{48D7EFC4-3C23-E243-8B92-2920693E7F3F}"/>
                  </a:ext>
                </a:extLst>
              </p:cNvPr>
              <p:cNvSpPr/>
              <p:nvPr/>
            </p:nvSpPr>
            <p:spPr>
              <a:xfrm>
                <a:off x="95581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8" name="object 880">
                <a:extLst>
                  <a:ext uri="{FF2B5EF4-FFF2-40B4-BE49-F238E27FC236}">
                    <a16:creationId xmlns:a16="http://schemas.microsoft.com/office/drawing/2014/main" id="{9A56A76E-C54B-EC01-4545-9938C361715A}"/>
                  </a:ext>
                </a:extLst>
              </p:cNvPr>
              <p:cNvSpPr/>
              <p:nvPr/>
            </p:nvSpPr>
            <p:spPr>
              <a:xfrm>
                <a:off x="95581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59" name="object 881">
                <a:extLst>
                  <a:ext uri="{FF2B5EF4-FFF2-40B4-BE49-F238E27FC236}">
                    <a16:creationId xmlns:a16="http://schemas.microsoft.com/office/drawing/2014/main" id="{78AFFF51-BF6D-4E32-A07C-A3AAEBFE0642}"/>
                  </a:ext>
                </a:extLst>
              </p:cNvPr>
              <p:cNvSpPr/>
              <p:nvPr/>
            </p:nvSpPr>
            <p:spPr>
              <a:xfrm>
                <a:off x="97145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0" name="object 882">
                <a:extLst>
                  <a:ext uri="{FF2B5EF4-FFF2-40B4-BE49-F238E27FC236}">
                    <a16:creationId xmlns:a16="http://schemas.microsoft.com/office/drawing/2014/main" id="{667B5622-9C24-AD49-C76C-3DEA8B5A35CC}"/>
                  </a:ext>
                </a:extLst>
              </p:cNvPr>
              <p:cNvSpPr/>
              <p:nvPr/>
            </p:nvSpPr>
            <p:spPr>
              <a:xfrm>
                <a:off x="97145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1" name="object 883">
                <a:extLst>
                  <a:ext uri="{FF2B5EF4-FFF2-40B4-BE49-F238E27FC236}">
                    <a16:creationId xmlns:a16="http://schemas.microsoft.com/office/drawing/2014/main" id="{626E1906-5E3A-9F59-6F0C-AFC96D95430D}"/>
                  </a:ext>
                </a:extLst>
              </p:cNvPr>
              <p:cNvSpPr/>
              <p:nvPr/>
            </p:nvSpPr>
            <p:spPr>
              <a:xfrm>
                <a:off x="9870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2" name="object 884">
                <a:extLst>
                  <a:ext uri="{FF2B5EF4-FFF2-40B4-BE49-F238E27FC236}">
                    <a16:creationId xmlns:a16="http://schemas.microsoft.com/office/drawing/2014/main" id="{7DD2832B-B078-733D-5F37-F65B5C500F55}"/>
                  </a:ext>
                </a:extLst>
              </p:cNvPr>
              <p:cNvSpPr/>
              <p:nvPr/>
            </p:nvSpPr>
            <p:spPr>
              <a:xfrm>
                <a:off x="100011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3" name="object 885">
                <a:extLst>
                  <a:ext uri="{FF2B5EF4-FFF2-40B4-BE49-F238E27FC236}">
                    <a16:creationId xmlns:a16="http://schemas.microsoft.com/office/drawing/2014/main" id="{046BF159-CCE2-0EB5-4B7A-600BC43634E0}"/>
                  </a:ext>
                </a:extLst>
              </p:cNvPr>
              <p:cNvSpPr/>
              <p:nvPr/>
            </p:nvSpPr>
            <p:spPr>
              <a:xfrm>
                <a:off x="100011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4" name="object 886">
                <a:extLst>
                  <a:ext uri="{FF2B5EF4-FFF2-40B4-BE49-F238E27FC236}">
                    <a16:creationId xmlns:a16="http://schemas.microsoft.com/office/drawing/2014/main" id="{95305026-4F0A-D876-50D9-1AF70B2B45C8}"/>
                  </a:ext>
                </a:extLst>
              </p:cNvPr>
              <p:cNvSpPr/>
              <p:nvPr/>
            </p:nvSpPr>
            <p:spPr>
              <a:xfrm>
                <a:off x="101575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5" name="object 887">
                <a:extLst>
                  <a:ext uri="{FF2B5EF4-FFF2-40B4-BE49-F238E27FC236}">
                    <a16:creationId xmlns:a16="http://schemas.microsoft.com/office/drawing/2014/main" id="{5C1B42BA-85A4-1A52-8211-1B202D1F2E4B}"/>
                  </a:ext>
                </a:extLst>
              </p:cNvPr>
              <p:cNvSpPr/>
              <p:nvPr/>
            </p:nvSpPr>
            <p:spPr>
              <a:xfrm>
                <a:off x="101575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6" name="object 888">
                <a:extLst>
                  <a:ext uri="{FF2B5EF4-FFF2-40B4-BE49-F238E27FC236}">
                    <a16:creationId xmlns:a16="http://schemas.microsoft.com/office/drawing/2014/main" id="{8D96896A-1918-11C2-6E55-836624666015}"/>
                  </a:ext>
                </a:extLst>
              </p:cNvPr>
              <p:cNvSpPr/>
              <p:nvPr/>
            </p:nvSpPr>
            <p:spPr>
              <a:xfrm>
                <a:off x="103139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7" name="object 889">
                <a:extLst>
                  <a:ext uri="{FF2B5EF4-FFF2-40B4-BE49-F238E27FC236}">
                    <a16:creationId xmlns:a16="http://schemas.microsoft.com/office/drawing/2014/main" id="{A9D6DEF3-18DA-C633-76A6-9574D13222E1}"/>
                  </a:ext>
                </a:extLst>
              </p:cNvPr>
              <p:cNvSpPr/>
              <p:nvPr/>
            </p:nvSpPr>
            <p:spPr>
              <a:xfrm>
                <a:off x="104702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8" name="object 890">
                <a:extLst>
                  <a:ext uri="{FF2B5EF4-FFF2-40B4-BE49-F238E27FC236}">
                    <a16:creationId xmlns:a16="http://schemas.microsoft.com/office/drawing/2014/main" id="{F7C9550C-744A-4FC7-B231-173844F9FA3C}"/>
                  </a:ext>
                </a:extLst>
              </p:cNvPr>
              <p:cNvSpPr/>
              <p:nvPr/>
            </p:nvSpPr>
            <p:spPr>
              <a:xfrm>
                <a:off x="104702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69" name="object 891">
                <a:extLst>
                  <a:ext uri="{FF2B5EF4-FFF2-40B4-BE49-F238E27FC236}">
                    <a16:creationId xmlns:a16="http://schemas.microsoft.com/office/drawing/2014/main" id="{63F156C1-AE3F-57EF-D5B8-2AC50C7455DD}"/>
                  </a:ext>
                </a:extLst>
              </p:cNvPr>
              <p:cNvSpPr/>
              <p:nvPr/>
            </p:nvSpPr>
            <p:spPr>
              <a:xfrm>
                <a:off x="1031401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0" name="object 892">
                <a:extLst>
                  <a:ext uri="{FF2B5EF4-FFF2-40B4-BE49-F238E27FC236}">
                    <a16:creationId xmlns:a16="http://schemas.microsoft.com/office/drawing/2014/main" id="{DA8D5319-5085-4A32-AE34-B9C436388DFA}"/>
                  </a:ext>
                </a:extLst>
              </p:cNvPr>
              <p:cNvSpPr/>
              <p:nvPr/>
            </p:nvSpPr>
            <p:spPr>
              <a:xfrm>
                <a:off x="101836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1" name="object 893">
                <a:extLst>
                  <a:ext uri="{FF2B5EF4-FFF2-40B4-BE49-F238E27FC236}">
                    <a16:creationId xmlns:a16="http://schemas.microsoft.com/office/drawing/2014/main" id="{598CC27D-C0BD-BA00-F5B7-F50A7FFEEAA4}"/>
                  </a:ext>
                </a:extLst>
              </p:cNvPr>
              <p:cNvSpPr/>
              <p:nvPr/>
            </p:nvSpPr>
            <p:spPr>
              <a:xfrm>
                <a:off x="100272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2" name="object 894">
                <a:extLst>
                  <a:ext uri="{FF2B5EF4-FFF2-40B4-BE49-F238E27FC236}">
                    <a16:creationId xmlns:a16="http://schemas.microsoft.com/office/drawing/2014/main" id="{75AD20C7-6A58-57E6-D7ED-7B04BBBDB36E}"/>
                  </a:ext>
                </a:extLst>
              </p:cNvPr>
              <p:cNvSpPr/>
              <p:nvPr/>
            </p:nvSpPr>
            <p:spPr>
              <a:xfrm>
                <a:off x="987085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3" name="object 895">
                <a:extLst>
                  <a:ext uri="{FF2B5EF4-FFF2-40B4-BE49-F238E27FC236}">
                    <a16:creationId xmlns:a16="http://schemas.microsoft.com/office/drawing/2014/main" id="{C565E3AA-75EE-D623-40E2-EC769361FF03}"/>
                  </a:ext>
                </a:extLst>
              </p:cNvPr>
              <p:cNvSpPr/>
              <p:nvPr/>
            </p:nvSpPr>
            <p:spPr>
              <a:xfrm>
                <a:off x="95841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4" name="object 896">
                <a:extLst>
                  <a:ext uri="{FF2B5EF4-FFF2-40B4-BE49-F238E27FC236}">
                    <a16:creationId xmlns:a16="http://schemas.microsoft.com/office/drawing/2014/main" id="{CB57E42F-3680-9256-3DCA-AECA609C035F}"/>
                  </a:ext>
                </a:extLst>
              </p:cNvPr>
              <p:cNvSpPr/>
              <p:nvPr/>
            </p:nvSpPr>
            <p:spPr>
              <a:xfrm>
                <a:off x="927152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5" name="object 897">
                <a:extLst>
                  <a:ext uri="{FF2B5EF4-FFF2-40B4-BE49-F238E27FC236}">
                    <a16:creationId xmlns:a16="http://schemas.microsoft.com/office/drawing/2014/main" id="{0721E49C-58F9-DBAA-711E-634446F64240}"/>
                  </a:ext>
                </a:extLst>
              </p:cNvPr>
              <p:cNvSpPr/>
              <p:nvPr/>
            </p:nvSpPr>
            <p:spPr>
              <a:xfrm>
                <a:off x="91412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6" name="object 898">
                <a:extLst>
                  <a:ext uri="{FF2B5EF4-FFF2-40B4-BE49-F238E27FC236}">
                    <a16:creationId xmlns:a16="http://schemas.microsoft.com/office/drawing/2014/main" id="{39565D03-F52C-681D-7477-C9C76B70E95C}"/>
                  </a:ext>
                </a:extLst>
              </p:cNvPr>
              <p:cNvSpPr/>
              <p:nvPr/>
            </p:nvSpPr>
            <p:spPr>
              <a:xfrm>
                <a:off x="121120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7" name="object 899">
                <a:extLst>
                  <a:ext uri="{FF2B5EF4-FFF2-40B4-BE49-F238E27FC236}">
                    <a16:creationId xmlns:a16="http://schemas.microsoft.com/office/drawing/2014/main" id="{C9380B54-8313-9A82-1645-FB3F41ACFA12}"/>
                  </a:ext>
                </a:extLst>
              </p:cNvPr>
              <p:cNvSpPr/>
              <p:nvPr/>
            </p:nvSpPr>
            <p:spPr>
              <a:xfrm>
                <a:off x="1070472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8" name="object 900">
                <a:extLst>
                  <a:ext uri="{FF2B5EF4-FFF2-40B4-BE49-F238E27FC236}">
                    <a16:creationId xmlns:a16="http://schemas.microsoft.com/office/drawing/2014/main" id="{720EF2AF-A908-C705-BCDA-EFEF89DA002C}"/>
                  </a:ext>
                </a:extLst>
              </p:cNvPr>
              <p:cNvSpPr/>
              <p:nvPr/>
            </p:nvSpPr>
            <p:spPr>
              <a:xfrm>
                <a:off x="119818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79" name="object 901">
                <a:extLst>
                  <a:ext uri="{FF2B5EF4-FFF2-40B4-BE49-F238E27FC236}">
                    <a16:creationId xmlns:a16="http://schemas.microsoft.com/office/drawing/2014/main" id="{038DABFD-558E-EB76-C33B-D3CAD362312C}"/>
                  </a:ext>
                </a:extLst>
              </p:cNvPr>
              <p:cNvSpPr/>
              <p:nvPr/>
            </p:nvSpPr>
            <p:spPr>
              <a:xfrm>
                <a:off x="119556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0" name="object 902">
                <a:extLst>
                  <a:ext uri="{FF2B5EF4-FFF2-40B4-BE49-F238E27FC236}">
                    <a16:creationId xmlns:a16="http://schemas.microsoft.com/office/drawing/2014/main" id="{9626DFE4-53C6-E788-C896-6F56C8D31C09}"/>
                  </a:ext>
                </a:extLst>
              </p:cNvPr>
              <p:cNvSpPr/>
              <p:nvPr/>
            </p:nvSpPr>
            <p:spPr>
              <a:xfrm>
                <a:off x="118254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1" name="object 903">
                <a:extLst>
                  <a:ext uri="{FF2B5EF4-FFF2-40B4-BE49-F238E27FC236}">
                    <a16:creationId xmlns:a16="http://schemas.microsoft.com/office/drawing/2014/main" id="{E598CB36-876E-43BA-6A21-0D26F4879526}"/>
                  </a:ext>
                </a:extLst>
              </p:cNvPr>
              <p:cNvSpPr/>
              <p:nvPr/>
            </p:nvSpPr>
            <p:spPr>
              <a:xfrm>
                <a:off x="118241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2" name="object 904">
                <a:extLst>
                  <a:ext uri="{FF2B5EF4-FFF2-40B4-BE49-F238E27FC236}">
                    <a16:creationId xmlns:a16="http://schemas.microsoft.com/office/drawing/2014/main" id="{2E1EA46D-DCA0-ECE5-753B-087E08A55EC0}"/>
                  </a:ext>
                </a:extLst>
              </p:cNvPr>
              <p:cNvSpPr/>
              <p:nvPr/>
            </p:nvSpPr>
            <p:spPr>
              <a:xfrm>
                <a:off x="116690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3" name="object 905">
                <a:extLst>
                  <a:ext uri="{FF2B5EF4-FFF2-40B4-BE49-F238E27FC236}">
                    <a16:creationId xmlns:a16="http://schemas.microsoft.com/office/drawing/2014/main" id="{20E169CD-8677-244B-1E72-103129FCED5D}"/>
                  </a:ext>
                </a:extLst>
              </p:cNvPr>
              <p:cNvSpPr/>
              <p:nvPr/>
            </p:nvSpPr>
            <p:spPr>
              <a:xfrm>
                <a:off x="115386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4" name="object 906">
                <a:extLst>
                  <a:ext uri="{FF2B5EF4-FFF2-40B4-BE49-F238E27FC236}">
                    <a16:creationId xmlns:a16="http://schemas.microsoft.com/office/drawing/2014/main" id="{5D858962-9E8A-7950-F547-CBDE8ADFD05D}"/>
                  </a:ext>
                </a:extLst>
              </p:cNvPr>
              <p:cNvSpPr/>
              <p:nvPr/>
            </p:nvSpPr>
            <p:spPr>
              <a:xfrm>
                <a:off x="115126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5" name="object 907">
                <a:extLst>
                  <a:ext uri="{FF2B5EF4-FFF2-40B4-BE49-F238E27FC236}">
                    <a16:creationId xmlns:a16="http://schemas.microsoft.com/office/drawing/2014/main" id="{0996D809-F8CE-185F-CA09-C4C78E5F3B06}"/>
                  </a:ext>
                </a:extLst>
              </p:cNvPr>
              <p:cNvSpPr/>
              <p:nvPr/>
            </p:nvSpPr>
            <p:spPr>
              <a:xfrm>
                <a:off x="113824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6" name="object 908">
                <a:extLst>
                  <a:ext uri="{FF2B5EF4-FFF2-40B4-BE49-F238E27FC236}">
                    <a16:creationId xmlns:a16="http://schemas.microsoft.com/office/drawing/2014/main" id="{4DC261A6-44D3-5466-A5E2-634B50ACB5A0}"/>
                  </a:ext>
                </a:extLst>
              </p:cNvPr>
              <p:cNvSpPr/>
              <p:nvPr/>
            </p:nvSpPr>
            <p:spPr>
              <a:xfrm>
                <a:off x="113563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7" name="object 909">
                <a:extLst>
                  <a:ext uri="{FF2B5EF4-FFF2-40B4-BE49-F238E27FC236}">
                    <a16:creationId xmlns:a16="http://schemas.microsoft.com/office/drawing/2014/main" id="{AA387909-BE36-75F6-011A-3E3B61769EF1}"/>
                  </a:ext>
                </a:extLst>
              </p:cNvPr>
              <p:cNvSpPr/>
              <p:nvPr/>
            </p:nvSpPr>
            <p:spPr>
              <a:xfrm>
                <a:off x="112260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8" name="object 910">
                <a:extLst>
                  <a:ext uri="{FF2B5EF4-FFF2-40B4-BE49-F238E27FC236}">
                    <a16:creationId xmlns:a16="http://schemas.microsoft.com/office/drawing/2014/main" id="{A5AA93E1-F6C8-277C-2A1C-370735B5D12F}"/>
                  </a:ext>
                </a:extLst>
              </p:cNvPr>
              <p:cNvSpPr/>
              <p:nvPr/>
            </p:nvSpPr>
            <p:spPr>
              <a:xfrm>
                <a:off x="110696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89" name="object 911">
                <a:extLst>
                  <a:ext uri="{FF2B5EF4-FFF2-40B4-BE49-F238E27FC236}">
                    <a16:creationId xmlns:a16="http://schemas.microsoft.com/office/drawing/2014/main" id="{EF3A691F-904E-0479-3FA1-99C15A760D7E}"/>
                  </a:ext>
                </a:extLst>
              </p:cNvPr>
              <p:cNvSpPr/>
              <p:nvPr/>
            </p:nvSpPr>
            <p:spPr>
              <a:xfrm>
                <a:off x="10939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0" name="object 912">
                <a:extLst>
                  <a:ext uri="{FF2B5EF4-FFF2-40B4-BE49-F238E27FC236}">
                    <a16:creationId xmlns:a16="http://schemas.microsoft.com/office/drawing/2014/main" id="{7DF7F2C7-34C3-98BF-D390-4E8DE09B54BD}"/>
                  </a:ext>
                </a:extLst>
              </p:cNvPr>
              <p:cNvSpPr/>
              <p:nvPr/>
            </p:nvSpPr>
            <p:spPr>
              <a:xfrm>
                <a:off x="109132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1" name="object 913">
                <a:extLst>
                  <a:ext uri="{FF2B5EF4-FFF2-40B4-BE49-F238E27FC236}">
                    <a16:creationId xmlns:a16="http://schemas.microsoft.com/office/drawing/2014/main" id="{8215EC59-8778-84E9-B73A-2EB36A3FA437}"/>
                  </a:ext>
                </a:extLst>
              </p:cNvPr>
              <p:cNvSpPr/>
              <p:nvPr/>
            </p:nvSpPr>
            <p:spPr>
              <a:xfrm>
                <a:off x="107830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2" name="object 914">
                <a:extLst>
                  <a:ext uri="{FF2B5EF4-FFF2-40B4-BE49-F238E27FC236}">
                    <a16:creationId xmlns:a16="http://schemas.microsoft.com/office/drawing/2014/main" id="{99D76814-969F-B83D-8D06-830E31926CC0}"/>
                  </a:ext>
                </a:extLst>
              </p:cNvPr>
              <p:cNvSpPr/>
              <p:nvPr/>
            </p:nvSpPr>
            <p:spPr>
              <a:xfrm>
                <a:off x="1075696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3" name="object 915">
                <a:extLst>
                  <a:ext uri="{FF2B5EF4-FFF2-40B4-BE49-F238E27FC236}">
                    <a16:creationId xmlns:a16="http://schemas.microsoft.com/office/drawing/2014/main" id="{FF3A2B52-21E0-A5A2-B7A3-A8FE9B53E7BB}"/>
                  </a:ext>
                </a:extLst>
              </p:cNvPr>
              <p:cNvSpPr/>
              <p:nvPr/>
            </p:nvSpPr>
            <p:spPr>
              <a:xfrm>
                <a:off x="106266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4" name="object 916">
                <a:extLst>
                  <a:ext uri="{FF2B5EF4-FFF2-40B4-BE49-F238E27FC236}">
                    <a16:creationId xmlns:a16="http://schemas.microsoft.com/office/drawing/2014/main" id="{01E4655B-3DF4-45B8-9227-9FA8DE27F228}"/>
                  </a:ext>
                </a:extLst>
              </p:cNvPr>
              <p:cNvSpPr/>
              <p:nvPr/>
            </p:nvSpPr>
            <p:spPr>
              <a:xfrm>
                <a:off x="107830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5" name="object 917">
                <a:extLst>
                  <a:ext uri="{FF2B5EF4-FFF2-40B4-BE49-F238E27FC236}">
                    <a16:creationId xmlns:a16="http://schemas.microsoft.com/office/drawing/2014/main" id="{03399F7D-D73F-2ECC-E79A-FA040BFB2934}"/>
                  </a:ext>
                </a:extLst>
              </p:cNvPr>
              <p:cNvSpPr/>
              <p:nvPr/>
            </p:nvSpPr>
            <p:spPr>
              <a:xfrm>
                <a:off x="10939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6" name="object 918">
                <a:extLst>
                  <a:ext uri="{FF2B5EF4-FFF2-40B4-BE49-F238E27FC236}">
                    <a16:creationId xmlns:a16="http://schemas.microsoft.com/office/drawing/2014/main" id="{93E94806-D1C9-8FBF-0768-A4341185F0C9}"/>
                  </a:ext>
                </a:extLst>
              </p:cNvPr>
              <p:cNvSpPr/>
              <p:nvPr/>
            </p:nvSpPr>
            <p:spPr>
              <a:xfrm>
                <a:off x="110696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7" name="object 919">
                <a:extLst>
                  <a:ext uri="{FF2B5EF4-FFF2-40B4-BE49-F238E27FC236}">
                    <a16:creationId xmlns:a16="http://schemas.microsoft.com/office/drawing/2014/main" id="{E7CADB15-2703-5802-CC76-961455AC2DBE}"/>
                  </a:ext>
                </a:extLst>
              </p:cNvPr>
              <p:cNvSpPr/>
              <p:nvPr/>
            </p:nvSpPr>
            <p:spPr>
              <a:xfrm>
                <a:off x="112260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8" name="object 920">
                <a:extLst>
                  <a:ext uri="{FF2B5EF4-FFF2-40B4-BE49-F238E27FC236}">
                    <a16:creationId xmlns:a16="http://schemas.microsoft.com/office/drawing/2014/main" id="{85226677-DBCF-FEF9-D125-0FB000D8EBD1}"/>
                  </a:ext>
                </a:extLst>
              </p:cNvPr>
              <p:cNvSpPr/>
              <p:nvPr/>
            </p:nvSpPr>
            <p:spPr>
              <a:xfrm>
                <a:off x="113824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9" name="object 921">
                <a:extLst>
                  <a:ext uri="{FF2B5EF4-FFF2-40B4-BE49-F238E27FC236}">
                    <a16:creationId xmlns:a16="http://schemas.microsoft.com/office/drawing/2014/main" id="{347D0379-D8FA-CA3E-5688-12390B753F3C}"/>
                  </a:ext>
                </a:extLst>
              </p:cNvPr>
              <p:cNvSpPr/>
              <p:nvPr/>
            </p:nvSpPr>
            <p:spPr>
              <a:xfrm>
                <a:off x="115386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0" name="object 922">
                <a:extLst>
                  <a:ext uri="{FF2B5EF4-FFF2-40B4-BE49-F238E27FC236}">
                    <a16:creationId xmlns:a16="http://schemas.microsoft.com/office/drawing/2014/main" id="{E934BABD-5A70-3D4E-9C10-DFE74DF26C16}"/>
                  </a:ext>
                </a:extLst>
              </p:cNvPr>
              <p:cNvSpPr/>
              <p:nvPr/>
            </p:nvSpPr>
            <p:spPr>
              <a:xfrm>
                <a:off x="1166903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1" name="object 923">
                <a:extLst>
                  <a:ext uri="{FF2B5EF4-FFF2-40B4-BE49-F238E27FC236}">
                    <a16:creationId xmlns:a16="http://schemas.microsoft.com/office/drawing/2014/main" id="{7F8D52E9-983A-439D-B3B9-020BC91A9702}"/>
                  </a:ext>
                </a:extLst>
              </p:cNvPr>
              <p:cNvSpPr/>
              <p:nvPr/>
            </p:nvSpPr>
            <p:spPr>
              <a:xfrm>
                <a:off x="119818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2" name="object 924">
                <a:extLst>
                  <a:ext uri="{FF2B5EF4-FFF2-40B4-BE49-F238E27FC236}">
                    <a16:creationId xmlns:a16="http://schemas.microsoft.com/office/drawing/2014/main" id="{56DABDC8-F68E-A866-0FC9-B36E38E49093}"/>
                  </a:ext>
                </a:extLst>
              </p:cNvPr>
              <p:cNvSpPr/>
              <p:nvPr/>
            </p:nvSpPr>
            <p:spPr>
              <a:xfrm>
                <a:off x="106266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3" name="object 925">
                <a:extLst>
                  <a:ext uri="{FF2B5EF4-FFF2-40B4-BE49-F238E27FC236}">
                    <a16:creationId xmlns:a16="http://schemas.microsoft.com/office/drawing/2014/main" id="{BB2484AA-382F-78A5-2711-D161E4A8C2C2}"/>
                  </a:ext>
                </a:extLst>
              </p:cNvPr>
              <p:cNvSpPr/>
              <p:nvPr/>
            </p:nvSpPr>
            <p:spPr>
              <a:xfrm>
                <a:off x="1060057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4" name="object 926">
                <a:extLst>
                  <a:ext uri="{FF2B5EF4-FFF2-40B4-BE49-F238E27FC236}">
                    <a16:creationId xmlns:a16="http://schemas.microsoft.com/office/drawing/2014/main" id="{A5880E9F-FB5B-7C93-D598-495F86C00660}"/>
                  </a:ext>
                </a:extLst>
              </p:cNvPr>
              <p:cNvSpPr/>
              <p:nvPr/>
            </p:nvSpPr>
            <p:spPr>
              <a:xfrm>
                <a:off x="1052247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5" name="object 927">
                <a:extLst>
                  <a:ext uri="{FF2B5EF4-FFF2-40B4-BE49-F238E27FC236}">
                    <a16:creationId xmlns:a16="http://schemas.microsoft.com/office/drawing/2014/main" id="{A8DA68C2-3CAB-52EB-6C10-3D006F63F5F0}"/>
                  </a:ext>
                </a:extLst>
              </p:cNvPr>
              <p:cNvSpPr/>
              <p:nvPr/>
            </p:nvSpPr>
            <p:spPr>
              <a:xfrm>
                <a:off x="91412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6" name="object 928">
                <a:extLst>
                  <a:ext uri="{FF2B5EF4-FFF2-40B4-BE49-F238E27FC236}">
                    <a16:creationId xmlns:a16="http://schemas.microsoft.com/office/drawing/2014/main" id="{6198C4F9-F1ED-8544-E604-EA9501C5F098}"/>
                  </a:ext>
                </a:extLst>
              </p:cNvPr>
              <p:cNvSpPr/>
              <p:nvPr/>
            </p:nvSpPr>
            <p:spPr>
              <a:xfrm>
                <a:off x="1065265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7" name="object 929">
                <a:extLst>
                  <a:ext uri="{FF2B5EF4-FFF2-40B4-BE49-F238E27FC236}">
                    <a16:creationId xmlns:a16="http://schemas.microsoft.com/office/drawing/2014/main" id="{F97B5DD2-326D-9FDC-9765-3FB1EFFEE73C}"/>
                  </a:ext>
                </a:extLst>
              </p:cNvPr>
              <p:cNvSpPr/>
              <p:nvPr/>
            </p:nvSpPr>
            <p:spPr>
              <a:xfrm>
                <a:off x="120339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8" name="object 930">
                <a:extLst>
                  <a:ext uri="{FF2B5EF4-FFF2-40B4-BE49-F238E27FC236}">
                    <a16:creationId xmlns:a16="http://schemas.microsoft.com/office/drawing/2014/main" id="{F1105A30-0FAD-F35D-C56C-C2FE496E886E}"/>
                  </a:ext>
                </a:extLst>
              </p:cNvPr>
              <p:cNvSpPr/>
              <p:nvPr/>
            </p:nvSpPr>
            <p:spPr>
              <a:xfrm>
                <a:off x="914119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09" name="object 931">
                <a:extLst>
                  <a:ext uri="{FF2B5EF4-FFF2-40B4-BE49-F238E27FC236}">
                    <a16:creationId xmlns:a16="http://schemas.microsoft.com/office/drawing/2014/main" id="{AF965A84-9B40-EABE-6947-7FDCF08A601D}"/>
                  </a:ext>
                </a:extLst>
              </p:cNvPr>
              <p:cNvSpPr/>
              <p:nvPr/>
            </p:nvSpPr>
            <p:spPr>
              <a:xfrm>
                <a:off x="919327" y="842794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0" name="object 932">
                <a:extLst>
                  <a:ext uri="{FF2B5EF4-FFF2-40B4-BE49-F238E27FC236}">
                    <a16:creationId xmlns:a16="http://schemas.microsoft.com/office/drawing/2014/main" id="{7338D10E-333C-A20B-D1CA-8D8E359C3D4F}"/>
                  </a:ext>
                </a:extLst>
              </p:cNvPr>
              <p:cNvSpPr/>
              <p:nvPr/>
            </p:nvSpPr>
            <p:spPr>
              <a:xfrm>
                <a:off x="9271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1" name="object 933">
                <a:extLst>
                  <a:ext uri="{FF2B5EF4-FFF2-40B4-BE49-F238E27FC236}">
                    <a16:creationId xmlns:a16="http://schemas.microsoft.com/office/drawing/2014/main" id="{0A66D777-4967-1A1F-D69A-0B18C6EF8FE2}"/>
                  </a:ext>
                </a:extLst>
              </p:cNvPr>
              <p:cNvSpPr/>
              <p:nvPr/>
            </p:nvSpPr>
            <p:spPr>
              <a:xfrm>
                <a:off x="942780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2" name="object 934">
                <a:extLst>
                  <a:ext uri="{FF2B5EF4-FFF2-40B4-BE49-F238E27FC236}">
                    <a16:creationId xmlns:a16="http://schemas.microsoft.com/office/drawing/2014/main" id="{3F0E72FC-BE7D-188B-A64E-92C1845241E8}"/>
                  </a:ext>
                </a:extLst>
              </p:cNvPr>
              <p:cNvSpPr/>
              <p:nvPr/>
            </p:nvSpPr>
            <p:spPr>
              <a:xfrm>
                <a:off x="942780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3" name="object 935">
                <a:extLst>
                  <a:ext uri="{FF2B5EF4-FFF2-40B4-BE49-F238E27FC236}">
                    <a16:creationId xmlns:a16="http://schemas.microsoft.com/office/drawing/2014/main" id="{E4ADEE55-653D-05D1-B597-CE03809B7E05}"/>
                  </a:ext>
                </a:extLst>
              </p:cNvPr>
              <p:cNvSpPr/>
              <p:nvPr/>
            </p:nvSpPr>
            <p:spPr>
              <a:xfrm>
                <a:off x="95581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4" name="object 936">
                <a:extLst>
                  <a:ext uri="{FF2B5EF4-FFF2-40B4-BE49-F238E27FC236}">
                    <a16:creationId xmlns:a16="http://schemas.microsoft.com/office/drawing/2014/main" id="{19009832-D2C0-26A0-854C-D2D2AEF0042F}"/>
                  </a:ext>
                </a:extLst>
              </p:cNvPr>
              <p:cNvSpPr/>
              <p:nvPr/>
            </p:nvSpPr>
            <p:spPr>
              <a:xfrm>
                <a:off x="955815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5" name="object 937">
                <a:extLst>
                  <a:ext uri="{FF2B5EF4-FFF2-40B4-BE49-F238E27FC236}">
                    <a16:creationId xmlns:a16="http://schemas.microsoft.com/office/drawing/2014/main" id="{672BF05B-5C62-1897-F9F3-E8690B627DDE}"/>
                  </a:ext>
                </a:extLst>
              </p:cNvPr>
              <p:cNvSpPr/>
              <p:nvPr/>
            </p:nvSpPr>
            <p:spPr>
              <a:xfrm>
                <a:off x="97145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6" name="object 938">
                <a:extLst>
                  <a:ext uri="{FF2B5EF4-FFF2-40B4-BE49-F238E27FC236}">
                    <a16:creationId xmlns:a16="http://schemas.microsoft.com/office/drawing/2014/main" id="{0CA37438-EC76-8D15-ED98-DDACD5CF5CDE}"/>
                  </a:ext>
                </a:extLst>
              </p:cNvPr>
              <p:cNvSpPr/>
              <p:nvPr/>
            </p:nvSpPr>
            <p:spPr>
              <a:xfrm>
                <a:off x="971454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7" name="object 939">
                <a:extLst>
                  <a:ext uri="{FF2B5EF4-FFF2-40B4-BE49-F238E27FC236}">
                    <a16:creationId xmlns:a16="http://schemas.microsoft.com/office/drawing/2014/main" id="{B9BA4FD6-B972-9FA6-886D-0E543C3020D5}"/>
                  </a:ext>
                </a:extLst>
              </p:cNvPr>
              <p:cNvSpPr/>
              <p:nvPr/>
            </p:nvSpPr>
            <p:spPr>
              <a:xfrm>
                <a:off x="98708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8" name="object 940">
                <a:extLst>
                  <a:ext uri="{FF2B5EF4-FFF2-40B4-BE49-F238E27FC236}">
                    <a16:creationId xmlns:a16="http://schemas.microsoft.com/office/drawing/2014/main" id="{DFAC752E-EB13-8031-A898-19FC3A6876C5}"/>
                  </a:ext>
                </a:extLst>
              </p:cNvPr>
              <p:cNvSpPr/>
              <p:nvPr/>
            </p:nvSpPr>
            <p:spPr>
              <a:xfrm>
                <a:off x="100011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19" name="object 941">
                <a:extLst>
                  <a:ext uri="{FF2B5EF4-FFF2-40B4-BE49-F238E27FC236}">
                    <a16:creationId xmlns:a16="http://schemas.microsoft.com/office/drawing/2014/main" id="{5F4279BF-CFD4-A081-648F-B8EFD2316227}"/>
                  </a:ext>
                </a:extLst>
              </p:cNvPr>
              <p:cNvSpPr/>
              <p:nvPr/>
            </p:nvSpPr>
            <p:spPr>
              <a:xfrm>
                <a:off x="100011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0" name="object 942">
                <a:extLst>
                  <a:ext uri="{FF2B5EF4-FFF2-40B4-BE49-F238E27FC236}">
                    <a16:creationId xmlns:a16="http://schemas.microsoft.com/office/drawing/2014/main" id="{1F17A18D-AB85-1F5A-9953-8C5946D925A1}"/>
                  </a:ext>
                </a:extLst>
              </p:cNvPr>
              <p:cNvSpPr/>
              <p:nvPr/>
            </p:nvSpPr>
            <p:spPr>
              <a:xfrm>
                <a:off x="101575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1" name="object 943">
                <a:extLst>
                  <a:ext uri="{FF2B5EF4-FFF2-40B4-BE49-F238E27FC236}">
                    <a16:creationId xmlns:a16="http://schemas.microsoft.com/office/drawing/2014/main" id="{C6F17C73-0518-D603-D91B-11E8E3E7D432}"/>
                  </a:ext>
                </a:extLst>
              </p:cNvPr>
              <p:cNvSpPr/>
              <p:nvPr/>
            </p:nvSpPr>
            <p:spPr>
              <a:xfrm>
                <a:off x="101575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2" name="object 944">
                <a:extLst>
                  <a:ext uri="{FF2B5EF4-FFF2-40B4-BE49-F238E27FC236}">
                    <a16:creationId xmlns:a16="http://schemas.microsoft.com/office/drawing/2014/main" id="{81BF8DD5-272E-E00E-AB7A-62E399495998}"/>
                  </a:ext>
                </a:extLst>
              </p:cNvPr>
              <p:cNvSpPr/>
              <p:nvPr/>
            </p:nvSpPr>
            <p:spPr>
              <a:xfrm>
                <a:off x="1031394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3" name="object 945">
                <a:extLst>
                  <a:ext uri="{FF2B5EF4-FFF2-40B4-BE49-F238E27FC236}">
                    <a16:creationId xmlns:a16="http://schemas.microsoft.com/office/drawing/2014/main" id="{0106B465-DE08-BB34-D51C-B5C0CED1AE45}"/>
                  </a:ext>
                </a:extLst>
              </p:cNvPr>
              <p:cNvSpPr/>
              <p:nvPr/>
            </p:nvSpPr>
            <p:spPr>
              <a:xfrm>
                <a:off x="104702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4" name="object 946">
                <a:extLst>
                  <a:ext uri="{FF2B5EF4-FFF2-40B4-BE49-F238E27FC236}">
                    <a16:creationId xmlns:a16="http://schemas.microsoft.com/office/drawing/2014/main" id="{B2A28E32-FBFD-B311-BA69-D738F1184523}"/>
                  </a:ext>
                </a:extLst>
              </p:cNvPr>
              <p:cNvSpPr/>
              <p:nvPr/>
            </p:nvSpPr>
            <p:spPr>
              <a:xfrm>
                <a:off x="104702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5" name="object 947">
                <a:extLst>
                  <a:ext uri="{FF2B5EF4-FFF2-40B4-BE49-F238E27FC236}">
                    <a16:creationId xmlns:a16="http://schemas.microsoft.com/office/drawing/2014/main" id="{D92F75E8-B7FB-1FB8-F0FB-92A0055DEC64}"/>
                  </a:ext>
                </a:extLst>
              </p:cNvPr>
              <p:cNvSpPr/>
              <p:nvPr/>
            </p:nvSpPr>
            <p:spPr>
              <a:xfrm>
                <a:off x="1031401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6" name="object 948">
                <a:extLst>
                  <a:ext uri="{FF2B5EF4-FFF2-40B4-BE49-F238E27FC236}">
                    <a16:creationId xmlns:a16="http://schemas.microsoft.com/office/drawing/2014/main" id="{0DF7D2C2-AF65-1CBA-30B0-9D9DC8696D58}"/>
                  </a:ext>
                </a:extLst>
              </p:cNvPr>
              <p:cNvSpPr/>
              <p:nvPr/>
            </p:nvSpPr>
            <p:spPr>
              <a:xfrm>
                <a:off x="1018364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7" name="object 949">
                <a:extLst>
                  <a:ext uri="{FF2B5EF4-FFF2-40B4-BE49-F238E27FC236}">
                    <a16:creationId xmlns:a16="http://schemas.microsoft.com/office/drawing/2014/main" id="{3C039F7E-F136-6124-64AD-9624FDE6D088}"/>
                  </a:ext>
                </a:extLst>
              </p:cNvPr>
              <p:cNvSpPr/>
              <p:nvPr/>
            </p:nvSpPr>
            <p:spPr>
              <a:xfrm>
                <a:off x="100272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8" name="object 950">
                <a:extLst>
                  <a:ext uri="{FF2B5EF4-FFF2-40B4-BE49-F238E27FC236}">
                    <a16:creationId xmlns:a16="http://schemas.microsoft.com/office/drawing/2014/main" id="{1E611AE0-2D8A-5204-DC50-AABE12A58610}"/>
                  </a:ext>
                </a:extLst>
              </p:cNvPr>
              <p:cNvSpPr/>
              <p:nvPr/>
            </p:nvSpPr>
            <p:spPr>
              <a:xfrm>
                <a:off x="987085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29" name="object 951">
                <a:extLst>
                  <a:ext uri="{FF2B5EF4-FFF2-40B4-BE49-F238E27FC236}">
                    <a16:creationId xmlns:a16="http://schemas.microsoft.com/office/drawing/2014/main" id="{EEFD99A5-09AD-4F47-575C-5FE782161CED}"/>
                  </a:ext>
                </a:extLst>
              </p:cNvPr>
              <p:cNvSpPr/>
              <p:nvPr/>
            </p:nvSpPr>
            <p:spPr>
              <a:xfrm>
                <a:off x="95841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0" name="object 952">
                <a:extLst>
                  <a:ext uri="{FF2B5EF4-FFF2-40B4-BE49-F238E27FC236}">
                    <a16:creationId xmlns:a16="http://schemas.microsoft.com/office/drawing/2014/main" id="{02947AFC-5181-A7B6-C7BC-2CBF01DBA29C}"/>
                  </a:ext>
                </a:extLst>
              </p:cNvPr>
              <p:cNvSpPr/>
              <p:nvPr/>
            </p:nvSpPr>
            <p:spPr>
              <a:xfrm>
                <a:off x="927152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1" name="object 953">
                <a:extLst>
                  <a:ext uri="{FF2B5EF4-FFF2-40B4-BE49-F238E27FC236}">
                    <a16:creationId xmlns:a16="http://schemas.microsoft.com/office/drawing/2014/main" id="{11991D21-94C3-97DC-3CF4-F2F06CB9AC76}"/>
                  </a:ext>
                </a:extLst>
              </p:cNvPr>
              <p:cNvSpPr/>
              <p:nvPr/>
            </p:nvSpPr>
            <p:spPr>
              <a:xfrm>
                <a:off x="914123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2" name="object 954">
                <a:extLst>
                  <a:ext uri="{FF2B5EF4-FFF2-40B4-BE49-F238E27FC236}">
                    <a16:creationId xmlns:a16="http://schemas.microsoft.com/office/drawing/2014/main" id="{DD574486-B2A7-EF56-1EB5-05A865818EF8}"/>
                  </a:ext>
                </a:extLst>
              </p:cNvPr>
              <p:cNvSpPr/>
              <p:nvPr/>
            </p:nvSpPr>
            <p:spPr>
              <a:xfrm>
                <a:off x="121120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3" name="object 955">
                <a:extLst>
                  <a:ext uri="{FF2B5EF4-FFF2-40B4-BE49-F238E27FC236}">
                    <a16:creationId xmlns:a16="http://schemas.microsoft.com/office/drawing/2014/main" id="{D478941E-E4C2-B22F-9D17-B0DFB6BD40C8}"/>
                  </a:ext>
                </a:extLst>
              </p:cNvPr>
              <p:cNvSpPr/>
              <p:nvPr/>
            </p:nvSpPr>
            <p:spPr>
              <a:xfrm>
                <a:off x="1070472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4" name="object 956">
                <a:extLst>
                  <a:ext uri="{FF2B5EF4-FFF2-40B4-BE49-F238E27FC236}">
                    <a16:creationId xmlns:a16="http://schemas.microsoft.com/office/drawing/2014/main" id="{90B67501-7530-49E4-6754-CE086E7636F1}"/>
                  </a:ext>
                </a:extLst>
              </p:cNvPr>
              <p:cNvSpPr/>
              <p:nvPr/>
            </p:nvSpPr>
            <p:spPr>
              <a:xfrm>
                <a:off x="119818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5" name="object 957">
                <a:extLst>
                  <a:ext uri="{FF2B5EF4-FFF2-40B4-BE49-F238E27FC236}">
                    <a16:creationId xmlns:a16="http://schemas.microsoft.com/office/drawing/2014/main" id="{7A27997D-47EF-A3BD-187A-0DAF96947085}"/>
                  </a:ext>
                </a:extLst>
              </p:cNvPr>
              <p:cNvSpPr/>
              <p:nvPr/>
            </p:nvSpPr>
            <p:spPr>
              <a:xfrm>
                <a:off x="119556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6" name="object 958">
                <a:extLst>
                  <a:ext uri="{FF2B5EF4-FFF2-40B4-BE49-F238E27FC236}">
                    <a16:creationId xmlns:a16="http://schemas.microsoft.com/office/drawing/2014/main" id="{C6EC90DE-F10F-711F-8E29-DB9255AA9FC8}"/>
                  </a:ext>
                </a:extLst>
              </p:cNvPr>
              <p:cNvSpPr/>
              <p:nvPr/>
            </p:nvSpPr>
            <p:spPr>
              <a:xfrm>
                <a:off x="118254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7" name="object 959">
                <a:extLst>
                  <a:ext uri="{FF2B5EF4-FFF2-40B4-BE49-F238E27FC236}">
                    <a16:creationId xmlns:a16="http://schemas.microsoft.com/office/drawing/2014/main" id="{9FC36D37-5C10-8ACC-D198-18FC4EC4721C}"/>
                  </a:ext>
                </a:extLst>
              </p:cNvPr>
              <p:cNvSpPr/>
              <p:nvPr/>
            </p:nvSpPr>
            <p:spPr>
              <a:xfrm>
                <a:off x="1182415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8" name="object 960">
                <a:extLst>
                  <a:ext uri="{FF2B5EF4-FFF2-40B4-BE49-F238E27FC236}">
                    <a16:creationId xmlns:a16="http://schemas.microsoft.com/office/drawing/2014/main" id="{5F7DA22B-B259-B5D0-EB1F-22FB2D84FCBA}"/>
                  </a:ext>
                </a:extLst>
              </p:cNvPr>
              <p:cNvSpPr/>
              <p:nvPr/>
            </p:nvSpPr>
            <p:spPr>
              <a:xfrm>
                <a:off x="116690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39" name="object 961">
                <a:extLst>
                  <a:ext uri="{FF2B5EF4-FFF2-40B4-BE49-F238E27FC236}">
                    <a16:creationId xmlns:a16="http://schemas.microsoft.com/office/drawing/2014/main" id="{39685EF4-5983-5D03-DC9F-A0181DAD7675}"/>
                  </a:ext>
                </a:extLst>
              </p:cNvPr>
              <p:cNvSpPr/>
              <p:nvPr/>
            </p:nvSpPr>
            <p:spPr>
              <a:xfrm>
                <a:off x="115386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0" name="object 962">
                <a:extLst>
                  <a:ext uri="{FF2B5EF4-FFF2-40B4-BE49-F238E27FC236}">
                    <a16:creationId xmlns:a16="http://schemas.microsoft.com/office/drawing/2014/main" id="{9B558D59-8300-6303-A0E1-60566B7C82AC}"/>
                  </a:ext>
                </a:extLst>
              </p:cNvPr>
              <p:cNvSpPr/>
              <p:nvPr/>
            </p:nvSpPr>
            <p:spPr>
              <a:xfrm>
                <a:off x="115126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1" name="object 963">
                <a:extLst>
                  <a:ext uri="{FF2B5EF4-FFF2-40B4-BE49-F238E27FC236}">
                    <a16:creationId xmlns:a16="http://schemas.microsoft.com/office/drawing/2014/main" id="{CFACCA0B-AF97-27B9-7036-58F5CC17641D}"/>
                  </a:ext>
                </a:extLst>
              </p:cNvPr>
              <p:cNvSpPr/>
              <p:nvPr/>
            </p:nvSpPr>
            <p:spPr>
              <a:xfrm>
                <a:off x="113824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2" name="object 964">
                <a:extLst>
                  <a:ext uri="{FF2B5EF4-FFF2-40B4-BE49-F238E27FC236}">
                    <a16:creationId xmlns:a16="http://schemas.microsoft.com/office/drawing/2014/main" id="{41307DA2-5F6D-375E-1EA6-52E66B29C078}"/>
                  </a:ext>
                </a:extLst>
              </p:cNvPr>
              <p:cNvSpPr/>
              <p:nvPr/>
            </p:nvSpPr>
            <p:spPr>
              <a:xfrm>
                <a:off x="113563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3" name="object 965">
                <a:extLst>
                  <a:ext uri="{FF2B5EF4-FFF2-40B4-BE49-F238E27FC236}">
                    <a16:creationId xmlns:a16="http://schemas.microsoft.com/office/drawing/2014/main" id="{24606DDE-3EEF-E914-C016-67D8DBC58557}"/>
                  </a:ext>
                </a:extLst>
              </p:cNvPr>
              <p:cNvSpPr/>
              <p:nvPr/>
            </p:nvSpPr>
            <p:spPr>
              <a:xfrm>
                <a:off x="112260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4" name="object 966">
                <a:extLst>
                  <a:ext uri="{FF2B5EF4-FFF2-40B4-BE49-F238E27FC236}">
                    <a16:creationId xmlns:a16="http://schemas.microsoft.com/office/drawing/2014/main" id="{706F91F9-C205-7E25-61B3-F579B7FC5E0B}"/>
                  </a:ext>
                </a:extLst>
              </p:cNvPr>
              <p:cNvSpPr/>
              <p:nvPr/>
            </p:nvSpPr>
            <p:spPr>
              <a:xfrm>
                <a:off x="110696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5" name="object 967">
                <a:extLst>
                  <a:ext uri="{FF2B5EF4-FFF2-40B4-BE49-F238E27FC236}">
                    <a16:creationId xmlns:a16="http://schemas.microsoft.com/office/drawing/2014/main" id="{80C4AE2C-023C-18CC-AC31-9D55B8BEEEB3}"/>
                  </a:ext>
                </a:extLst>
              </p:cNvPr>
              <p:cNvSpPr/>
              <p:nvPr/>
            </p:nvSpPr>
            <p:spPr>
              <a:xfrm>
                <a:off x="10939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6" name="object 968">
                <a:extLst>
                  <a:ext uri="{FF2B5EF4-FFF2-40B4-BE49-F238E27FC236}">
                    <a16:creationId xmlns:a16="http://schemas.microsoft.com/office/drawing/2014/main" id="{DC7DFF18-253B-2305-14EC-B8124D2C60C1}"/>
                  </a:ext>
                </a:extLst>
              </p:cNvPr>
              <p:cNvSpPr/>
              <p:nvPr/>
            </p:nvSpPr>
            <p:spPr>
              <a:xfrm>
                <a:off x="1091323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7" name="object 969">
                <a:extLst>
                  <a:ext uri="{FF2B5EF4-FFF2-40B4-BE49-F238E27FC236}">
                    <a16:creationId xmlns:a16="http://schemas.microsoft.com/office/drawing/2014/main" id="{A467CDC6-36B6-7DB7-9BE4-1B04E0A46E8B}"/>
                  </a:ext>
                </a:extLst>
              </p:cNvPr>
              <p:cNvSpPr/>
              <p:nvPr/>
            </p:nvSpPr>
            <p:spPr>
              <a:xfrm>
                <a:off x="107830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8" name="object 970">
                <a:extLst>
                  <a:ext uri="{FF2B5EF4-FFF2-40B4-BE49-F238E27FC236}">
                    <a16:creationId xmlns:a16="http://schemas.microsoft.com/office/drawing/2014/main" id="{6BAC5557-8112-1DDD-C5A5-73F99A652F41}"/>
                  </a:ext>
                </a:extLst>
              </p:cNvPr>
              <p:cNvSpPr/>
              <p:nvPr/>
            </p:nvSpPr>
            <p:spPr>
              <a:xfrm>
                <a:off x="1075696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49" name="object 971">
                <a:extLst>
                  <a:ext uri="{FF2B5EF4-FFF2-40B4-BE49-F238E27FC236}">
                    <a16:creationId xmlns:a16="http://schemas.microsoft.com/office/drawing/2014/main" id="{003B7721-58C0-6AD2-6706-0FE3FEE256CE}"/>
                  </a:ext>
                </a:extLst>
              </p:cNvPr>
              <p:cNvSpPr/>
              <p:nvPr/>
            </p:nvSpPr>
            <p:spPr>
              <a:xfrm>
                <a:off x="106266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0" name="object 972">
                <a:extLst>
                  <a:ext uri="{FF2B5EF4-FFF2-40B4-BE49-F238E27FC236}">
                    <a16:creationId xmlns:a16="http://schemas.microsoft.com/office/drawing/2014/main" id="{476DEDE2-F604-D335-E241-83447D6E1425}"/>
                  </a:ext>
                </a:extLst>
              </p:cNvPr>
              <p:cNvSpPr/>
              <p:nvPr/>
            </p:nvSpPr>
            <p:spPr>
              <a:xfrm>
                <a:off x="107830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1" name="object 973">
                <a:extLst>
                  <a:ext uri="{FF2B5EF4-FFF2-40B4-BE49-F238E27FC236}">
                    <a16:creationId xmlns:a16="http://schemas.microsoft.com/office/drawing/2014/main" id="{5A7B9E2A-16B7-7AB2-F471-3D3392F94F70}"/>
                  </a:ext>
                </a:extLst>
              </p:cNvPr>
              <p:cNvSpPr/>
              <p:nvPr/>
            </p:nvSpPr>
            <p:spPr>
              <a:xfrm>
                <a:off x="10939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2" name="object 974">
                <a:extLst>
                  <a:ext uri="{FF2B5EF4-FFF2-40B4-BE49-F238E27FC236}">
                    <a16:creationId xmlns:a16="http://schemas.microsoft.com/office/drawing/2014/main" id="{845B2B10-14BE-F82A-18AC-C9F0ED4E9A1F}"/>
                  </a:ext>
                </a:extLst>
              </p:cNvPr>
              <p:cNvSpPr/>
              <p:nvPr/>
            </p:nvSpPr>
            <p:spPr>
              <a:xfrm>
                <a:off x="110696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3" name="object 975">
                <a:extLst>
                  <a:ext uri="{FF2B5EF4-FFF2-40B4-BE49-F238E27FC236}">
                    <a16:creationId xmlns:a16="http://schemas.microsoft.com/office/drawing/2014/main" id="{0D2AAEA8-6FB6-7B60-8D53-40A62F60DF6A}"/>
                  </a:ext>
                </a:extLst>
              </p:cNvPr>
              <p:cNvSpPr/>
              <p:nvPr/>
            </p:nvSpPr>
            <p:spPr>
              <a:xfrm>
                <a:off x="112260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4" name="object 976">
                <a:extLst>
                  <a:ext uri="{FF2B5EF4-FFF2-40B4-BE49-F238E27FC236}">
                    <a16:creationId xmlns:a16="http://schemas.microsoft.com/office/drawing/2014/main" id="{82D14FD4-2700-816D-4B02-22964407034D}"/>
                  </a:ext>
                </a:extLst>
              </p:cNvPr>
              <p:cNvSpPr/>
              <p:nvPr/>
            </p:nvSpPr>
            <p:spPr>
              <a:xfrm>
                <a:off x="113824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5" name="object 977">
                <a:extLst>
                  <a:ext uri="{FF2B5EF4-FFF2-40B4-BE49-F238E27FC236}">
                    <a16:creationId xmlns:a16="http://schemas.microsoft.com/office/drawing/2014/main" id="{4E8663CD-7A4A-E66F-78EA-3FB491F57181}"/>
                  </a:ext>
                </a:extLst>
              </p:cNvPr>
              <p:cNvSpPr/>
              <p:nvPr/>
            </p:nvSpPr>
            <p:spPr>
              <a:xfrm>
                <a:off x="115386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6" name="object 978">
                <a:extLst>
                  <a:ext uri="{FF2B5EF4-FFF2-40B4-BE49-F238E27FC236}">
                    <a16:creationId xmlns:a16="http://schemas.microsoft.com/office/drawing/2014/main" id="{9772BD1B-42CE-133B-9D2E-BD1D5E954A54}"/>
                  </a:ext>
                </a:extLst>
              </p:cNvPr>
              <p:cNvSpPr/>
              <p:nvPr/>
            </p:nvSpPr>
            <p:spPr>
              <a:xfrm>
                <a:off x="1166903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7" name="object 979">
                <a:extLst>
                  <a:ext uri="{FF2B5EF4-FFF2-40B4-BE49-F238E27FC236}">
                    <a16:creationId xmlns:a16="http://schemas.microsoft.com/office/drawing/2014/main" id="{55A1EC10-E76A-0E89-68B3-54EB262CACA2}"/>
                  </a:ext>
                </a:extLst>
              </p:cNvPr>
              <p:cNvSpPr/>
              <p:nvPr/>
            </p:nvSpPr>
            <p:spPr>
              <a:xfrm>
                <a:off x="119818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8" name="object 980">
                <a:extLst>
                  <a:ext uri="{FF2B5EF4-FFF2-40B4-BE49-F238E27FC236}">
                    <a16:creationId xmlns:a16="http://schemas.microsoft.com/office/drawing/2014/main" id="{A2CBF7D3-491B-3705-FB85-A74A473E427F}"/>
                  </a:ext>
                </a:extLst>
              </p:cNvPr>
              <p:cNvSpPr/>
              <p:nvPr/>
            </p:nvSpPr>
            <p:spPr>
              <a:xfrm>
                <a:off x="106266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59" name="object 981">
                <a:extLst>
                  <a:ext uri="{FF2B5EF4-FFF2-40B4-BE49-F238E27FC236}">
                    <a16:creationId xmlns:a16="http://schemas.microsoft.com/office/drawing/2014/main" id="{8F6D6B91-0006-FB30-B98F-46372FD6B23F}"/>
                  </a:ext>
                </a:extLst>
              </p:cNvPr>
              <p:cNvSpPr/>
              <p:nvPr/>
            </p:nvSpPr>
            <p:spPr>
              <a:xfrm>
                <a:off x="1060057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0" name="object 982">
                <a:extLst>
                  <a:ext uri="{FF2B5EF4-FFF2-40B4-BE49-F238E27FC236}">
                    <a16:creationId xmlns:a16="http://schemas.microsoft.com/office/drawing/2014/main" id="{D54F29BC-BB63-5800-73A4-ADCCBD5E888C}"/>
                  </a:ext>
                </a:extLst>
              </p:cNvPr>
              <p:cNvSpPr/>
              <p:nvPr/>
            </p:nvSpPr>
            <p:spPr>
              <a:xfrm>
                <a:off x="1052247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1" name="object 983">
                <a:extLst>
                  <a:ext uri="{FF2B5EF4-FFF2-40B4-BE49-F238E27FC236}">
                    <a16:creationId xmlns:a16="http://schemas.microsoft.com/office/drawing/2014/main" id="{974D3EAE-B6A8-5762-B185-70A1DA205B81}"/>
                  </a:ext>
                </a:extLst>
              </p:cNvPr>
              <p:cNvSpPr/>
              <p:nvPr/>
            </p:nvSpPr>
            <p:spPr>
              <a:xfrm>
                <a:off x="914121" y="842794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2" name="object 984">
                <a:extLst>
                  <a:ext uri="{FF2B5EF4-FFF2-40B4-BE49-F238E27FC236}">
                    <a16:creationId xmlns:a16="http://schemas.microsoft.com/office/drawing/2014/main" id="{FE7D3150-9B86-8950-CC5D-BFCB5F930FCC}"/>
                  </a:ext>
                </a:extLst>
              </p:cNvPr>
              <p:cNvSpPr/>
              <p:nvPr/>
            </p:nvSpPr>
            <p:spPr>
              <a:xfrm>
                <a:off x="1065265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3" name="object 985">
                <a:extLst>
                  <a:ext uri="{FF2B5EF4-FFF2-40B4-BE49-F238E27FC236}">
                    <a16:creationId xmlns:a16="http://schemas.microsoft.com/office/drawing/2014/main" id="{42125DF2-38B3-8030-C578-0BFE8EB41F67}"/>
                  </a:ext>
                </a:extLst>
              </p:cNvPr>
              <p:cNvSpPr/>
              <p:nvPr/>
            </p:nvSpPr>
            <p:spPr>
              <a:xfrm>
                <a:off x="1203391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4" name="object 986">
                <a:extLst>
                  <a:ext uri="{FF2B5EF4-FFF2-40B4-BE49-F238E27FC236}">
                    <a16:creationId xmlns:a16="http://schemas.microsoft.com/office/drawing/2014/main" id="{A222080A-520B-BD4A-43DE-BB3303525528}"/>
                  </a:ext>
                </a:extLst>
              </p:cNvPr>
              <p:cNvSpPr/>
              <p:nvPr/>
            </p:nvSpPr>
            <p:spPr>
              <a:xfrm>
                <a:off x="914119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5" name="object 987">
                <a:extLst>
                  <a:ext uri="{FF2B5EF4-FFF2-40B4-BE49-F238E27FC236}">
                    <a16:creationId xmlns:a16="http://schemas.microsoft.com/office/drawing/2014/main" id="{78B97F44-85D7-9FDC-4A25-2E1B13D9F869}"/>
                  </a:ext>
                </a:extLst>
              </p:cNvPr>
              <p:cNvSpPr/>
              <p:nvPr/>
            </p:nvSpPr>
            <p:spPr>
              <a:xfrm>
                <a:off x="919327" y="8352361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6" name="object 988">
                <a:extLst>
                  <a:ext uri="{FF2B5EF4-FFF2-40B4-BE49-F238E27FC236}">
                    <a16:creationId xmlns:a16="http://schemas.microsoft.com/office/drawing/2014/main" id="{24EC70D1-D2D4-6713-9FDC-0E4F0D36952A}"/>
                  </a:ext>
                </a:extLst>
              </p:cNvPr>
              <p:cNvSpPr/>
              <p:nvPr/>
            </p:nvSpPr>
            <p:spPr>
              <a:xfrm>
                <a:off x="9271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7" name="object 989">
                <a:extLst>
                  <a:ext uri="{FF2B5EF4-FFF2-40B4-BE49-F238E27FC236}">
                    <a16:creationId xmlns:a16="http://schemas.microsoft.com/office/drawing/2014/main" id="{2E85EF8A-CF4D-340D-8718-BDEA9B9FCB26}"/>
                  </a:ext>
                </a:extLst>
              </p:cNvPr>
              <p:cNvSpPr/>
              <p:nvPr/>
            </p:nvSpPr>
            <p:spPr>
              <a:xfrm>
                <a:off x="942780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8" name="object 990">
                <a:extLst>
                  <a:ext uri="{FF2B5EF4-FFF2-40B4-BE49-F238E27FC236}">
                    <a16:creationId xmlns:a16="http://schemas.microsoft.com/office/drawing/2014/main" id="{68A8666B-7730-77D5-51DB-2E27434FE089}"/>
                  </a:ext>
                </a:extLst>
              </p:cNvPr>
              <p:cNvSpPr/>
              <p:nvPr/>
            </p:nvSpPr>
            <p:spPr>
              <a:xfrm>
                <a:off x="942653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69" name="object 991">
                <a:extLst>
                  <a:ext uri="{FF2B5EF4-FFF2-40B4-BE49-F238E27FC236}">
                    <a16:creationId xmlns:a16="http://schemas.microsoft.com/office/drawing/2014/main" id="{2D77CB5B-FD87-D3BD-9C02-EDC4A3356102}"/>
                  </a:ext>
                </a:extLst>
              </p:cNvPr>
              <p:cNvSpPr/>
              <p:nvPr/>
            </p:nvSpPr>
            <p:spPr>
              <a:xfrm>
                <a:off x="95581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0" name="object 992">
                <a:extLst>
                  <a:ext uri="{FF2B5EF4-FFF2-40B4-BE49-F238E27FC236}">
                    <a16:creationId xmlns:a16="http://schemas.microsoft.com/office/drawing/2014/main" id="{AB04C4F0-4C00-5449-431D-B8EF039C4DE3}"/>
                  </a:ext>
                </a:extLst>
              </p:cNvPr>
              <p:cNvSpPr/>
              <p:nvPr/>
            </p:nvSpPr>
            <p:spPr>
              <a:xfrm>
                <a:off x="955815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1" name="object 993">
                <a:extLst>
                  <a:ext uri="{FF2B5EF4-FFF2-40B4-BE49-F238E27FC236}">
                    <a16:creationId xmlns:a16="http://schemas.microsoft.com/office/drawing/2014/main" id="{C1A70C36-21AE-3388-6076-0BB1D078FEB7}"/>
                  </a:ext>
                </a:extLst>
              </p:cNvPr>
              <p:cNvSpPr/>
              <p:nvPr/>
            </p:nvSpPr>
            <p:spPr>
              <a:xfrm>
                <a:off x="97145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2" name="object 994">
                <a:extLst>
                  <a:ext uri="{FF2B5EF4-FFF2-40B4-BE49-F238E27FC236}">
                    <a16:creationId xmlns:a16="http://schemas.microsoft.com/office/drawing/2014/main" id="{888306EC-29D2-77A4-F5ED-247DF99A5D65}"/>
                  </a:ext>
                </a:extLst>
              </p:cNvPr>
              <p:cNvSpPr/>
              <p:nvPr/>
            </p:nvSpPr>
            <p:spPr>
              <a:xfrm>
                <a:off x="971327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3" name="object 995">
                <a:extLst>
                  <a:ext uri="{FF2B5EF4-FFF2-40B4-BE49-F238E27FC236}">
                    <a16:creationId xmlns:a16="http://schemas.microsoft.com/office/drawing/2014/main" id="{BD1DC1B3-C2B4-CB78-A631-D16CDD2E5C8B}"/>
                  </a:ext>
                </a:extLst>
              </p:cNvPr>
              <p:cNvSpPr/>
              <p:nvPr/>
            </p:nvSpPr>
            <p:spPr>
              <a:xfrm>
                <a:off x="98708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4" name="object 996">
                <a:extLst>
                  <a:ext uri="{FF2B5EF4-FFF2-40B4-BE49-F238E27FC236}">
                    <a16:creationId xmlns:a16="http://schemas.microsoft.com/office/drawing/2014/main" id="{1C6EDC89-127B-733A-B513-64A0C9018A5C}"/>
                  </a:ext>
                </a:extLst>
              </p:cNvPr>
              <p:cNvSpPr/>
              <p:nvPr/>
            </p:nvSpPr>
            <p:spPr>
              <a:xfrm>
                <a:off x="100011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5" name="object 997">
                <a:extLst>
                  <a:ext uri="{FF2B5EF4-FFF2-40B4-BE49-F238E27FC236}">
                    <a16:creationId xmlns:a16="http://schemas.microsoft.com/office/drawing/2014/main" id="{F91C913F-18C1-C100-7B7B-AEDC61CFBCAF}"/>
                  </a:ext>
                </a:extLst>
              </p:cNvPr>
              <p:cNvSpPr/>
              <p:nvPr/>
            </p:nvSpPr>
            <p:spPr>
              <a:xfrm>
                <a:off x="100011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6" name="object 998">
                <a:extLst>
                  <a:ext uri="{FF2B5EF4-FFF2-40B4-BE49-F238E27FC236}">
                    <a16:creationId xmlns:a16="http://schemas.microsoft.com/office/drawing/2014/main" id="{9BC75E58-4E00-A1F3-ED06-51CD535EB0B2}"/>
                  </a:ext>
                </a:extLst>
              </p:cNvPr>
              <p:cNvSpPr/>
              <p:nvPr/>
            </p:nvSpPr>
            <p:spPr>
              <a:xfrm>
                <a:off x="101575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7" name="object 999">
                <a:extLst>
                  <a:ext uri="{FF2B5EF4-FFF2-40B4-BE49-F238E27FC236}">
                    <a16:creationId xmlns:a16="http://schemas.microsoft.com/office/drawing/2014/main" id="{6B05B740-2578-F3DE-C230-7F7D3EBF0228}"/>
                  </a:ext>
                </a:extLst>
              </p:cNvPr>
              <p:cNvSpPr/>
              <p:nvPr/>
            </p:nvSpPr>
            <p:spPr>
              <a:xfrm>
                <a:off x="101575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8" name="object 1000">
                <a:extLst>
                  <a:ext uri="{FF2B5EF4-FFF2-40B4-BE49-F238E27FC236}">
                    <a16:creationId xmlns:a16="http://schemas.microsoft.com/office/drawing/2014/main" id="{143FC3D7-40AB-D4FD-1009-316A44C2912A}"/>
                  </a:ext>
                </a:extLst>
              </p:cNvPr>
              <p:cNvSpPr/>
              <p:nvPr/>
            </p:nvSpPr>
            <p:spPr>
              <a:xfrm>
                <a:off x="1031394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79" name="object 1001">
                <a:extLst>
                  <a:ext uri="{FF2B5EF4-FFF2-40B4-BE49-F238E27FC236}">
                    <a16:creationId xmlns:a16="http://schemas.microsoft.com/office/drawing/2014/main" id="{5287D9EC-2ED1-5A1B-AA3A-BA2431DB1FDB}"/>
                  </a:ext>
                </a:extLst>
              </p:cNvPr>
              <p:cNvSpPr/>
              <p:nvPr/>
            </p:nvSpPr>
            <p:spPr>
              <a:xfrm>
                <a:off x="104702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0" name="object 1002">
                <a:extLst>
                  <a:ext uri="{FF2B5EF4-FFF2-40B4-BE49-F238E27FC236}">
                    <a16:creationId xmlns:a16="http://schemas.microsoft.com/office/drawing/2014/main" id="{3AC4CF94-FE03-9288-2C25-6F5E8EC1F0CF}"/>
                  </a:ext>
                </a:extLst>
              </p:cNvPr>
              <p:cNvSpPr/>
              <p:nvPr/>
            </p:nvSpPr>
            <p:spPr>
              <a:xfrm>
                <a:off x="104702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1" name="object 1003">
                <a:extLst>
                  <a:ext uri="{FF2B5EF4-FFF2-40B4-BE49-F238E27FC236}">
                    <a16:creationId xmlns:a16="http://schemas.microsoft.com/office/drawing/2014/main" id="{5F3F1D47-F460-6645-FB7D-3BD56525EF6F}"/>
                  </a:ext>
                </a:extLst>
              </p:cNvPr>
              <p:cNvSpPr/>
              <p:nvPr/>
            </p:nvSpPr>
            <p:spPr>
              <a:xfrm>
                <a:off x="1031401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2" name="object 1004">
                <a:extLst>
                  <a:ext uri="{FF2B5EF4-FFF2-40B4-BE49-F238E27FC236}">
                    <a16:creationId xmlns:a16="http://schemas.microsoft.com/office/drawing/2014/main" id="{974CED47-EE3C-A0F2-EB86-33C4BFF4AB43}"/>
                  </a:ext>
                </a:extLst>
              </p:cNvPr>
              <p:cNvSpPr/>
              <p:nvPr/>
            </p:nvSpPr>
            <p:spPr>
              <a:xfrm>
                <a:off x="1018364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3" name="object 1005">
                <a:extLst>
                  <a:ext uri="{FF2B5EF4-FFF2-40B4-BE49-F238E27FC236}">
                    <a16:creationId xmlns:a16="http://schemas.microsoft.com/office/drawing/2014/main" id="{271DB058-B66E-3198-92E3-F72B35861652}"/>
                  </a:ext>
                </a:extLst>
              </p:cNvPr>
              <p:cNvSpPr/>
              <p:nvPr/>
            </p:nvSpPr>
            <p:spPr>
              <a:xfrm>
                <a:off x="100272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4" name="object 1006">
                <a:extLst>
                  <a:ext uri="{FF2B5EF4-FFF2-40B4-BE49-F238E27FC236}">
                    <a16:creationId xmlns:a16="http://schemas.microsoft.com/office/drawing/2014/main" id="{84C3767C-F01A-54BF-A684-5054C129CC7F}"/>
                  </a:ext>
                </a:extLst>
              </p:cNvPr>
              <p:cNvSpPr/>
              <p:nvPr/>
            </p:nvSpPr>
            <p:spPr>
              <a:xfrm>
                <a:off x="987085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5" name="object 1007">
                <a:extLst>
                  <a:ext uri="{FF2B5EF4-FFF2-40B4-BE49-F238E27FC236}">
                    <a16:creationId xmlns:a16="http://schemas.microsoft.com/office/drawing/2014/main" id="{E4B39E9B-A34B-F7E4-C026-EEC4BE6A4E89}"/>
                  </a:ext>
                </a:extLst>
              </p:cNvPr>
              <p:cNvSpPr/>
              <p:nvPr/>
            </p:nvSpPr>
            <p:spPr>
              <a:xfrm>
                <a:off x="95841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6" name="object 1008">
                <a:extLst>
                  <a:ext uri="{FF2B5EF4-FFF2-40B4-BE49-F238E27FC236}">
                    <a16:creationId xmlns:a16="http://schemas.microsoft.com/office/drawing/2014/main" id="{425DCDA2-141E-36F3-9314-BD7C765E5A43}"/>
                  </a:ext>
                </a:extLst>
              </p:cNvPr>
              <p:cNvSpPr/>
              <p:nvPr/>
            </p:nvSpPr>
            <p:spPr>
              <a:xfrm>
                <a:off x="927152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7" name="object 1009">
                <a:extLst>
                  <a:ext uri="{FF2B5EF4-FFF2-40B4-BE49-F238E27FC236}">
                    <a16:creationId xmlns:a16="http://schemas.microsoft.com/office/drawing/2014/main" id="{014626B4-5561-ED82-3F20-587EF2E0A335}"/>
                  </a:ext>
                </a:extLst>
              </p:cNvPr>
              <p:cNvSpPr/>
              <p:nvPr/>
            </p:nvSpPr>
            <p:spPr>
              <a:xfrm>
                <a:off x="914123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8" name="object 1010">
                <a:extLst>
                  <a:ext uri="{FF2B5EF4-FFF2-40B4-BE49-F238E27FC236}">
                    <a16:creationId xmlns:a16="http://schemas.microsoft.com/office/drawing/2014/main" id="{7C1A7053-34E7-870F-055D-C6AB9B23EE20}"/>
                  </a:ext>
                </a:extLst>
              </p:cNvPr>
              <p:cNvSpPr/>
              <p:nvPr/>
            </p:nvSpPr>
            <p:spPr>
              <a:xfrm>
                <a:off x="121120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89" name="object 1011">
                <a:extLst>
                  <a:ext uri="{FF2B5EF4-FFF2-40B4-BE49-F238E27FC236}">
                    <a16:creationId xmlns:a16="http://schemas.microsoft.com/office/drawing/2014/main" id="{BC63D1B4-E2E9-6DB2-6312-F3C06D304085}"/>
                  </a:ext>
                </a:extLst>
              </p:cNvPr>
              <p:cNvSpPr/>
              <p:nvPr/>
            </p:nvSpPr>
            <p:spPr>
              <a:xfrm>
                <a:off x="1070472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0" name="object 1012">
                <a:extLst>
                  <a:ext uri="{FF2B5EF4-FFF2-40B4-BE49-F238E27FC236}">
                    <a16:creationId xmlns:a16="http://schemas.microsoft.com/office/drawing/2014/main" id="{AE86E056-7872-2F4E-480F-0240DB72FBB2}"/>
                  </a:ext>
                </a:extLst>
              </p:cNvPr>
              <p:cNvSpPr/>
              <p:nvPr/>
            </p:nvSpPr>
            <p:spPr>
              <a:xfrm>
                <a:off x="119818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1" name="object 1013">
                <a:extLst>
                  <a:ext uri="{FF2B5EF4-FFF2-40B4-BE49-F238E27FC236}">
                    <a16:creationId xmlns:a16="http://schemas.microsoft.com/office/drawing/2014/main" id="{6FDDBEDB-8090-DF2D-C816-AB684F54C159}"/>
                  </a:ext>
                </a:extLst>
              </p:cNvPr>
              <p:cNvSpPr/>
              <p:nvPr/>
            </p:nvSpPr>
            <p:spPr>
              <a:xfrm>
                <a:off x="119556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2" name="object 1014">
                <a:extLst>
                  <a:ext uri="{FF2B5EF4-FFF2-40B4-BE49-F238E27FC236}">
                    <a16:creationId xmlns:a16="http://schemas.microsoft.com/office/drawing/2014/main" id="{0A4377C3-7EFB-5C00-2CAF-71B1DBFD98C7}"/>
                  </a:ext>
                </a:extLst>
              </p:cNvPr>
              <p:cNvSpPr/>
              <p:nvPr/>
            </p:nvSpPr>
            <p:spPr>
              <a:xfrm>
                <a:off x="118254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3" name="object 1015">
                <a:extLst>
                  <a:ext uri="{FF2B5EF4-FFF2-40B4-BE49-F238E27FC236}">
                    <a16:creationId xmlns:a16="http://schemas.microsoft.com/office/drawing/2014/main" id="{78E58CAE-ABE0-4A18-6A93-C1F1382569F2}"/>
                  </a:ext>
                </a:extLst>
              </p:cNvPr>
              <p:cNvSpPr/>
              <p:nvPr/>
            </p:nvSpPr>
            <p:spPr>
              <a:xfrm>
                <a:off x="1182415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4" name="object 1016">
                <a:extLst>
                  <a:ext uri="{FF2B5EF4-FFF2-40B4-BE49-F238E27FC236}">
                    <a16:creationId xmlns:a16="http://schemas.microsoft.com/office/drawing/2014/main" id="{A5D26D1F-D77F-BA01-567F-A4F34B8B7C69}"/>
                  </a:ext>
                </a:extLst>
              </p:cNvPr>
              <p:cNvSpPr/>
              <p:nvPr/>
            </p:nvSpPr>
            <p:spPr>
              <a:xfrm>
                <a:off x="116690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5" name="object 1017">
                <a:extLst>
                  <a:ext uri="{FF2B5EF4-FFF2-40B4-BE49-F238E27FC236}">
                    <a16:creationId xmlns:a16="http://schemas.microsoft.com/office/drawing/2014/main" id="{28E163A3-43E3-03C4-A093-7E9EC3B1C51F}"/>
                  </a:ext>
                </a:extLst>
              </p:cNvPr>
              <p:cNvSpPr/>
              <p:nvPr/>
            </p:nvSpPr>
            <p:spPr>
              <a:xfrm>
                <a:off x="115386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6" name="object 1018">
                <a:extLst>
                  <a:ext uri="{FF2B5EF4-FFF2-40B4-BE49-F238E27FC236}">
                    <a16:creationId xmlns:a16="http://schemas.microsoft.com/office/drawing/2014/main" id="{459B74E6-A70E-011C-0B33-9E5737B4D1FC}"/>
                  </a:ext>
                </a:extLst>
              </p:cNvPr>
              <p:cNvSpPr/>
              <p:nvPr/>
            </p:nvSpPr>
            <p:spPr>
              <a:xfrm>
                <a:off x="115126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7" name="object 1019">
                <a:extLst>
                  <a:ext uri="{FF2B5EF4-FFF2-40B4-BE49-F238E27FC236}">
                    <a16:creationId xmlns:a16="http://schemas.microsoft.com/office/drawing/2014/main" id="{0A8CCDE0-6F36-B677-D8A8-57653998A598}"/>
                  </a:ext>
                </a:extLst>
              </p:cNvPr>
              <p:cNvSpPr/>
              <p:nvPr/>
            </p:nvSpPr>
            <p:spPr>
              <a:xfrm>
                <a:off x="113824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8" name="object 1020">
                <a:extLst>
                  <a:ext uri="{FF2B5EF4-FFF2-40B4-BE49-F238E27FC236}">
                    <a16:creationId xmlns:a16="http://schemas.microsoft.com/office/drawing/2014/main" id="{B2B802C5-A3D3-CB3A-0315-6F90F674EE5C}"/>
                  </a:ext>
                </a:extLst>
              </p:cNvPr>
              <p:cNvSpPr/>
              <p:nvPr/>
            </p:nvSpPr>
            <p:spPr>
              <a:xfrm>
                <a:off x="113563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99" name="object 1021">
                <a:extLst>
                  <a:ext uri="{FF2B5EF4-FFF2-40B4-BE49-F238E27FC236}">
                    <a16:creationId xmlns:a16="http://schemas.microsoft.com/office/drawing/2014/main" id="{0660D18D-76B3-E76B-C8A5-C04F6F2563EA}"/>
                  </a:ext>
                </a:extLst>
              </p:cNvPr>
              <p:cNvSpPr/>
              <p:nvPr/>
            </p:nvSpPr>
            <p:spPr>
              <a:xfrm>
                <a:off x="112260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0" name="object 1022">
                <a:extLst>
                  <a:ext uri="{FF2B5EF4-FFF2-40B4-BE49-F238E27FC236}">
                    <a16:creationId xmlns:a16="http://schemas.microsoft.com/office/drawing/2014/main" id="{30E069AA-88E0-B22F-9706-E41BA0A3D4DE}"/>
                  </a:ext>
                </a:extLst>
              </p:cNvPr>
              <p:cNvSpPr/>
              <p:nvPr/>
            </p:nvSpPr>
            <p:spPr>
              <a:xfrm>
                <a:off x="110696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1" name="object 1023">
                <a:extLst>
                  <a:ext uri="{FF2B5EF4-FFF2-40B4-BE49-F238E27FC236}">
                    <a16:creationId xmlns:a16="http://schemas.microsoft.com/office/drawing/2014/main" id="{BCDB480F-13B7-A882-32E6-ACE7272BC1C3}"/>
                  </a:ext>
                </a:extLst>
              </p:cNvPr>
              <p:cNvSpPr/>
              <p:nvPr/>
            </p:nvSpPr>
            <p:spPr>
              <a:xfrm>
                <a:off x="10939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2" name="object 1024">
                <a:extLst>
                  <a:ext uri="{FF2B5EF4-FFF2-40B4-BE49-F238E27FC236}">
                    <a16:creationId xmlns:a16="http://schemas.microsoft.com/office/drawing/2014/main" id="{2A7381A6-DC6A-36AD-D1B1-B7F5852F5A78}"/>
                  </a:ext>
                </a:extLst>
              </p:cNvPr>
              <p:cNvSpPr/>
              <p:nvPr/>
            </p:nvSpPr>
            <p:spPr>
              <a:xfrm>
                <a:off x="1091323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3" name="object 1025">
                <a:extLst>
                  <a:ext uri="{FF2B5EF4-FFF2-40B4-BE49-F238E27FC236}">
                    <a16:creationId xmlns:a16="http://schemas.microsoft.com/office/drawing/2014/main" id="{80535A47-B99B-73D0-665D-CE2C3C1FED8E}"/>
                  </a:ext>
                </a:extLst>
              </p:cNvPr>
              <p:cNvSpPr/>
              <p:nvPr/>
            </p:nvSpPr>
            <p:spPr>
              <a:xfrm>
                <a:off x="107830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4" name="object 1026">
                <a:extLst>
                  <a:ext uri="{FF2B5EF4-FFF2-40B4-BE49-F238E27FC236}">
                    <a16:creationId xmlns:a16="http://schemas.microsoft.com/office/drawing/2014/main" id="{A5659193-E008-AF03-3104-6B42D7608674}"/>
                  </a:ext>
                </a:extLst>
              </p:cNvPr>
              <p:cNvSpPr/>
              <p:nvPr/>
            </p:nvSpPr>
            <p:spPr>
              <a:xfrm>
                <a:off x="1075696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5" name="object 1027">
                <a:extLst>
                  <a:ext uri="{FF2B5EF4-FFF2-40B4-BE49-F238E27FC236}">
                    <a16:creationId xmlns:a16="http://schemas.microsoft.com/office/drawing/2014/main" id="{EEF577F3-BDCA-F9B5-B9FF-A287002391AB}"/>
                  </a:ext>
                </a:extLst>
              </p:cNvPr>
              <p:cNvSpPr/>
              <p:nvPr/>
            </p:nvSpPr>
            <p:spPr>
              <a:xfrm>
                <a:off x="106266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6" name="object 1028">
                <a:extLst>
                  <a:ext uri="{FF2B5EF4-FFF2-40B4-BE49-F238E27FC236}">
                    <a16:creationId xmlns:a16="http://schemas.microsoft.com/office/drawing/2014/main" id="{B822F999-B0D2-3D6D-5EAC-5165F9102582}"/>
                  </a:ext>
                </a:extLst>
              </p:cNvPr>
              <p:cNvSpPr/>
              <p:nvPr/>
            </p:nvSpPr>
            <p:spPr>
              <a:xfrm>
                <a:off x="107830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7" name="object 1029">
                <a:extLst>
                  <a:ext uri="{FF2B5EF4-FFF2-40B4-BE49-F238E27FC236}">
                    <a16:creationId xmlns:a16="http://schemas.microsoft.com/office/drawing/2014/main" id="{C0F4FADB-3154-F6B9-00A5-BEB30C813FCD}"/>
                  </a:ext>
                </a:extLst>
              </p:cNvPr>
              <p:cNvSpPr/>
              <p:nvPr/>
            </p:nvSpPr>
            <p:spPr>
              <a:xfrm>
                <a:off x="10939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8" name="object 1030">
                <a:extLst>
                  <a:ext uri="{FF2B5EF4-FFF2-40B4-BE49-F238E27FC236}">
                    <a16:creationId xmlns:a16="http://schemas.microsoft.com/office/drawing/2014/main" id="{B1818F65-0AB6-401F-52C8-F034176228B6}"/>
                  </a:ext>
                </a:extLst>
              </p:cNvPr>
              <p:cNvSpPr/>
              <p:nvPr/>
            </p:nvSpPr>
            <p:spPr>
              <a:xfrm>
                <a:off x="110696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09" name="object 1031">
                <a:extLst>
                  <a:ext uri="{FF2B5EF4-FFF2-40B4-BE49-F238E27FC236}">
                    <a16:creationId xmlns:a16="http://schemas.microsoft.com/office/drawing/2014/main" id="{8FC8FCB4-A9B2-9B64-24FC-F02209F6AD1E}"/>
                  </a:ext>
                </a:extLst>
              </p:cNvPr>
              <p:cNvSpPr/>
              <p:nvPr/>
            </p:nvSpPr>
            <p:spPr>
              <a:xfrm>
                <a:off x="112260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0" name="object 1032">
                <a:extLst>
                  <a:ext uri="{FF2B5EF4-FFF2-40B4-BE49-F238E27FC236}">
                    <a16:creationId xmlns:a16="http://schemas.microsoft.com/office/drawing/2014/main" id="{E9BB92A7-DDD2-0BD6-2CAA-4C5268E0D8BB}"/>
                  </a:ext>
                </a:extLst>
              </p:cNvPr>
              <p:cNvSpPr/>
              <p:nvPr/>
            </p:nvSpPr>
            <p:spPr>
              <a:xfrm>
                <a:off x="113824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1" name="object 1033">
                <a:extLst>
                  <a:ext uri="{FF2B5EF4-FFF2-40B4-BE49-F238E27FC236}">
                    <a16:creationId xmlns:a16="http://schemas.microsoft.com/office/drawing/2014/main" id="{0A1B178A-988B-4D3C-2A89-C2ECC03A93C2}"/>
                  </a:ext>
                </a:extLst>
              </p:cNvPr>
              <p:cNvSpPr/>
              <p:nvPr/>
            </p:nvSpPr>
            <p:spPr>
              <a:xfrm>
                <a:off x="115386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2" name="object 1034">
                <a:extLst>
                  <a:ext uri="{FF2B5EF4-FFF2-40B4-BE49-F238E27FC236}">
                    <a16:creationId xmlns:a16="http://schemas.microsoft.com/office/drawing/2014/main" id="{FB07FDCB-0BFC-C802-1933-5A329D904F3A}"/>
                  </a:ext>
                </a:extLst>
              </p:cNvPr>
              <p:cNvSpPr/>
              <p:nvPr/>
            </p:nvSpPr>
            <p:spPr>
              <a:xfrm>
                <a:off x="1166903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3" name="object 1035">
                <a:extLst>
                  <a:ext uri="{FF2B5EF4-FFF2-40B4-BE49-F238E27FC236}">
                    <a16:creationId xmlns:a16="http://schemas.microsoft.com/office/drawing/2014/main" id="{356B91BB-074A-1551-1DDD-EC50B0DF48B7}"/>
                  </a:ext>
                </a:extLst>
              </p:cNvPr>
              <p:cNvSpPr/>
              <p:nvPr/>
            </p:nvSpPr>
            <p:spPr>
              <a:xfrm>
                <a:off x="119818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4" name="object 1036">
                <a:extLst>
                  <a:ext uri="{FF2B5EF4-FFF2-40B4-BE49-F238E27FC236}">
                    <a16:creationId xmlns:a16="http://schemas.microsoft.com/office/drawing/2014/main" id="{0D79BB55-AE77-D3BD-8B34-7513336DC7EA}"/>
                  </a:ext>
                </a:extLst>
              </p:cNvPr>
              <p:cNvSpPr/>
              <p:nvPr/>
            </p:nvSpPr>
            <p:spPr>
              <a:xfrm>
                <a:off x="106266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5" name="object 1037">
                <a:extLst>
                  <a:ext uri="{FF2B5EF4-FFF2-40B4-BE49-F238E27FC236}">
                    <a16:creationId xmlns:a16="http://schemas.microsoft.com/office/drawing/2014/main" id="{CAD8969F-1803-2339-D6ED-1C28828FED83}"/>
                  </a:ext>
                </a:extLst>
              </p:cNvPr>
              <p:cNvSpPr/>
              <p:nvPr/>
            </p:nvSpPr>
            <p:spPr>
              <a:xfrm>
                <a:off x="1052247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6" name="object 1038">
                <a:extLst>
                  <a:ext uri="{FF2B5EF4-FFF2-40B4-BE49-F238E27FC236}">
                    <a16:creationId xmlns:a16="http://schemas.microsoft.com/office/drawing/2014/main" id="{CB058388-F201-3D65-20C7-AC0D06E7B6AE}"/>
                  </a:ext>
                </a:extLst>
              </p:cNvPr>
              <p:cNvSpPr/>
              <p:nvPr/>
            </p:nvSpPr>
            <p:spPr>
              <a:xfrm>
                <a:off x="914121" y="835236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7" name="object 1039">
                <a:extLst>
                  <a:ext uri="{FF2B5EF4-FFF2-40B4-BE49-F238E27FC236}">
                    <a16:creationId xmlns:a16="http://schemas.microsoft.com/office/drawing/2014/main" id="{E0F7FA29-8207-5FC5-24A3-D9424449C936}"/>
                  </a:ext>
                </a:extLst>
              </p:cNvPr>
              <p:cNvSpPr/>
              <p:nvPr/>
            </p:nvSpPr>
            <p:spPr>
              <a:xfrm>
                <a:off x="1065265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8" name="object 1040">
                <a:extLst>
                  <a:ext uri="{FF2B5EF4-FFF2-40B4-BE49-F238E27FC236}">
                    <a16:creationId xmlns:a16="http://schemas.microsoft.com/office/drawing/2014/main" id="{08013634-F4BE-F93A-C0F7-FFAF5537F910}"/>
                  </a:ext>
                </a:extLst>
              </p:cNvPr>
              <p:cNvSpPr/>
              <p:nvPr/>
            </p:nvSpPr>
            <p:spPr>
              <a:xfrm>
                <a:off x="1203391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19" name="object 1041">
                <a:extLst>
                  <a:ext uri="{FF2B5EF4-FFF2-40B4-BE49-F238E27FC236}">
                    <a16:creationId xmlns:a16="http://schemas.microsoft.com/office/drawing/2014/main" id="{F58E2559-6D33-2F8F-0787-29C71F96233D}"/>
                  </a:ext>
                </a:extLst>
              </p:cNvPr>
              <p:cNvSpPr/>
              <p:nvPr/>
            </p:nvSpPr>
            <p:spPr>
              <a:xfrm>
                <a:off x="914119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0" name="object 1042">
                <a:extLst>
                  <a:ext uri="{FF2B5EF4-FFF2-40B4-BE49-F238E27FC236}">
                    <a16:creationId xmlns:a16="http://schemas.microsoft.com/office/drawing/2014/main" id="{0A468600-6265-6B5E-25DB-62667417207D}"/>
                  </a:ext>
                </a:extLst>
              </p:cNvPr>
              <p:cNvSpPr/>
              <p:nvPr/>
            </p:nvSpPr>
            <p:spPr>
              <a:xfrm>
                <a:off x="919327" y="827679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1" name="object 1043">
                <a:extLst>
                  <a:ext uri="{FF2B5EF4-FFF2-40B4-BE49-F238E27FC236}">
                    <a16:creationId xmlns:a16="http://schemas.microsoft.com/office/drawing/2014/main" id="{AB91B76D-F1DB-1C67-0703-64D9DFDC62DC}"/>
                  </a:ext>
                </a:extLst>
              </p:cNvPr>
              <p:cNvSpPr/>
              <p:nvPr/>
            </p:nvSpPr>
            <p:spPr>
              <a:xfrm>
                <a:off x="9271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2" name="object 1044">
                <a:extLst>
                  <a:ext uri="{FF2B5EF4-FFF2-40B4-BE49-F238E27FC236}">
                    <a16:creationId xmlns:a16="http://schemas.microsoft.com/office/drawing/2014/main" id="{410B671F-D717-FA7B-4B96-D4B4567F2D63}"/>
                  </a:ext>
                </a:extLst>
              </p:cNvPr>
              <p:cNvSpPr/>
              <p:nvPr/>
            </p:nvSpPr>
            <p:spPr>
              <a:xfrm>
                <a:off x="942780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3" name="object 1045">
                <a:extLst>
                  <a:ext uri="{FF2B5EF4-FFF2-40B4-BE49-F238E27FC236}">
                    <a16:creationId xmlns:a16="http://schemas.microsoft.com/office/drawing/2014/main" id="{DE6DCE1C-1AF8-EA41-794F-0E5F10039003}"/>
                  </a:ext>
                </a:extLst>
              </p:cNvPr>
              <p:cNvSpPr/>
              <p:nvPr/>
            </p:nvSpPr>
            <p:spPr>
              <a:xfrm>
                <a:off x="942653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4" name="object 1046">
                <a:extLst>
                  <a:ext uri="{FF2B5EF4-FFF2-40B4-BE49-F238E27FC236}">
                    <a16:creationId xmlns:a16="http://schemas.microsoft.com/office/drawing/2014/main" id="{F94BAD1F-C0FE-4109-0300-A775076298AF}"/>
                  </a:ext>
                </a:extLst>
              </p:cNvPr>
              <p:cNvSpPr/>
              <p:nvPr/>
            </p:nvSpPr>
            <p:spPr>
              <a:xfrm>
                <a:off x="95581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5" name="object 1047">
                <a:extLst>
                  <a:ext uri="{FF2B5EF4-FFF2-40B4-BE49-F238E27FC236}">
                    <a16:creationId xmlns:a16="http://schemas.microsoft.com/office/drawing/2014/main" id="{1D8EE5BA-E750-2EA4-F6A5-A6008CF77A02}"/>
                  </a:ext>
                </a:extLst>
              </p:cNvPr>
              <p:cNvSpPr/>
              <p:nvPr/>
            </p:nvSpPr>
            <p:spPr>
              <a:xfrm>
                <a:off x="955815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6" name="object 1048">
                <a:extLst>
                  <a:ext uri="{FF2B5EF4-FFF2-40B4-BE49-F238E27FC236}">
                    <a16:creationId xmlns:a16="http://schemas.microsoft.com/office/drawing/2014/main" id="{D682183D-0E04-7CAA-3E61-654061561B91}"/>
                  </a:ext>
                </a:extLst>
              </p:cNvPr>
              <p:cNvSpPr/>
              <p:nvPr/>
            </p:nvSpPr>
            <p:spPr>
              <a:xfrm>
                <a:off x="97145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7" name="object 1049">
                <a:extLst>
                  <a:ext uri="{FF2B5EF4-FFF2-40B4-BE49-F238E27FC236}">
                    <a16:creationId xmlns:a16="http://schemas.microsoft.com/office/drawing/2014/main" id="{E294B622-5706-9840-7C68-59E2EF3B658B}"/>
                  </a:ext>
                </a:extLst>
              </p:cNvPr>
              <p:cNvSpPr/>
              <p:nvPr/>
            </p:nvSpPr>
            <p:spPr>
              <a:xfrm>
                <a:off x="971327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8" name="object 1050">
                <a:extLst>
                  <a:ext uri="{FF2B5EF4-FFF2-40B4-BE49-F238E27FC236}">
                    <a16:creationId xmlns:a16="http://schemas.microsoft.com/office/drawing/2014/main" id="{A975100B-238B-A348-0CB0-69BAFCAB410D}"/>
                  </a:ext>
                </a:extLst>
              </p:cNvPr>
              <p:cNvSpPr/>
              <p:nvPr/>
            </p:nvSpPr>
            <p:spPr>
              <a:xfrm>
                <a:off x="98708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29" name="object 1051">
                <a:extLst>
                  <a:ext uri="{FF2B5EF4-FFF2-40B4-BE49-F238E27FC236}">
                    <a16:creationId xmlns:a16="http://schemas.microsoft.com/office/drawing/2014/main" id="{1442D9F7-B5B4-784B-4B98-0726A3A1717B}"/>
                  </a:ext>
                </a:extLst>
              </p:cNvPr>
              <p:cNvSpPr/>
              <p:nvPr/>
            </p:nvSpPr>
            <p:spPr>
              <a:xfrm>
                <a:off x="100011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0" name="object 1052">
                <a:extLst>
                  <a:ext uri="{FF2B5EF4-FFF2-40B4-BE49-F238E27FC236}">
                    <a16:creationId xmlns:a16="http://schemas.microsoft.com/office/drawing/2014/main" id="{51601A08-0CA2-F3CA-6C9E-43541CF10061}"/>
                  </a:ext>
                </a:extLst>
              </p:cNvPr>
              <p:cNvSpPr/>
              <p:nvPr/>
            </p:nvSpPr>
            <p:spPr>
              <a:xfrm>
                <a:off x="100011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1" name="object 1053">
                <a:extLst>
                  <a:ext uri="{FF2B5EF4-FFF2-40B4-BE49-F238E27FC236}">
                    <a16:creationId xmlns:a16="http://schemas.microsoft.com/office/drawing/2014/main" id="{4D28B132-7B4D-321D-7441-C3A8570178B8}"/>
                  </a:ext>
                </a:extLst>
              </p:cNvPr>
              <p:cNvSpPr/>
              <p:nvPr/>
            </p:nvSpPr>
            <p:spPr>
              <a:xfrm>
                <a:off x="101575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2" name="object 1054">
                <a:extLst>
                  <a:ext uri="{FF2B5EF4-FFF2-40B4-BE49-F238E27FC236}">
                    <a16:creationId xmlns:a16="http://schemas.microsoft.com/office/drawing/2014/main" id="{CBD1A33C-789B-7A34-AB45-EAFDD78B27D4}"/>
                  </a:ext>
                </a:extLst>
              </p:cNvPr>
              <p:cNvSpPr/>
              <p:nvPr/>
            </p:nvSpPr>
            <p:spPr>
              <a:xfrm>
                <a:off x="101575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3" name="object 1055">
                <a:extLst>
                  <a:ext uri="{FF2B5EF4-FFF2-40B4-BE49-F238E27FC236}">
                    <a16:creationId xmlns:a16="http://schemas.microsoft.com/office/drawing/2014/main" id="{D19D271C-18A7-02BB-56F2-7BBBD4A9E13A}"/>
                  </a:ext>
                </a:extLst>
              </p:cNvPr>
              <p:cNvSpPr/>
              <p:nvPr/>
            </p:nvSpPr>
            <p:spPr>
              <a:xfrm>
                <a:off x="1031394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4" name="object 1056">
                <a:extLst>
                  <a:ext uri="{FF2B5EF4-FFF2-40B4-BE49-F238E27FC236}">
                    <a16:creationId xmlns:a16="http://schemas.microsoft.com/office/drawing/2014/main" id="{3C11B8C0-9646-DEA9-8128-20DE5B70F49F}"/>
                  </a:ext>
                </a:extLst>
              </p:cNvPr>
              <p:cNvSpPr/>
              <p:nvPr/>
            </p:nvSpPr>
            <p:spPr>
              <a:xfrm>
                <a:off x="104702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5" name="object 1057">
                <a:extLst>
                  <a:ext uri="{FF2B5EF4-FFF2-40B4-BE49-F238E27FC236}">
                    <a16:creationId xmlns:a16="http://schemas.microsoft.com/office/drawing/2014/main" id="{8643EDF8-0406-F0EF-2A48-FDA84D5065DB}"/>
                  </a:ext>
                </a:extLst>
              </p:cNvPr>
              <p:cNvSpPr/>
              <p:nvPr/>
            </p:nvSpPr>
            <p:spPr>
              <a:xfrm>
                <a:off x="104702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6" name="object 1058">
                <a:extLst>
                  <a:ext uri="{FF2B5EF4-FFF2-40B4-BE49-F238E27FC236}">
                    <a16:creationId xmlns:a16="http://schemas.microsoft.com/office/drawing/2014/main" id="{02D3D35A-CACF-D410-BCFA-2032A4D08784}"/>
                  </a:ext>
                </a:extLst>
              </p:cNvPr>
              <p:cNvSpPr/>
              <p:nvPr/>
            </p:nvSpPr>
            <p:spPr>
              <a:xfrm>
                <a:off x="1031401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7" name="object 1059">
                <a:extLst>
                  <a:ext uri="{FF2B5EF4-FFF2-40B4-BE49-F238E27FC236}">
                    <a16:creationId xmlns:a16="http://schemas.microsoft.com/office/drawing/2014/main" id="{01F0E1EB-55D1-B5BD-DF60-76454917FAE2}"/>
                  </a:ext>
                </a:extLst>
              </p:cNvPr>
              <p:cNvSpPr/>
              <p:nvPr/>
            </p:nvSpPr>
            <p:spPr>
              <a:xfrm>
                <a:off x="1018364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8" name="object 1060">
                <a:extLst>
                  <a:ext uri="{FF2B5EF4-FFF2-40B4-BE49-F238E27FC236}">
                    <a16:creationId xmlns:a16="http://schemas.microsoft.com/office/drawing/2014/main" id="{26B1151F-A2C7-330A-1973-0ADAD45A96B9}"/>
                  </a:ext>
                </a:extLst>
              </p:cNvPr>
              <p:cNvSpPr/>
              <p:nvPr/>
            </p:nvSpPr>
            <p:spPr>
              <a:xfrm>
                <a:off x="100272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39" name="object 1061">
                <a:extLst>
                  <a:ext uri="{FF2B5EF4-FFF2-40B4-BE49-F238E27FC236}">
                    <a16:creationId xmlns:a16="http://schemas.microsoft.com/office/drawing/2014/main" id="{06251DFE-8761-DB30-77A3-A657204392C0}"/>
                  </a:ext>
                </a:extLst>
              </p:cNvPr>
              <p:cNvSpPr/>
              <p:nvPr/>
            </p:nvSpPr>
            <p:spPr>
              <a:xfrm>
                <a:off x="987085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0" name="object 1062">
                <a:extLst>
                  <a:ext uri="{FF2B5EF4-FFF2-40B4-BE49-F238E27FC236}">
                    <a16:creationId xmlns:a16="http://schemas.microsoft.com/office/drawing/2014/main" id="{2F874E87-A04D-45D2-6D87-8B2A8A0B4A89}"/>
                  </a:ext>
                </a:extLst>
              </p:cNvPr>
              <p:cNvSpPr/>
              <p:nvPr/>
            </p:nvSpPr>
            <p:spPr>
              <a:xfrm>
                <a:off x="95841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1" name="object 1063">
                <a:extLst>
                  <a:ext uri="{FF2B5EF4-FFF2-40B4-BE49-F238E27FC236}">
                    <a16:creationId xmlns:a16="http://schemas.microsoft.com/office/drawing/2014/main" id="{28016FB3-151B-2C5B-1D2A-A90021961AF8}"/>
                  </a:ext>
                </a:extLst>
              </p:cNvPr>
              <p:cNvSpPr/>
              <p:nvPr/>
            </p:nvSpPr>
            <p:spPr>
              <a:xfrm>
                <a:off x="927152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2" name="object 1064">
                <a:extLst>
                  <a:ext uri="{FF2B5EF4-FFF2-40B4-BE49-F238E27FC236}">
                    <a16:creationId xmlns:a16="http://schemas.microsoft.com/office/drawing/2014/main" id="{B064D7DF-F36A-6B82-8293-2C022C7B8518}"/>
                  </a:ext>
                </a:extLst>
              </p:cNvPr>
              <p:cNvSpPr/>
              <p:nvPr/>
            </p:nvSpPr>
            <p:spPr>
              <a:xfrm>
                <a:off x="914123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3" name="object 1065">
                <a:extLst>
                  <a:ext uri="{FF2B5EF4-FFF2-40B4-BE49-F238E27FC236}">
                    <a16:creationId xmlns:a16="http://schemas.microsoft.com/office/drawing/2014/main" id="{5040E7AD-186E-864F-F48E-A52B04B87CD7}"/>
                  </a:ext>
                </a:extLst>
              </p:cNvPr>
              <p:cNvSpPr/>
              <p:nvPr/>
            </p:nvSpPr>
            <p:spPr>
              <a:xfrm>
                <a:off x="121120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4" name="object 1066">
                <a:extLst>
                  <a:ext uri="{FF2B5EF4-FFF2-40B4-BE49-F238E27FC236}">
                    <a16:creationId xmlns:a16="http://schemas.microsoft.com/office/drawing/2014/main" id="{B2315E49-2105-B3E6-67D4-3E6D15101089}"/>
                  </a:ext>
                </a:extLst>
              </p:cNvPr>
              <p:cNvSpPr/>
              <p:nvPr/>
            </p:nvSpPr>
            <p:spPr>
              <a:xfrm>
                <a:off x="1070472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5" name="object 1067">
                <a:extLst>
                  <a:ext uri="{FF2B5EF4-FFF2-40B4-BE49-F238E27FC236}">
                    <a16:creationId xmlns:a16="http://schemas.microsoft.com/office/drawing/2014/main" id="{D8BFF723-96A4-71E6-3975-CF8DFB703B20}"/>
                  </a:ext>
                </a:extLst>
              </p:cNvPr>
              <p:cNvSpPr/>
              <p:nvPr/>
            </p:nvSpPr>
            <p:spPr>
              <a:xfrm>
                <a:off x="119818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6" name="object 1068">
                <a:extLst>
                  <a:ext uri="{FF2B5EF4-FFF2-40B4-BE49-F238E27FC236}">
                    <a16:creationId xmlns:a16="http://schemas.microsoft.com/office/drawing/2014/main" id="{62975D57-1F25-59BE-AE48-DA6577A11DCB}"/>
                  </a:ext>
                </a:extLst>
              </p:cNvPr>
              <p:cNvSpPr/>
              <p:nvPr/>
            </p:nvSpPr>
            <p:spPr>
              <a:xfrm>
                <a:off x="119556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7" name="object 1069">
                <a:extLst>
                  <a:ext uri="{FF2B5EF4-FFF2-40B4-BE49-F238E27FC236}">
                    <a16:creationId xmlns:a16="http://schemas.microsoft.com/office/drawing/2014/main" id="{5C5B6885-C85C-BF33-0606-1BC608AF855D}"/>
                  </a:ext>
                </a:extLst>
              </p:cNvPr>
              <p:cNvSpPr/>
              <p:nvPr/>
            </p:nvSpPr>
            <p:spPr>
              <a:xfrm>
                <a:off x="118254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8" name="object 1070">
                <a:extLst>
                  <a:ext uri="{FF2B5EF4-FFF2-40B4-BE49-F238E27FC236}">
                    <a16:creationId xmlns:a16="http://schemas.microsoft.com/office/drawing/2014/main" id="{A914450A-C1A9-4699-ABD2-0281AF41FF23}"/>
                  </a:ext>
                </a:extLst>
              </p:cNvPr>
              <p:cNvSpPr/>
              <p:nvPr/>
            </p:nvSpPr>
            <p:spPr>
              <a:xfrm>
                <a:off x="1182415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49" name="object 1071">
                <a:extLst>
                  <a:ext uri="{FF2B5EF4-FFF2-40B4-BE49-F238E27FC236}">
                    <a16:creationId xmlns:a16="http://schemas.microsoft.com/office/drawing/2014/main" id="{B9F30F37-16A2-438C-962A-7609C81DFFBB}"/>
                  </a:ext>
                </a:extLst>
              </p:cNvPr>
              <p:cNvSpPr/>
              <p:nvPr/>
            </p:nvSpPr>
            <p:spPr>
              <a:xfrm>
                <a:off x="116690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0" name="object 1072">
                <a:extLst>
                  <a:ext uri="{FF2B5EF4-FFF2-40B4-BE49-F238E27FC236}">
                    <a16:creationId xmlns:a16="http://schemas.microsoft.com/office/drawing/2014/main" id="{930FAB13-8EAF-600A-E80F-530F7C048676}"/>
                  </a:ext>
                </a:extLst>
              </p:cNvPr>
              <p:cNvSpPr/>
              <p:nvPr/>
            </p:nvSpPr>
            <p:spPr>
              <a:xfrm>
                <a:off x="115386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1" name="object 1073">
                <a:extLst>
                  <a:ext uri="{FF2B5EF4-FFF2-40B4-BE49-F238E27FC236}">
                    <a16:creationId xmlns:a16="http://schemas.microsoft.com/office/drawing/2014/main" id="{C95AAC2D-CBEF-90A3-B22A-26602F437AFD}"/>
                  </a:ext>
                </a:extLst>
              </p:cNvPr>
              <p:cNvSpPr/>
              <p:nvPr/>
            </p:nvSpPr>
            <p:spPr>
              <a:xfrm>
                <a:off x="115126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2" name="object 1074">
                <a:extLst>
                  <a:ext uri="{FF2B5EF4-FFF2-40B4-BE49-F238E27FC236}">
                    <a16:creationId xmlns:a16="http://schemas.microsoft.com/office/drawing/2014/main" id="{9D8718D1-82B8-54F7-E1E8-03EAD763338B}"/>
                  </a:ext>
                </a:extLst>
              </p:cNvPr>
              <p:cNvSpPr/>
              <p:nvPr/>
            </p:nvSpPr>
            <p:spPr>
              <a:xfrm>
                <a:off x="113824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3" name="object 1075">
                <a:extLst>
                  <a:ext uri="{FF2B5EF4-FFF2-40B4-BE49-F238E27FC236}">
                    <a16:creationId xmlns:a16="http://schemas.microsoft.com/office/drawing/2014/main" id="{38E022C8-D808-582E-D62D-1192CC17BA85}"/>
                  </a:ext>
                </a:extLst>
              </p:cNvPr>
              <p:cNvSpPr/>
              <p:nvPr/>
            </p:nvSpPr>
            <p:spPr>
              <a:xfrm>
                <a:off x="113563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4" name="object 1076">
                <a:extLst>
                  <a:ext uri="{FF2B5EF4-FFF2-40B4-BE49-F238E27FC236}">
                    <a16:creationId xmlns:a16="http://schemas.microsoft.com/office/drawing/2014/main" id="{0A14D059-154E-3059-ED11-355CF8293F8D}"/>
                  </a:ext>
                </a:extLst>
              </p:cNvPr>
              <p:cNvSpPr/>
              <p:nvPr/>
            </p:nvSpPr>
            <p:spPr>
              <a:xfrm>
                <a:off x="112260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5" name="object 1077">
                <a:extLst>
                  <a:ext uri="{FF2B5EF4-FFF2-40B4-BE49-F238E27FC236}">
                    <a16:creationId xmlns:a16="http://schemas.microsoft.com/office/drawing/2014/main" id="{8ACABE52-898B-2732-E145-18695C69AEDC}"/>
                  </a:ext>
                </a:extLst>
              </p:cNvPr>
              <p:cNvSpPr/>
              <p:nvPr/>
            </p:nvSpPr>
            <p:spPr>
              <a:xfrm>
                <a:off x="110696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6" name="object 1078">
                <a:extLst>
                  <a:ext uri="{FF2B5EF4-FFF2-40B4-BE49-F238E27FC236}">
                    <a16:creationId xmlns:a16="http://schemas.microsoft.com/office/drawing/2014/main" id="{F6B79A3D-F85E-0619-E0E6-5F11E32AFF18}"/>
                  </a:ext>
                </a:extLst>
              </p:cNvPr>
              <p:cNvSpPr/>
              <p:nvPr/>
            </p:nvSpPr>
            <p:spPr>
              <a:xfrm>
                <a:off x="10939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7" name="object 1079">
                <a:extLst>
                  <a:ext uri="{FF2B5EF4-FFF2-40B4-BE49-F238E27FC236}">
                    <a16:creationId xmlns:a16="http://schemas.microsoft.com/office/drawing/2014/main" id="{3BBB8C7F-AECD-C885-FAA8-646563066F53}"/>
                  </a:ext>
                </a:extLst>
              </p:cNvPr>
              <p:cNvSpPr/>
              <p:nvPr/>
            </p:nvSpPr>
            <p:spPr>
              <a:xfrm>
                <a:off x="1091323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8" name="object 1080">
                <a:extLst>
                  <a:ext uri="{FF2B5EF4-FFF2-40B4-BE49-F238E27FC236}">
                    <a16:creationId xmlns:a16="http://schemas.microsoft.com/office/drawing/2014/main" id="{DF005D9B-2444-1D61-CE4F-C6996CABF82B}"/>
                  </a:ext>
                </a:extLst>
              </p:cNvPr>
              <p:cNvSpPr/>
              <p:nvPr/>
            </p:nvSpPr>
            <p:spPr>
              <a:xfrm>
                <a:off x="107830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59" name="object 1081">
                <a:extLst>
                  <a:ext uri="{FF2B5EF4-FFF2-40B4-BE49-F238E27FC236}">
                    <a16:creationId xmlns:a16="http://schemas.microsoft.com/office/drawing/2014/main" id="{0F5EF86F-78C9-E15D-DCD3-99E6196EC54E}"/>
                  </a:ext>
                </a:extLst>
              </p:cNvPr>
              <p:cNvSpPr/>
              <p:nvPr/>
            </p:nvSpPr>
            <p:spPr>
              <a:xfrm>
                <a:off x="1075696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0" name="object 1082">
                <a:extLst>
                  <a:ext uri="{FF2B5EF4-FFF2-40B4-BE49-F238E27FC236}">
                    <a16:creationId xmlns:a16="http://schemas.microsoft.com/office/drawing/2014/main" id="{7B0CA2E3-CA3D-F128-CDBC-49330E5CA986}"/>
                  </a:ext>
                </a:extLst>
              </p:cNvPr>
              <p:cNvSpPr/>
              <p:nvPr/>
            </p:nvSpPr>
            <p:spPr>
              <a:xfrm>
                <a:off x="106266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1" name="object 1083">
                <a:extLst>
                  <a:ext uri="{FF2B5EF4-FFF2-40B4-BE49-F238E27FC236}">
                    <a16:creationId xmlns:a16="http://schemas.microsoft.com/office/drawing/2014/main" id="{18F7614F-57FE-5350-B19A-C14BA8A559F8}"/>
                  </a:ext>
                </a:extLst>
              </p:cNvPr>
              <p:cNvSpPr/>
              <p:nvPr/>
            </p:nvSpPr>
            <p:spPr>
              <a:xfrm>
                <a:off x="107830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2" name="object 1084">
                <a:extLst>
                  <a:ext uri="{FF2B5EF4-FFF2-40B4-BE49-F238E27FC236}">
                    <a16:creationId xmlns:a16="http://schemas.microsoft.com/office/drawing/2014/main" id="{9D26BADF-D957-E952-9165-F15E5913DA68}"/>
                  </a:ext>
                </a:extLst>
              </p:cNvPr>
              <p:cNvSpPr/>
              <p:nvPr/>
            </p:nvSpPr>
            <p:spPr>
              <a:xfrm>
                <a:off x="10939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3" name="object 1085">
                <a:extLst>
                  <a:ext uri="{FF2B5EF4-FFF2-40B4-BE49-F238E27FC236}">
                    <a16:creationId xmlns:a16="http://schemas.microsoft.com/office/drawing/2014/main" id="{0B7014C7-CE9F-3C69-58F7-2BB8B54CD985}"/>
                  </a:ext>
                </a:extLst>
              </p:cNvPr>
              <p:cNvSpPr/>
              <p:nvPr/>
            </p:nvSpPr>
            <p:spPr>
              <a:xfrm>
                <a:off x="110696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4" name="object 1086">
                <a:extLst>
                  <a:ext uri="{FF2B5EF4-FFF2-40B4-BE49-F238E27FC236}">
                    <a16:creationId xmlns:a16="http://schemas.microsoft.com/office/drawing/2014/main" id="{FA517462-F1B4-102F-62A7-30B111A16F64}"/>
                  </a:ext>
                </a:extLst>
              </p:cNvPr>
              <p:cNvSpPr/>
              <p:nvPr/>
            </p:nvSpPr>
            <p:spPr>
              <a:xfrm>
                <a:off x="112260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5" name="object 1087">
                <a:extLst>
                  <a:ext uri="{FF2B5EF4-FFF2-40B4-BE49-F238E27FC236}">
                    <a16:creationId xmlns:a16="http://schemas.microsoft.com/office/drawing/2014/main" id="{47DCC8A7-B43F-C714-92C8-A142DDA150C0}"/>
                  </a:ext>
                </a:extLst>
              </p:cNvPr>
              <p:cNvSpPr/>
              <p:nvPr/>
            </p:nvSpPr>
            <p:spPr>
              <a:xfrm>
                <a:off x="113824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6" name="object 1088">
                <a:extLst>
                  <a:ext uri="{FF2B5EF4-FFF2-40B4-BE49-F238E27FC236}">
                    <a16:creationId xmlns:a16="http://schemas.microsoft.com/office/drawing/2014/main" id="{E941800D-F201-85D4-48D1-B58FBD0726A9}"/>
                  </a:ext>
                </a:extLst>
              </p:cNvPr>
              <p:cNvSpPr/>
              <p:nvPr/>
            </p:nvSpPr>
            <p:spPr>
              <a:xfrm>
                <a:off x="115386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7" name="object 1089">
                <a:extLst>
                  <a:ext uri="{FF2B5EF4-FFF2-40B4-BE49-F238E27FC236}">
                    <a16:creationId xmlns:a16="http://schemas.microsoft.com/office/drawing/2014/main" id="{A29978B8-83FF-DF88-A63D-D26EE02EE4FA}"/>
                  </a:ext>
                </a:extLst>
              </p:cNvPr>
              <p:cNvSpPr/>
              <p:nvPr/>
            </p:nvSpPr>
            <p:spPr>
              <a:xfrm>
                <a:off x="1166903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8" name="object 1090">
                <a:extLst>
                  <a:ext uri="{FF2B5EF4-FFF2-40B4-BE49-F238E27FC236}">
                    <a16:creationId xmlns:a16="http://schemas.microsoft.com/office/drawing/2014/main" id="{7F577631-D0C8-116E-FE36-7E357C50ED96}"/>
                  </a:ext>
                </a:extLst>
              </p:cNvPr>
              <p:cNvSpPr/>
              <p:nvPr/>
            </p:nvSpPr>
            <p:spPr>
              <a:xfrm>
                <a:off x="119818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69" name="object 1091">
                <a:extLst>
                  <a:ext uri="{FF2B5EF4-FFF2-40B4-BE49-F238E27FC236}">
                    <a16:creationId xmlns:a16="http://schemas.microsoft.com/office/drawing/2014/main" id="{AEEF791E-9860-8E05-8C5B-11217A0B478A}"/>
                  </a:ext>
                </a:extLst>
              </p:cNvPr>
              <p:cNvSpPr/>
              <p:nvPr/>
            </p:nvSpPr>
            <p:spPr>
              <a:xfrm>
                <a:off x="106266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0" name="object 1092">
                <a:extLst>
                  <a:ext uri="{FF2B5EF4-FFF2-40B4-BE49-F238E27FC236}">
                    <a16:creationId xmlns:a16="http://schemas.microsoft.com/office/drawing/2014/main" id="{F0388EDE-0F63-AFBB-B592-6984AC95BDDF}"/>
                  </a:ext>
                </a:extLst>
              </p:cNvPr>
              <p:cNvSpPr/>
              <p:nvPr/>
            </p:nvSpPr>
            <p:spPr>
              <a:xfrm>
                <a:off x="1052247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61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1" name="object 1093">
                <a:extLst>
                  <a:ext uri="{FF2B5EF4-FFF2-40B4-BE49-F238E27FC236}">
                    <a16:creationId xmlns:a16="http://schemas.microsoft.com/office/drawing/2014/main" id="{0607A681-26C6-C968-F474-1C4018D9C381}"/>
                  </a:ext>
                </a:extLst>
              </p:cNvPr>
              <p:cNvSpPr/>
              <p:nvPr/>
            </p:nvSpPr>
            <p:spPr>
              <a:xfrm>
                <a:off x="914121" y="82767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2" name="object 1094">
                <a:extLst>
                  <a:ext uri="{FF2B5EF4-FFF2-40B4-BE49-F238E27FC236}">
                    <a16:creationId xmlns:a16="http://schemas.microsoft.com/office/drawing/2014/main" id="{5CA36BC5-ADF8-0231-225F-EEF7052B9274}"/>
                  </a:ext>
                </a:extLst>
              </p:cNvPr>
              <p:cNvSpPr/>
              <p:nvPr/>
            </p:nvSpPr>
            <p:spPr>
              <a:xfrm>
                <a:off x="1065265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3" name="object 1095">
                <a:extLst>
                  <a:ext uri="{FF2B5EF4-FFF2-40B4-BE49-F238E27FC236}">
                    <a16:creationId xmlns:a16="http://schemas.microsoft.com/office/drawing/2014/main" id="{306EF063-F52E-5FD8-7520-64192DE3DFDF}"/>
                  </a:ext>
                </a:extLst>
              </p:cNvPr>
              <p:cNvSpPr/>
              <p:nvPr/>
            </p:nvSpPr>
            <p:spPr>
              <a:xfrm>
                <a:off x="1203391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4" name="object 1096">
                <a:extLst>
                  <a:ext uri="{FF2B5EF4-FFF2-40B4-BE49-F238E27FC236}">
                    <a16:creationId xmlns:a16="http://schemas.microsoft.com/office/drawing/2014/main" id="{51E99334-AADF-8D99-B372-A109A635E6F1}"/>
                  </a:ext>
                </a:extLst>
              </p:cNvPr>
              <p:cNvSpPr/>
              <p:nvPr/>
            </p:nvSpPr>
            <p:spPr>
              <a:xfrm>
                <a:off x="914119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5" name="object 1097">
                <a:extLst>
                  <a:ext uri="{FF2B5EF4-FFF2-40B4-BE49-F238E27FC236}">
                    <a16:creationId xmlns:a16="http://schemas.microsoft.com/office/drawing/2014/main" id="{5EC50403-A58B-0409-ADD3-87D8031F8129}"/>
                  </a:ext>
                </a:extLst>
              </p:cNvPr>
              <p:cNvSpPr/>
              <p:nvPr/>
            </p:nvSpPr>
            <p:spPr>
              <a:xfrm>
                <a:off x="919327" y="820121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6" name="object 1098">
                <a:extLst>
                  <a:ext uri="{FF2B5EF4-FFF2-40B4-BE49-F238E27FC236}">
                    <a16:creationId xmlns:a16="http://schemas.microsoft.com/office/drawing/2014/main" id="{93EC4F20-F9EB-A63B-51E7-A40C8E1C1F9B}"/>
                  </a:ext>
                </a:extLst>
              </p:cNvPr>
              <p:cNvSpPr/>
              <p:nvPr/>
            </p:nvSpPr>
            <p:spPr>
              <a:xfrm>
                <a:off x="9271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7" name="object 1099">
                <a:extLst>
                  <a:ext uri="{FF2B5EF4-FFF2-40B4-BE49-F238E27FC236}">
                    <a16:creationId xmlns:a16="http://schemas.microsoft.com/office/drawing/2014/main" id="{CE9D37E4-CD17-28FD-41CD-AE14C5945997}"/>
                  </a:ext>
                </a:extLst>
              </p:cNvPr>
              <p:cNvSpPr/>
              <p:nvPr/>
            </p:nvSpPr>
            <p:spPr>
              <a:xfrm>
                <a:off x="942780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8" name="object 1100">
                <a:extLst>
                  <a:ext uri="{FF2B5EF4-FFF2-40B4-BE49-F238E27FC236}">
                    <a16:creationId xmlns:a16="http://schemas.microsoft.com/office/drawing/2014/main" id="{9DB9DB25-9EE3-401C-17BC-49F8B80CDBFF}"/>
                  </a:ext>
                </a:extLst>
              </p:cNvPr>
              <p:cNvSpPr/>
              <p:nvPr/>
            </p:nvSpPr>
            <p:spPr>
              <a:xfrm>
                <a:off x="942653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79" name="object 1101">
                <a:extLst>
                  <a:ext uri="{FF2B5EF4-FFF2-40B4-BE49-F238E27FC236}">
                    <a16:creationId xmlns:a16="http://schemas.microsoft.com/office/drawing/2014/main" id="{3080D0AF-31AC-D54B-558E-A0B8BB96B90E}"/>
                  </a:ext>
                </a:extLst>
              </p:cNvPr>
              <p:cNvSpPr/>
              <p:nvPr/>
            </p:nvSpPr>
            <p:spPr>
              <a:xfrm>
                <a:off x="95581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0" name="object 1102">
                <a:extLst>
                  <a:ext uri="{FF2B5EF4-FFF2-40B4-BE49-F238E27FC236}">
                    <a16:creationId xmlns:a16="http://schemas.microsoft.com/office/drawing/2014/main" id="{75CA4448-5CFD-DA12-BC26-E0BCFB182ECB}"/>
                  </a:ext>
                </a:extLst>
              </p:cNvPr>
              <p:cNvSpPr/>
              <p:nvPr/>
            </p:nvSpPr>
            <p:spPr>
              <a:xfrm>
                <a:off x="955815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1" name="object 1103">
                <a:extLst>
                  <a:ext uri="{FF2B5EF4-FFF2-40B4-BE49-F238E27FC236}">
                    <a16:creationId xmlns:a16="http://schemas.microsoft.com/office/drawing/2014/main" id="{D61D90EF-92AD-D3CE-6697-111DB8B29595}"/>
                  </a:ext>
                </a:extLst>
              </p:cNvPr>
              <p:cNvSpPr/>
              <p:nvPr/>
            </p:nvSpPr>
            <p:spPr>
              <a:xfrm>
                <a:off x="97145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2" name="object 1104">
                <a:extLst>
                  <a:ext uri="{FF2B5EF4-FFF2-40B4-BE49-F238E27FC236}">
                    <a16:creationId xmlns:a16="http://schemas.microsoft.com/office/drawing/2014/main" id="{C08DE7F0-B2BA-5264-F118-F18A93FDB39B}"/>
                  </a:ext>
                </a:extLst>
              </p:cNvPr>
              <p:cNvSpPr/>
              <p:nvPr/>
            </p:nvSpPr>
            <p:spPr>
              <a:xfrm>
                <a:off x="971327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3" name="object 1105">
                <a:extLst>
                  <a:ext uri="{FF2B5EF4-FFF2-40B4-BE49-F238E27FC236}">
                    <a16:creationId xmlns:a16="http://schemas.microsoft.com/office/drawing/2014/main" id="{25DB7B59-FD44-7AC7-7EF9-44B59CF70C28}"/>
                  </a:ext>
                </a:extLst>
              </p:cNvPr>
              <p:cNvSpPr/>
              <p:nvPr/>
            </p:nvSpPr>
            <p:spPr>
              <a:xfrm>
                <a:off x="98708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4" name="object 1106">
                <a:extLst>
                  <a:ext uri="{FF2B5EF4-FFF2-40B4-BE49-F238E27FC236}">
                    <a16:creationId xmlns:a16="http://schemas.microsoft.com/office/drawing/2014/main" id="{8839B2FC-5E7E-011D-BE71-192F0477CFA3}"/>
                  </a:ext>
                </a:extLst>
              </p:cNvPr>
              <p:cNvSpPr/>
              <p:nvPr/>
            </p:nvSpPr>
            <p:spPr>
              <a:xfrm>
                <a:off x="100011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5" name="object 1107">
                <a:extLst>
                  <a:ext uri="{FF2B5EF4-FFF2-40B4-BE49-F238E27FC236}">
                    <a16:creationId xmlns:a16="http://schemas.microsoft.com/office/drawing/2014/main" id="{45AF07D7-90E7-0343-5406-26AD5A5D9578}"/>
                  </a:ext>
                </a:extLst>
              </p:cNvPr>
              <p:cNvSpPr/>
              <p:nvPr/>
            </p:nvSpPr>
            <p:spPr>
              <a:xfrm>
                <a:off x="100011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6" name="object 1108">
                <a:extLst>
                  <a:ext uri="{FF2B5EF4-FFF2-40B4-BE49-F238E27FC236}">
                    <a16:creationId xmlns:a16="http://schemas.microsoft.com/office/drawing/2014/main" id="{0F0BB20B-6FEA-E331-E986-D84DB6E328F0}"/>
                  </a:ext>
                </a:extLst>
              </p:cNvPr>
              <p:cNvSpPr/>
              <p:nvPr/>
            </p:nvSpPr>
            <p:spPr>
              <a:xfrm>
                <a:off x="101575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7" name="object 1109">
                <a:extLst>
                  <a:ext uri="{FF2B5EF4-FFF2-40B4-BE49-F238E27FC236}">
                    <a16:creationId xmlns:a16="http://schemas.microsoft.com/office/drawing/2014/main" id="{D81DFA5D-906F-3A0D-61BF-4D52182E86C3}"/>
                  </a:ext>
                </a:extLst>
              </p:cNvPr>
              <p:cNvSpPr/>
              <p:nvPr/>
            </p:nvSpPr>
            <p:spPr>
              <a:xfrm>
                <a:off x="101575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8" name="object 1110">
                <a:extLst>
                  <a:ext uri="{FF2B5EF4-FFF2-40B4-BE49-F238E27FC236}">
                    <a16:creationId xmlns:a16="http://schemas.microsoft.com/office/drawing/2014/main" id="{8EF989F8-CE4F-6F8B-DEC2-D2E34F9EFCD5}"/>
                  </a:ext>
                </a:extLst>
              </p:cNvPr>
              <p:cNvSpPr/>
              <p:nvPr/>
            </p:nvSpPr>
            <p:spPr>
              <a:xfrm>
                <a:off x="1031394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89" name="object 1111">
                <a:extLst>
                  <a:ext uri="{FF2B5EF4-FFF2-40B4-BE49-F238E27FC236}">
                    <a16:creationId xmlns:a16="http://schemas.microsoft.com/office/drawing/2014/main" id="{2F8715DF-5106-59F3-3FE0-1425AF20CD18}"/>
                  </a:ext>
                </a:extLst>
              </p:cNvPr>
              <p:cNvSpPr/>
              <p:nvPr/>
            </p:nvSpPr>
            <p:spPr>
              <a:xfrm>
                <a:off x="104702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0" name="object 1112">
                <a:extLst>
                  <a:ext uri="{FF2B5EF4-FFF2-40B4-BE49-F238E27FC236}">
                    <a16:creationId xmlns:a16="http://schemas.microsoft.com/office/drawing/2014/main" id="{FAAD726E-1133-DD25-5E31-F1B5F66BB4D5}"/>
                  </a:ext>
                </a:extLst>
              </p:cNvPr>
              <p:cNvSpPr/>
              <p:nvPr/>
            </p:nvSpPr>
            <p:spPr>
              <a:xfrm>
                <a:off x="104702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1" name="object 1113">
                <a:extLst>
                  <a:ext uri="{FF2B5EF4-FFF2-40B4-BE49-F238E27FC236}">
                    <a16:creationId xmlns:a16="http://schemas.microsoft.com/office/drawing/2014/main" id="{D35D63C8-5B51-AFB3-9EF5-012472FB4CB8}"/>
                  </a:ext>
                </a:extLst>
              </p:cNvPr>
              <p:cNvSpPr/>
              <p:nvPr/>
            </p:nvSpPr>
            <p:spPr>
              <a:xfrm>
                <a:off x="1031401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2" name="object 1114">
                <a:extLst>
                  <a:ext uri="{FF2B5EF4-FFF2-40B4-BE49-F238E27FC236}">
                    <a16:creationId xmlns:a16="http://schemas.microsoft.com/office/drawing/2014/main" id="{7ECF5489-55B8-EB92-BAEC-C4CA060D8D1A}"/>
                  </a:ext>
                </a:extLst>
              </p:cNvPr>
              <p:cNvSpPr/>
              <p:nvPr/>
            </p:nvSpPr>
            <p:spPr>
              <a:xfrm>
                <a:off x="1018364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3" name="object 1115">
                <a:extLst>
                  <a:ext uri="{FF2B5EF4-FFF2-40B4-BE49-F238E27FC236}">
                    <a16:creationId xmlns:a16="http://schemas.microsoft.com/office/drawing/2014/main" id="{A4ADE31C-06E7-B29F-A9AF-CB5EE5A0CF36}"/>
                  </a:ext>
                </a:extLst>
              </p:cNvPr>
              <p:cNvSpPr/>
              <p:nvPr/>
            </p:nvSpPr>
            <p:spPr>
              <a:xfrm>
                <a:off x="100272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4" name="object 1116">
                <a:extLst>
                  <a:ext uri="{FF2B5EF4-FFF2-40B4-BE49-F238E27FC236}">
                    <a16:creationId xmlns:a16="http://schemas.microsoft.com/office/drawing/2014/main" id="{F0B65939-9280-7045-0D93-0DACE5D31F7A}"/>
                  </a:ext>
                </a:extLst>
              </p:cNvPr>
              <p:cNvSpPr/>
              <p:nvPr/>
            </p:nvSpPr>
            <p:spPr>
              <a:xfrm>
                <a:off x="987085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5" name="object 1117">
                <a:extLst>
                  <a:ext uri="{FF2B5EF4-FFF2-40B4-BE49-F238E27FC236}">
                    <a16:creationId xmlns:a16="http://schemas.microsoft.com/office/drawing/2014/main" id="{34B1499E-8F7C-FD28-07BE-7646D710507A}"/>
                  </a:ext>
                </a:extLst>
              </p:cNvPr>
              <p:cNvSpPr/>
              <p:nvPr/>
            </p:nvSpPr>
            <p:spPr>
              <a:xfrm>
                <a:off x="95841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6" name="object 1118">
                <a:extLst>
                  <a:ext uri="{FF2B5EF4-FFF2-40B4-BE49-F238E27FC236}">
                    <a16:creationId xmlns:a16="http://schemas.microsoft.com/office/drawing/2014/main" id="{23CF975C-B0F4-D80C-909E-99E798EC1EA5}"/>
                  </a:ext>
                </a:extLst>
              </p:cNvPr>
              <p:cNvSpPr/>
              <p:nvPr/>
            </p:nvSpPr>
            <p:spPr>
              <a:xfrm>
                <a:off x="927152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7" name="object 1119">
                <a:extLst>
                  <a:ext uri="{FF2B5EF4-FFF2-40B4-BE49-F238E27FC236}">
                    <a16:creationId xmlns:a16="http://schemas.microsoft.com/office/drawing/2014/main" id="{5A431FF1-EE78-B3A8-DBA3-1A849E06CE8A}"/>
                  </a:ext>
                </a:extLst>
              </p:cNvPr>
              <p:cNvSpPr/>
              <p:nvPr/>
            </p:nvSpPr>
            <p:spPr>
              <a:xfrm>
                <a:off x="914123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8" name="object 1120">
                <a:extLst>
                  <a:ext uri="{FF2B5EF4-FFF2-40B4-BE49-F238E27FC236}">
                    <a16:creationId xmlns:a16="http://schemas.microsoft.com/office/drawing/2014/main" id="{78519E63-01DA-0B5F-7D52-8C79825B8C32}"/>
                  </a:ext>
                </a:extLst>
              </p:cNvPr>
              <p:cNvSpPr/>
              <p:nvPr/>
            </p:nvSpPr>
            <p:spPr>
              <a:xfrm>
                <a:off x="121120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999" name="object 1121">
                <a:extLst>
                  <a:ext uri="{FF2B5EF4-FFF2-40B4-BE49-F238E27FC236}">
                    <a16:creationId xmlns:a16="http://schemas.microsoft.com/office/drawing/2014/main" id="{94345A77-D596-1A45-852A-0CF1D631BCC4}"/>
                  </a:ext>
                </a:extLst>
              </p:cNvPr>
              <p:cNvSpPr/>
              <p:nvPr/>
            </p:nvSpPr>
            <p:spPr>
              <a:xfrm>
                <a:off x="1070472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0" name="object 1122">
                <a:extLst>
                  <a:ext uri="{FF2B5EF4-FFF2-40B4-BE49-F238E27FC236}">
                    <a16:creationId xmlns:a16="http://schemas.microsoft.com/office/drawing/2014/main" id="{3628E4FD-A30B-6BDE-8F39-5284113CBCCD}"/>
                  </a:ext>
                </a:extLst>
              </p:cNvPr>
              <p:cNvSpPr/>
              <p:nvPr/>
            </p:nvSpPr>
            <p:spPr>
              <a:xfrm>
                <a:off x="119818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1" name="object 1123">
                <a:extLst>
                  <a:ext uri="{FF2B5EF4-FFF2-40B4-BE49-F238E27FC236}">
                    <a16:creationId xmlns:a16="http://schemas.microsoft.com/office/drawing/2014/main" id="{4E321AF2-E3B3-2B6F-0408-8907531DC23B}"/>
                  </a:ext>
                </a:extLst>
              </p:cNvPr>
              <p:cNvSpPr/>
              <p:nvPr/>
            </p:nvSpPr>
            <p:spPr>
              <a:xfrm>
                <a:off x="119556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2" name="object 1124">
                <a:extLst>
                  <a:ext uri="{FF2B5EF4-FFF2-40B4-BE49-F238E27FC236}">
                    <a16:creationId xmlns:a16="http://schemas.microsoft.com/office/drawing/2014/main" id="{A37AA95C-6EBC-AAED-D2F3-E19F5A514622}"/>
                  </a:ext>
                </a:extLst>
              </p:cNvPr>
              <p:cNvSpPr/>
              <p:nvPr/>
            </p:nvSpPr>
            <p:spPr>
              <a:xfrm>
                <a:off x="118254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3" name="object 1125">
                <a:extLst>
                  <a:ext uri="{FF2B5EF4-FFF2-40B4-BE49-F238E27FC236}">
                    <a16:creationId xmlns:a16="http://schemas.microsoft.com/office/drawing/2014/main" id="{88699728-6F2F-532E-AF90-DD267F550A37}"/>
                  </a:ext>
                </a:extLst>
              </p:cNvPr>
              <p:cNvSpPr/>
              <p:nvPr/>
            </p:nvSpPr>
            <p:spPr>
              <a:xfrm>
                <a:off x="1182415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4" name="object 1126">
                <a:extLst>
                  <a:ext uri="{FF2B5EF4-FFF2-40B4-BE49-F238E27FC236}">
                    <a16:creationId xmlns:a16="http://schemas.microsoft.com/office/drawing/2014/main" id="{E52E5291-BB9D-620A-C8DA-642FE86CC7CA}"/>
                  </a:ext>
                </a:extLst>
              </p:cNvPr>
              <p:cNvSpPr/>
              <p:nvPr/>
            </p:nvSpPr>
            <p:spPr>
              <a:xfrm>
                <a:off x="116690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5" name="object 1127">
                <a:extLst>
                  <a:ext uri="{FF2B5EF4-FFF2-40B4-BE49-F238E27FC236}">
                    <a16:creationId xmlns:a16="http://schemas.microsoft.com/office/drawing/2014/main" id="{F40E8A19-E3FD-D473-E510-760334AF0D08}"/>
                  </a:ext>
                </a:extLst>
              </p:cNvPr>
              <p:cNvSpPr/>
              <p:nvPr/>
            </p:nvSpPr>
            <p:spPr>
              <a:xfrm>
                <a:off x="115386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6" name="object 1128">
                <a:extLst>
                  <a:ext uri="{FF2B5EF4-FFF2-40B4-BE49-F238E27FC236}">
                    <a16:creationId xmlns:a16="http://schemas.microsoft.com/office/drawing/2014/main" id="{9F7236A2-4D66-0C93-133F-D23F1BFDD8C5}"/>
                  </a:ext>
                </a:extLst>
              </p:cNvPr>
              <p:cNvSpPr/>
              <p:nvPr/>
            </p:nvSpPr>
            <p:spPr>
              <a:xfrm>
                <a:off x="115126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7" name="object 1129">
                <a:extLst>
                  <a:ext uri="{FF2B5EF4-FFF2-40B4-BE49-F238E27FC236}">
                    <a16:creationId xmlns:a16="http://schemas.microsoft.com/office/drawing/2014/main" id="{177F8232-BBD2-2D64-3006-8042273D9175}"/>
                  </a:ext>
                </a:extLst>
              </p:cNvPr>
              <p:cNvSpPr/>
              <p:nvPr/>
            </p:nvSpPr>
            <p:spPr>
              <a:xfrm>
                <a:off x="113824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8" name="object 1130">
                <a:extLst>
                  <a:ext uri="{FF2B5EF4-FFF2-40B4-BE49-F238E27FC236}">
                    <a16:creationId xmlns:a16="http://schemas.microsoft.com/office/drawing/2014/main" id="{84EA9D2E-307E-A565-ADB6-2E36F76A6565}"/>
                  </a:ext>
                </a:extLst>
              </p:cNvPr>
              <p:cNvSpPr/>
              <p:nvPr/>
            </p:nvSpPr>
            <p:spPr>
              <a:xfrm>
                <a:off x="113563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09" name="object 1131">
                <a:extLst>
                  <a:ext uri="{FF2B5EF4-FFF2-40B4-BE49-F238E27FC236}">
                    <a16:creationId xmlns:a16="http://schemas.microsoft.com/office/drawing/2014/main" id="{22003384-B2B4-A115-7C2C-C4BB2881941D}"/>
                  </a:ext>
                </a:extLst>
              </p:cNvPr>
              <p:cNvSpPr/>
              <p:nvPr/>
            </p:nvSpPr>
            <p:spPr>
              <a:xfrm>
                <a:off x="112260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0" name="object 1132">
                <a:extLst>
                  <a:ext uri="{FF2B5EF4-FFF2-40B4-BE49-F238E27FC236}">
                    <a16:creationId xmlns:a16="http://schemas.microsoft.com/office/drawing/2014/main" id="{03DA82E5-D0CC-E5BE-898B-6196B89B62DD}"/>
                  </a:ext>
                </a:extLst>
              </p:cNvPr>
              <p:cNvSpPr/>
              <p:nvPr/>
            </p:nvSpPr>
            <p:spPr>
              <a:xfrm>
                <a:off x="110696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1" name="object 1133">
                <a:extLst>
                  <a:ext uri="{FF2B5EF4-FFF2-40B4-BE49-F238E27FC236}">
                    <a16:creationId xmlns:a16="http://schemas.microsoft.com/office/drawing/2014/main" id="{85DE57A1-5ECD-EF3B-90D9-E160F783E605}"/>
                  </a:ext>
                </a:extLst>
              </p:cNvPr>
              <p:cNvSpPr/>
              <p:nvPr/>
            </p:nvSpPr>
            <p:spPr>
              <a:xfrm>
                <a:off x="10939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2" name="object 1134">
                <a:extLst>
                  <a:ext uri="{FF2B5EF4-FFF2-40B4-BE49-F238E27FC236}">
                    <a16:creationId xmlns:a16="http://schemas.microsoft.com/office/drawing/2014/main" id="{183E8E1D-218E-27E7-FB7D-4CF586D2368C}"/>
                  </a:ext>
                </a:extLst>
              </p:cNvPr>
              <p:cNvSpPr/>
              <p:nvPr/>
            </p:nvSpPr>
            <p:spPr>
              <a:xfrm>
                <a:off x="1091323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3" name="object 1135">
                <a:extLst>
                  <a:ext uri="{FF2B5EF4-FFF2-40B4-BE49-F238E27FC236}">
                    <a16:creationId xmlns:a16="http://schemas.microsoft.com/office/drawing/2014/main" id="{A67573BB-E3EA-5046-9DDC-073E18495366}"/>
                  </a:ext>
                </a:extLst>
              </p:cNvPr>
              <p:cNvSpPr/>
              <p:nvPr/>
            </p:nvSpPr>
            <p:spPr>
              <a:xfrm>
                <a:off x="107830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4" name="object 1136">
                <a:extLst>
                  <a:ext uri="{FF2B5EF4-FFF2-40B4-BE49-F238E27FC236}">
                    <a16:creationId xmlns:a16="http://schemas.microsoft.com/office/drawing/2014/main" id="{9DAE574D-C3B0-B4AA-A110-14A37097EABD}"/>
                  </a:ext>
                </a:extLst>
              </p:cNvPr>
              <p:cNvSpPr/>
              <p:nvPr/>
            </p:nvSpPr>
            <p:spPr>
              <a:xfrm>
                <a:off x="1075696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5" name="object 1137">
                <a:extLst>
                  <a:ext uri="{FF2B5EF4-FFF2-40B4-BE49-F238E27FC236}">
                    <a16:creationId xmlns:a16="http://schemas.microsoft.com/office/drawing/2014/main" id="{8D4AA73E-A48F-6830-1495-D91D66EE838C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6" name="object 1138">
                <a:extLst>
                  <a:ext uri="{FF2B5EF4-FFF2-40B4-BE49-F238E27FC236}">
                    <a16:creationId xmlns:a16="http://schemas.microsoft.com/office/drawing/2014/main" id="{E9A2C1BF-1DD4-2959-38CC-82538B3822FB}"/>
                  </a:ext>
                </a:extLst>
              </p:cNvPr>
              <p:cNvSpPr/>
              <p:nvPr/>
            </p:nvSpPr>
            <p:spPr>
              <a:xfrm>
                <a:off x="107830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7" name="object 1139">
                <a:extLst>
                  <a:ext uri="{FF2B5EF4-FFF2-40B4-BE49-F238E27FC236}">
                    <a16:creationId xmlns:a16="http://schemas.microsoft.com/office/drawing/2014/main" id="{005DCE49-DEBB-37B3-CE1B-7AAC2DF26C39}"/>
                  </a:ext>
                </a:extLst>
              </p:cNvPr>
              <p:cNvSpPr/>
              <p:nvPr/>
            </p:nvSpPr>
            <p:spPr>
              <a:xfrm>
                <a:off x="10939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8" name="object 1140">
                <a:extLst>
                  <a:ext uri="{FF2B5EF4-FFF2-40B4-BE49-F238E27FC236}">
                    <a16:creationId xmlns:a16="http://schemas.microsoft.com/office/drawing/2014/main" id="{91A53EA7-C432-DD84-D1A2-8F00E895B811}"/>
                  </a:ext>
                </a:extLst>
              </p:cNvPr>
              <p:cNvSpPr/>
              <p:nvPr/>
            </p:nvSpPr>
            <p:spPr>
              <a:xfrm>
                <a:off x="110696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19" name="object 1141">
                <a:extLst>
                  <a:ext uri="{FF2B5EF4-FFF2-40B4-BE49-F238E27FC236}">
                    <a16:creationId xmlns:a16="http://schemas.microsoft.com/office/drawing/2014/main" id="{D2B6B99B-2289-C2A1-3156-C347C9532A49}"/>
                  </a:ext>
                </a:extLst>
              </p:cNvPr>
              <p:cNvSpPr/>
              <p:nvPr/>
            </p:nvSpPr>
            <p:spPr>
              <a:xfrm>
                <a:off x="112260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0" name="object 1142">
                <a:extLst>
                  <a:ext uri="{FF2B5EF4-FFF2-40B4-BE49-F238E27FC236}">
                    <a16:creationId xmlns:a16="http://schemas.microsoft.com/office/drawing/2014/main" id="{9B27315F-5036-82A4-0135-EF12B79E6762}"/>
                  </a:ext>
                </a:extLst>
              </p:cNvPr>
              <p:cNvSpPr/>
              <p:nvPr/>
            </p:nvSpPr>
            <p:spPr>
              <a:xfrm>
                <a:off x="113824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1" name="object 1143">
                <a:extLst>
                  <a:ext uri="{FF2B5EF4-FFF2-40B4-BE49-F238E27FC236}">
                    <a16:creationId xmlns:a16="http://schemas.microsoft.com/office/drawing/2014/main" id="{7F78D319-14F4-2429-D478-064658CAAC6E}"/>
                  </a:ext>
                </a:extLst>
              </p:cNvPr>
              <p:cNvSpPr/>
              <p:nvPr/>
            </p:nvSpPr>
            <p:spPr>
              <a:xfrm>
                <a:off x="115386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2" name="object 1144">
                <a:extLst>
                  <a:ext uri="{FF2B5EF4-FFF2-40B4-BE49-F238E27FC236}">
                    <a16:creationId xmlns:a16="http://schemas.microsoft.com/office/drawing/2014/main" id="{0F50E1AB-32BC-2082-8CE8-2F1472A84ED1}"/>
                  </a:ext>
                </a:extLst>
              </p:cNvPr>
              <p:cNvSpPr/>
              <p:nvPr/>
            </p:nvSpPr>
            <p:spPr>
              <a:xfrm>
                <a:off x="1166903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3" name="object 1145">
                <a:extLst>
                  <a:ext uri="{FF2B5EF4-FFF2-40B4-BE49-F238E27FC236}">
                    <a16:creationId xmlns:a16="http://schemas.microsoft.com/office/drawing/2014/main" id="{F46E90A5-B184-83AE-8030-18299FAC5728}"/>
                  </a:ext>
                </a:extLst>
              </p:cNvPr>
              <p:cNvSpPr/>
              <p:nvPr/>
            </p:nvSpPr>
            <p:spPr>
              <a:xfrm>
                <a:off x="119818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4" name="object 1146">
                <a:extLst>
                  <a:ext uri="{FF2B5EF4-FFF2-40B4-BE49-F238E27FC236}">
                    <a16:creationId xmlns:a16="http://schemas.microsoft.com/office/drawing/2014/main" id="{367398A7-A1E6-3D4A-9A7C-DB8719C96876}"/>
                  </a:ext>
                </a:extLst>
              </p:cNvPr>
              <p:cNvSpPr/>
              <p:nvPr/>
            </p:nvSpPr>
            <p:spPr>
              <a:xfrm>
                <a:off x="106266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5" name="object 1147">
                <a:extLst>
                  <a:ext uri="{FF2B5EF4-FFF2-40B4-BE49-F238E27FC236}">
                    <a16:creationId xmlns:a16="http://schemas.microsoft.com/office/drawing/2014/main" id="{6D5DF0BD-1D99-A491-BE0D-6637F31DF879}"/>
                  </a:ext>
                </a:extLst>
              </p:cNvPr>
              <p:cNvSpPr/>
              <p:nvPr/>
            </p:nvSpPr>
            <p:spPr>
              <a:xfrm>
                <a:off x="1052247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10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6" name="object 1148">
                <a:extLst>
                  <a:ext uri="{FF2B5EF4-FFF2-40B4-BE49-F238E27FC236}">
                    <a16:creationId xmlns:a16="http://schemas.microsoft.com/office/drawing/2014/main" id="{8E3856A1-6206-499E-645E-875656A3ED5E}"/>
                  </a:ext>
                </a:extLst>
              </p:cNvPr>
              <p:cNvSpPr/>
              <p:nvPr/>
            </p:nvSpPr>
            <p:spPr>
              <a:xfrm>
                <a:off x="914121" y="82012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7" name="object 1149">
                <a:extLst>
                  <a:ext uri="{FF2B5EF4-FFF2-40B4-BE49-F238E27FC236}">
                    <a16:creationId xmlns:a16="http://schemas.microsoft.com/office/drawing/2014/main" id="{40BB5DFF-53E7-AEFD-030E-2E6D78AAEAFC}"/>
                  </a:ext>
                </a:extLst>
              </p:cNvPr>
              <p:cNvSpPr/>
              <p:nvPr/>
            </p:nvSpPr>
            <p:spPr>
              <a:xfrm>
                <a:off x="1065265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8" name="object 1150">
                <a:extLst>
                  <a:ext uri="{FF2B5EF4-FFF2-40B4-BE49-F238E27FC236}">
                    <a16:creationId xmlns:a16="http://schemas.microsoft.com/office/drawing/2014/main" id="{00A28F1C-2E0C-E698-B5EC-DC7D591254B6}"/>
                  </a:ext>
                </a:extLst>
              </p:cNvPr>
              <p:cNvSpPr/>
              <p:nvPr/>
            </p:nvSpPr>
            <p:spPr>
              <a:xfrm>
                <a:off x="1203391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29" name="object 1151">
                <a:extLst>
                  <a:ext uri="{FF2B5EF4-FFF2-40B4-BE49-F238E27FC236}">
                    <a16:creationId xmlns:a16="http://schemas.microsoft.com/office/drawing/2014/main" id="{04C9590F-706B-9AE7-93D2-918A585A7BB0}"/>
                  </a:ext>
                </a:extLst>
              </p:cNvPr>
              <p:cNvSpPr/>
              <p:nvPr/>
            </p:nvSpPr>
            <p:spPr>
              <a:xfrm>
                <a:off x="914119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0" name="object 1152">
                <a:extLst>
                  <a:ext uri="{FF2B5EF4-FFF2-40B4-BE49-F238E27FC236}">
                    <a16:creationId xmlns:a16="http://schemas.microsoft.com/office/drawing/2014/main" id="{1AE8B48F-8AE1-47BA-1887-2D9B15E62A4F}"/>
                  </a:ext>
                </a:extLst>
              </p:cNvPr>
              <p:cNvSpPr/>
              <p:nvPr/>
            </p:nvSpPr>
            <p:spPr>
              <a:xfrm>
                <a:off x="919327" y="812563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1" name="object 1153">
                <a:extLst>
                  <a:ext uri="{FF2B5EF4-FFF2-40B4-BE49-F238E27FC236}">
                    <a16:creationId xmlns:a16="http://schemas.microsoft.com/office/drawing/2014/main" id="{1E9DC98C-78D3-E071-D17C-668F433B7431}"/>
                  </a:ext>
                </a:extLst>
              </p:cNvPr>
              <p:cNvSpPr/>
              <p:nvPr/>
            </p:nvSpPr>
            <p:spPr>
              <a:xfrm>
                <a:off x="9271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2" name="object 1154">
                <a:extLst>
                  <a:ext uri="{FF2B5EF4-FFF2-40B4-BE49-F238E27FC236}">
                    <a16:creationId xmlns:a16="http://schemas.microsoft.com/office/drawing/2014/main" id="{397EFD73-D29B-56CA-9B1F-969B29DB3B2E}"/>
                  </a:ext>
                </a:extLst>
              </p:cNvPr>
              <p:cNvSpPr/>
              <p:nvPr/>
            </p:nvSpPr>
            <p:spPr>
              <a:xfrm>
                <a:off x="942780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3" name="object 1155">
                <a:extLst>
                  <a:ext uri="{FF2B5EF4-FFF2-40B4-BE49-F238E27FC236}">
                    <a16:creationId xmlns:a16="http://schemas.microsoft.com/office/drawing/2014/main" id="{2B93303A-60AD-9005-A1D4-67A7D41843AA}"/>
                  </a:ext>
                </a:extLst>
              </p:cNvPr>
              <p:cNvSpPr/>
              <p:nvPr/>
            </p:nvSpPr>
            <p:spPr>
              <a:xfrm>
                <a:off x="942653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4" name="object 1156">
                <a:extLst>
                  <a:ext uri="{FF2B5EF4-FFF2-40B4-BE49-F238E27FC236}">
                    <a16:creationId xmlns:a16="http://schemas.microsoft.com/office/drawing/2014/main" id="{404F5089-C60D-C128-851B-C5FD30A2E915}"/>
                  </a:ext>
                </a:extLst>
              </p:cNvPr>
              <p:cNvSpPr/>
              <p:nvPr/>
            </p:nvSpPr>
            <p:spPr>
              <a:xfrm>
                <a:off x="95581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5" name="object 1157">
                <a:extLst>
                  <a:ext uri="{FF2B5EF4-FFF2-40B4-BE49-F238E27FC236}">
                    <a16:creationId xmlns:a16="http://schemas.microsoft.com/office/drawing/2014/main" id="{3FC86FB3-6AEB-1BEA-6921-74EDD59515FD}"/>
                  </a:ext>
                </a:extLst>
              </p:cNvPr>
              <p:cNvSpPr/>
              <p:nvPr/>
            </p:nvSpPr>
            <p:spPr>
              <a:xfrm>
                <a:off x="955815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6" name="object 1158">
                <a:extLst>
                  <a:ext uri="{FF2B5EF4-FFF2-40B4-BE49-F238E27FC236}">
                    <a16:creationId xmlns:a16="http://schemas.microsoft.com/office/drawing/2014/main" id="{9DDAEDEA-07F9-87A8-A501-BD9EF6E12542}"/>
                  </a:ext>
                </a:extLst>
              </p:cNvPr>
              <p:cNvSpPr/>
              <p:nvPr/>
            </p:nvSpPr>
            <p:spPr>
              <a:xfrm>
                <a:off x="97145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7" name="object 1159">
                <a:extLst>
                  <a:ext uri="{FF2B5EF4-FFF2-40B4-BE49-F238E27FC236}">
                    <a16:creationId xmlns:a16="http://schemas.microsoft.com/office/drawing/2014/main" id="{C59316B0-FF65-CD23-8DBF-940AC67B0439}"/>
                  </a:ext>
                </a:extLst>
              </p:cNvPr>
              <p:cNvSpPr/>
              <p:nvPr/>
            </p:nvSpPr>
            <p:spPr>
              <a:xfrm>
                <a:off x="971327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8" name="object 1160">
                <a:extLst>
                  <a:ext uri="{FF2B5EF4-FFF2-40B4-BE49-F238E27FC236}">
                    <a16:creationId xmlns:a16="http://schemas.microsoft.com/office/drawing/2014/main" id="{C6A9655B-CB45-5D16-D4EB-288147DCB278}"/>
                  </a:ext>
                </a:extLst>
              </p:cNvPr>
              <p:cNvSpPr/>
              <p:nvPr/>
            </p:nvSpPr>
            <p:spPr>
              <a:xfrm>
                <a:off x="98708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39" name="object 1161">
                <a:extLst>
                  <a:ext uri="{FF2B5EF4-FFF2-40B4-BE49-F238E27FC236}">
                    <a16:creationId xmlns:a16="http://schemas.microsoft.com/office/drawing/2014/main" id="{1921FE99-3DA9-933F-4F5C-B63988DB5B1C}"/>
                  </a:ext>
                </a:extLst>
              </p:cNvPr>
              <p:cNvSpPr/>
              <p:nvPr/>
            </p:nvSpPr>
            <p:spPr>
              <a:xfrm>
                <a:off x="100011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0" name="object 1162">
                <a:extLst>
                  <a:ext uri="{FF2B5EF4-FFF2-40B4-BE49-F238E27FC236}">
                    <a16:creationId xmlns:a16="http://schemas.microsoft.com/office/drawing/2014/main" id="{D49070EC-C3E3-DE22-C888-6704F31D8FE2}"/>
                  </a:ext>
                </a:extLst>
              </p:cNvPr>
              <p:cNvSpPr/>
              <p:nvPr/>
            </p:nvSpPr>
            <p:spPr>
              <a:xfrm>
                <a:off x="100011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1" name="object 1163">
                <a:extLst>
                  <a:ext uri="{FF2B5EF4-FFF2-40B4-BE49-F238E27FC236}">
                    <a16:creationId xmlns:a16="http://schemas.microsoft.com/office/drawing/2014/main" id="{80B39170-ACBC-6C6B-FB89-6791B5B59B47}"/>
                  </a:ext>
                </a:extLst>
              </p:cNvPr>
              <p:cNvSpPr/>
              <p:nvPr/>
            </p:nvSpPr>
            <p:spPr>
              <a:xfrm>
                <a:off x="101575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2" name="object 1164">
                <a:extLst>
                  <a:ext uri="{FF2B5EF4-FFF2-40B4-BE49-F238E27FC236}">
                    <a16:creationId xmlns:a16="http://schemas.microsoft.com/office/drawing/2014/main" id="{E1D81716-0D36-1532-CDA1-DFFAE8E775F9}"/>
                  </a:ext>
                </a:extLst>
              </p:cNvPr>
              <p:cNvSpPr/>
              <p:nvPr/>
            </p:nvSpPr>
            <p:spPr>
              <a:xfrm>
                <a:off x="101575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3" name="object 1165">
                <a:extLst>
                  <a:ext uri="{FF2B5EF4-FFF2-40B4-BE49-F238E27FC236}">
                    <a16:creationId xmlns:a16="http://schemas.microsoft.com/office/drawing/2014/main" id="{6F570C87-9AFA-F049-F606-CE7624F92AF1}"/>
                  </a:ext>
                </a:extLst>
              </p:cNvPr>
              <p:cNvSpPr/>
              <p:nvPr/>
            </p:nvSpPr>
            <p:spPr>
              <a:xfrm>
                <a:off x="1031394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4" name="object 1166">
                <a:extLst>
                  <a:ext uri="{FF2B5EF4-FFF2-40B4-BE49-F238E27FC236}">
                    <a16:creationId xmlns:a16="http://schemas.microsoft.com/office/drawing/2014/main" id="{23926EBD-450A-91F9-9C29-A8D3A6B07575}"/>
                  </a:ext>
                </a:extLst>
              </p:cNvPr>
              <p:cNvSpPr/>
              <p:nvPr/>
            </p:nvSpPr>
            <p:spPr>
              <a:xfrm>
                <a:off x="104702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5" name="object 1167">
                <a:extLst>
                  <a:ext uri="{FF2B5EF4-FFF2-40B4-BE49-F238E27FC236}">
                    <a16:creationId xmlns:a16="http://schemas.microsoft.com/office/drawing/2014/main" id="{4AB73193-75EB-DA8A-F5B3-8800514C6929}"/>
                  </a:ext>
                </a:extLst>
              </p:cNvPr>
              <p:cNvSpPr/>
              <p:nvPr/>
            </p:nvSpPr>
            <p:spPr>
              <a:xfrm>
                <a:off x="104702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6" name="object 1168">
                <a:extLst>
                  <a:ext uri="{FF2B5EF4-FFF2-40B4-BE49-F238E27FC236}">
                    <a16:creationId xmlns:a16="http://schemas.microsoft.com/office/drawing/2014/main" id="{BA913B62-DB7F-78C4-8F5A-6212F1902420}"/>
                  </a:ext>
                </a:extLst>
              </p:cNvPr>
              <p:cNvSpPr/>
              <p:nvPr/>
            </p:nvSpPr>
            <p:spPr>
              <a:xfrm>
                <a:off x="1031401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7" name="object 1169">
                <a:extLst>
                  <a:ext uri="{FF2B5EF4-FFF2-40B4-BE49-F238E27FC236}">
                    <a16:creationId xmlns:a16="http://schemas.microsoft.com/office/drawing/2014/main" id="{CBF165D6-7DF2-FDE6-08D3-1E2B63F9099E}"/>
                  </a:ext>
                </a:extLst>
              </p:cNvPr>
              <p:cNvSpPr/>
              <p:nvPr/>
            </p:nvSpPr>
            <p:spPr>
              <a:xfrm>
                <a:off x="1018364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8" name="object 1170">
                <a:extLst>
                  <a:ext uri="{FF2B5EF4-FFF2-40B4-BE49-F238E27FC236}">
                    <a16:creationId xmlns:a16="http://schemas.microsoft.com/office/drawing/2014/main" id="{C16C0A1B-E8CC-1818-8F31-57F405C3ADA8}"/>
                  </a:ext>
                </a:extLst>
              </p:cNvPr>
              <p:cNvSpPr/>
              <p:nvPr/>
            </p:nvSpPr>
            <p:spPr>
              <a:xfrm>
                <a:off x="100272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49" name="object 1171">
                <a:extLst>
                  <a:ext uri="{FF2B5EF4-FFF2-40B4-BE49-F238E27FC236}">
                    <a16:creationId xmlns:a16="http://schemas.microsoft.com/office/drawing/2014/main" id="{AC535098-88F5-E032-4316-A25AF865A759}"/>
                  </a:ext>
                </a:extLst>
              </p:cNvPr>
              <p:cNvSpPr/>
              <p:nvPr/>
            </p:nvSpPr>
            <p:spPr>
              <a:xfrm>
                <a:off x="987085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0" name="object 1172">
                <a:extLst>
                  <a:ext uri="{FF2B5EF4-FFF2-40B4-BE49-F238E27FC236}">
                    <a16:creationId xmlns:a16="http://schemas.microsoft.com/office/drawing/2014/main" id="{AEA03ABF-E292-84C9-DDFD-0845EE30D60E}"/>
                  </a:ext>
                </a:extLst>
              </p:cNvPr>
              <p:cNvSpPr/>
              <p:nvPr/>
            </p:nvSpPr>
            <p:spPr>
              <a:xfrm>
                <a:off x="95841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1" name="object 1173">
                <a:extLst>
                  <a:ext uri="{FF2B5EF4-FFF2-40B4-BE49-F238E27FC236}">
                    <a16:creationId xmlns:a16="http://schemas.microsoft.com/office/drawing/2014/main" id="{1F94B30E-A7EF-5674-8BBA-3ABF38C1CE39}"/>
                  </a:ext>
                </a:extLst>
              </p:cNvPr>
              <p:cNvSpPr/>
              <p:nvPr/>
            </p:nvSpPr>
            <p:spPr>
              <a:xfrm>
                <a:off x="927152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2" name="object 1174">
                <a:extLst>
                  <a:ext uri="{FF2B5EF4-FFF2-40B4-BE49-F238E27FC236}">
                    <a16:creationId xmlns:a16="http://schemas.microsoft.com/office/drawing/2014/main" id="{FE41A0FD-5A4F-53B4-4A95-62D0E2A40941}"/>
                  </a:ext>
                </a:extLst>
              </p:cNvPr>
              <p:cNvSpPr/>
              <p:nvPr/>
            </p:nvSpPr>
            <p:spPr>
              <a:xfrm>
                <a:off x="914123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3" name="object 1175">
                <a:extLst>
                  <a:ext uri="{FF2B5EF4-FFF2-40B4-BE49-F238E27FC236}">
                    <a16:creationId xmlns:a16="http://schemas.microsoft.com/office/drawing/2014/main" id="{C944B69B-BD38-14D1-E9AF-C9F37788EB7E}"/>
                  </a:ext>
                </a:extLst>
              </p:cNvPr>
              <p:cNvSpPr/>
              <p:nvPr/>
            </p:nvSpPr>
            <p:spPr>
              <a:xfrm>
                <a:off x="121120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4" name="object 1176">
                <a:extLst>
                  <a:ext uri="{FF2B5EF4-FFF2-40B4-BE49-F238E27FC236}">
                    <a16:creationId xmlns:a16="http://schemas.microsoft.com/office/drawing/2014/main" id="{50195581-74F0-560D-6422-FB34686B7796}"/>
                  </a:ext>
                </a:extLst>
              </p:cNvPr>
              <p:cNvSpPr/>
              <p:nvPr/>
            </p:nvSpPr>
            <p:spPr>
              <a:xfrm>
                <a:off x="1070472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5" name="object 1177">
                <a:extLst>
                  <a:ext uri="{FF2B5EF4-FFF2-40B4-BE49-F238E27FC236}">
                    <a16:creationId xmlns:a16="http://schemas.microsoft.com/office/drawing/2014/main" id="{1E588D7F-67D4-53A0-10A8-A46AE7E49652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6" name="object 1178">
                <a:extLst>
                  <a:ext uri="{FF2B5EF4-FFF2-40B4-BE49-F238E27FC236}">
                    <a16:creationId xmlns:a16="http://schemas.microsoft.com/office/drawing/2014/main" id="{64225D7D-A8DE-D06B-8A8B-078B499E2E0B}"/>
                  </a:ext>
                </a:extLst>
              </p:cNvPr>
              <p:cNvSpPr/>
              <p:nvPr/>
            </p:nvSpPr>
            <p:spPr>
              <a:xfrm>
                <a:off x="119556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7" name="object 1179">
                <a:extLst>
                  <a:ext uri="{FF2B5EF4-FFF2-40B4-BE49-F238E27FC236}">
                    <a16:creationId xmlns:a16="http://schemas.microsoft.com/office/drawing/2014/main" id="{8CEFD4CD-E9BC-8DA0-D22F-118D1186176A}"/>
                  </a:ext>
                </a:extLst>
              </p:cNvPr>
              <p:cNvSpPr/>
              <p:nvPr/>
            </p:nvSpPr>
            <p:spPr>
              <a:xfrm>
                <a:off x="118254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8" name="object 1180">
                <a:extLst>
                  <a:ext uri="{FF2B5EF4-FFF2-40B4-BE49-F238E27FC236}">
                    <a16:creationId xmlns:a16="http://schemas.microsoft.com/office/drawing/2014/main" id="{D77660D3-717A-FC2D-1B78-DF26AC5FE799}"/>
                  </a:ext>
                </a:extLst>
              </p:cNvPr>
              <p:cNvSpPr/>
              <p:nvPr/>
            </p:nvSpPr>
            <p:spPr>
              <a:xfrm>
                <a:off x="1182415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59" name="object 1181">
                <a:extLst>
                  <a:ext uri="{FF2B5EF4-FFF2-40B4-BE49-F238E27FC236}">
                    <a16:creationId xmlns:a16="http://schemas.microsoft.com/office/drawing/2014/main" id="{FB95E886-9540-E449-C7E6-9BE1F2F92C8D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0" name="object 1182">
                <a:extLst>
                  <a:ext uri="{FF2B5EF4-FFF2-40B4-BE49-F238E27FC236}">
                    <a16:creationId xmlns:a16="http://schemas.microsoft.com/office/drawing/2014/main" id="{0EAB9B4C-E726-A504-EB6B-069F5D0A6573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1" name="object 1183">
                <a:extLst>
                  <a:ext uri="{FF2B5EF4-FFF2-40B4-BE49-F238E27FC236}">
                    <a16:creationId xmlns:a16="http://schemas.microsoft.com/office/drawing/2014/main" id="{3AEAF377-C5D9-154D-8201-7C2D609B1801}"/>
                  </a:ext>
                </a:extLst>
              </p:cNvPr>
              <p:cNvSpPr/>
              <p:nvPr/>
            </p:nvSpPr>
            <p:spPr>
              <a:xfrm>
                <a:off x="115126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2" name="object 1184">
                <a:extLst>
                  <a:ext uri="{FF2B5EF4-FFF2-40B4-BE49-F238E27FC236}">
                    <a16:creationId xmlns:a16="http://schemas.microsoft.com/office/drawing/2014/main" id="{C179F87D-E5A3-E7BB-36BA-480F9F0F4256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3" name="object 1185">
                <a:extLst>
                  <a:ext uri="{FF2B5EF4-FFF2-40B4-BE49-F238E27FC236}">
                    <a16:creationId xmlns:a16="http://schemas.microsoft.com/office/drawing/2014/main" id="{F05254BF-92B4-1510-EC23-E0A18254EC81}"/>
                  </a:ext>
                </a:extLst>
              </p:cNvPr>
              <p:cNvSpPr/>
              <p:nvPr/>
            </p:nvSpPr>
            <p:spPr>
              <a:xfrm>
                <a:off x="113563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4" name="object 1186">
                <a:extLst>
                  <a:ext uri="{FF2B5EF4-FFF2-40B4-BE49-F238E27FC236}">
                    <a16:creationId xmlns:a16="http://schemas.microsoft.com/office/drawing/2014/main" id="{7D4579D4-BAF8-6133-1690-18185A3DF29D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5" name="object 1187">
                <a:extLst>
                  <a:ext uri="{FF2B5EF4-FFF2-40B4-BE49-F238E27FC236}">
                    <a16:creationId xmlns:a16="http://schemas.microsoft.com/office/drawing/2014/main" id="{3BEF6256-A58C-E487-22C3-F7346ABEACCB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6" name="object 1188">
                <a:extLst>
                  <a:ext uri="{FF2B5EF4-FFF2-40B4-BE49-F238E27FC236}">
                    <a16:creationId xmlns:a16="http://schemas.microsoft.com/office/drawing/2014/main" id="{4C181A81-0547-950A-CFC3-7247E49B0EE3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7" name="object 1189">
                <a:extLst>
                  <a:ext uri="{FF2B5EF4-FFF2-40B4-BE49-F238E27FC236}">
                    <a16:creationId xmlns:a16="http://schemas.microsoft.com/office/drawing/2014/main" id="{FDA197A9-0AC4-DAF0-884B-79D62F054FF0}"/>
                  </a:ext>
                </a:extLst>
              </p:cNvPr>
              <p:cNvSpPr/>
              <p:nvPr/>
            </p:nvSpPr>
            <p:spPr>
              <a:xfrm>
                <a:off x="1091323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8" name="object 1190">
                <a:extLst>
                  <a:ext uri="{FF2B5EF4-FFF2-40B4-BE49-F238E27FC236}">
                    <a16:creationId xmlns:a16="http://schemas.microsoft.com/office/drawing/2014/main" id="{058C59A2-1F98-AE66-49EE-0F790868823D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69" name="object 1191">
                <a:extLst>
                  <a:ext uri="{FF2B5EF4-FFF2-40B4-BE49-F238E27FC236}">
                    <a16:creationId xmlns:a16="http://schemas.microsoft.com/office/drawing/2014/main" id="{126B8E9D-E197-0589-AB47-51233A079C8E}"/>
                  </a:ext>
                </a:extLst>
              </p:cNvPr>
              <p:cNvSpPr/>
              <p:nvPr/>
            </p:nvSpPr>
            <p:spPr>
              <a:xfrm>
                <a:off x="1075696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0" name="object 1192">
                <a:extLst>
                  <a:ext uri="{FF2B5EF4-FFF2-40B4-BE49-F238E27FC236}">
                    <a16:creationId xmlns:a16="http://schemas.microsoft.com/office/drawing/2014/main" id="{0647B853-D17A-5AE4-64B5-797CF4A5E5EC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1" name="object 1193">
                <a:extLst>
                  <a:ext uri="{FF2B5EF4-FFF2-40B4-BE49-F238E27FC236}">
                    <a16:creationId xmlns:a16="http://schemas.microsoft.com/office/drawing/2014/main" id="{F20E8B83-9486-A6E0-7725-BEC14C6FD927}"/>
                  </a:ext>
                </a:extLst>
              </p:cNvPr>
              <p:cNvSpPr/>
              <p:nvPr/>
            </p:nvSpPr>
            <p:spPr>
              <a:xfrm>
                <a:off x="107830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2" name="object 1194">
                <a:extLst>
                  <a:ext uri="{FF2B5EF4-FFF2-40B4-BE49-F238E27FC236}">
                    <a16:creationId xmlns:a16="http://schemas.microsoft.com/office/drawing/2014/main" id="{5B5D6268-E3D4-8E3A-0E69-F351C653C58C}"/>
                  </a:ext>
                </a:extLst>
              </p:cNvPr>
              <p:cNvSpPr/>
              <p:nvPr/>
            </p:nvSpPr>
            <p:spPr>
              <a:xfrm>
                <a:off x="10939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3" name="object 1195">
                <a:extLst>
                  <a:ext uri="{FF2B5EF4-FFF2-40B4-BE49-F238E27FC236}">
                    <a16:creationId xmlns:a16="http://schemas.microsoft.com/office/drawing/2014/main" id="{4390CB30-7244-33F0-EBD8-C635B403259F}"/>
                  </a:ext>
                </a:extLst>
              </p:cNvPr>
              <p:cNvSpPr/>
              <p:nvPr/>
            </p:nvSpPr>
            <p:spPr>
              <a:xfrm>
                <a:off x="110696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4" name="object 1196">
                <a:extLst>
                  <a:ext uri="{FF2B5EF4-FFF2-40B4-BE49-F238E27FC236}">
                    <a16:creationId xmlns:a16="http://schemas.microsoft.com/office/drawing/2014/main" id="{0FAC8A23-A3B7-9B2D-99E5-92A5D4D5EF07}"/>
                  </a:ext>
                </a:extLst>
              </p:cNvPr>
              <p:cNvSpPr/>
              <p:nvPr/>
            </p:nvSpPr>
            <p:spPr>
              <a:xfrm>
                <a:off x="112260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5" name="object 1197">
                <a:extLst>
                  <a:ext uri="{FF2B5EF4-FFF2-40B4-BE49-F238E27FC236}">
                    <a16:creationId xmlns:a16="http://schemas.microsoft.com/office/drawing/2014/main" id="{589FE3D6-1F9C-954B-F34F-83DD9430A2A0}"/>
                  </a:ext>
                </a:extLst>
              </p:cNvPr>
              <p:cNvSpPr/>
              <p:nvPr/>
            </p:nvSpPr>
            <p:spPr>
              <a:xfrm>
                <a:off x="113824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6" name="object 1198">
                <a:extLst>
                  <a:ext uri="{FF2B5EF4-FFF2-40B4-BE49-F238E27FC236}">
                    <a16:creationId xmlns:a16="http://schemas.microsoft.com/office/drawing/2014/main" id="{D3B8D1F2-13AD-DC3E-F138-C8DF9075E1C0}"/>
                  </a:ext>
                </a:extLst>
              </p:cNvPr>
              <p:cNvSpPr/>
              <p:nvPr/>
            </p:nvSpPr>
            <p:spPr>
              <a:xfrm>
                <a:off x="115386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7" name="object 1199">
                <a:extLst>
                  <a:ext uri="{FF2B5EF4-FFF2-40B4-BE49-F238E27FC236}">
                    <a16:creationId xmlns:a16="http://schemas.microsoft.com/office/drawing/2014/main" id="{14D98A1D-F4D4-D782-3528-538D075AA09F}"/>
                  </a:ext>
                </a:extLst>
              </p:cNvPr>
              <p:cNvSpPr/>
              <p:nvPr/>
            </p:nvSpPr>
            <p:spPr>
              <a:xfrm>
                <a:off x="1166903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8" name="object 1200">
                <a:extLst>
                  <a:ext uri="{FF2B5EF4-FFF2-40B4-BE49-F238E27FC236}">
                    <a16:creationId xmlns:a16="http://schemas.microsoft.com/office/drawing/2014/main" id="{07E0D39D-479D-CE42-A465-EDEF92E1E00E}"/>
                  </a:ext>
                </a:extLst>
              </p:cNvPr>
              <p:cNvSpPr/>
              <p:nvPr/>
            </p:nvSpPr>
            <p:spPr>
              <a:xfrm>
                <a:off x="119818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79" name="object 1201">
                <a:extLst>
                  <a:ext uri="{FF2B5EF4-FFF2-40B4-BE49-F238E27FC236}">
                    <a16:creationId xmlns:a16="http://schemas.microsoft.com/office/drawing/2014/main" id="{86242D31-3999-73A2-DF5C-79FBF9F994E7}"/>
                  </a:ext>
                </a:extLst>
              </p:cNvPr>
              <p:cNvSpPr/>
              <p:nvPr/>
            </p:nvSpPr>
            <p:spPr>
              <a:xfrm>
                <a:off x="106266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0" name="object 1202">
                <a:extLst>
                  <a:ext uri="{FF2B5EF4-FFF2-40B4-BE49-F238E27FC236}">
                    <a16:creationId xmlns:a16="http://schemas.microsoft.com/office/drawing/2014/main" id="{31CAE215-6725-981F-C477-47145756F3F5}"/>
                  </a:ext>
                </a:extLst>
              </p:cNvPr>
              <p:cNvSpPr/>
              <p:nvPr/>
            </p:nvSpPr>
            <p:spPr>
              <a:xfrm>
                <a:off x="1052247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73025">
                    <a:moveTo>
                      <a:pt x="7810" y="7823"/>
                    </a:moveTo>
                    <a:lnTo>
                      <a:pt x="7810" y="72974"/>
                    </a:lnTo>
                  </a:path>
                  <a:path w="8255" h="73025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1" name="object 1203">
                <a:extLst>
                  <a:ext uri="{FF2B5EF4-FFF2-40B4-BE49-F238E27FC236}">
                    <a16:creationId xmlns:a16="http://schemas.microsoft.com/office/drawing/2014/main" id="{C7CD8AF9-F84D-469A-D01E-D26F121B5A6C}"/>
                  </a:ext>
                </a:extLst>
              </p:cNvPr>
              <p:cNvSpPr/>
              <p:nvPr/>
            </p:nvSpPr>
            <p:spPr>
              <a:xfrm>
                <a:off x="914121" y="812563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2" name="object 1204">
                <a:extLst>
                  <a:ext uri="{FF2B5EF4-FFF2-40B4-BE49-F238E27FC236}">
                    <a16:creationId xmlns:a16="http://schemas.microsoft.com/office/drawing/2014/main" id="{CBF1B08E-BCD3-FD46-7412-0AAAEACB4AA0}"/>
                  </a:ext>
                </a:extLst>
              </p:cNvPr>
              <p:cNvSpPr/>
              <p:nvPr/>
            </p:nvSpPr>
            <p:spPr>
              <a:xfrm>
                <a:off x="1065265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3" name="object 1205">
                <a:extLst>
                  <a:ext uri="{FF2B5EF4-FFF2-40B4-BE49-F238E27FC236}">
                    <a16:creationId xmlns:a16="http://schemas.microsoft.com/office/drawing/2014/main" id="{C5ADC12C-FAE9-92F9-EFC7-080BA46CAA92}"/>
                  </a:ext>
                </a:extLst>
              </p:cNvPr>
              <p:cNvSpPr/>
              <p:nvPr/>
            </p:nvSpPr>
            <p:spPr>
              <a:xfrm>
                <a:off x="1203391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4" name="object 1206">
                <a:extLst>
                  <a:ext uri="{FF2B5EF4-FFF2-40B4-BE49-F238E27FC236}">
                    <a16:creationId xmlns:a16="http://schemas.microsoft.com/office/drawing/2014/main" id="{E5F1BEDB-8E86-FAE0-E6BB-03E28D847DA3}"/>
                  </a:ext>
                </a:extLst>
              </p:cNvPr>
              <p:cNvSpPr/>
              <p:nvPr/>
            </p:nvSpPr>
            <p:spPr>
              <a:xfrm>
                <a:off x="914119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5" name="object 1207">
                <a:extLst>
                  <a:ext uri="{FF2B5EF4-FFF2-40B4-BE49-F238E27FC236}">
                    <a16:creationId xmlns:a16="http://schemas.microsoft.com/office/drawing/2014/main" id="{E1FC5ACF-D972-C096-060E-C62D81620D78}"/>
                  </a:ext>
                </a:extLst>
              </p:cNvPr>
              <p:cNvSpPr/>
              <p:nvPr/>
            </p:nvSpPr>
            <p:spPr>
              <a:xfrm>
                <a:off x="919327" y="805006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6" name="object 1208">
                <a:extLst>
                  <a:ext uri="{FF2B5EF4-FFF2-40B4-BE49-F238E27FC236}">
                    <a16:creationId xmlns:a16="http://schemas.microsoft.com/office/drawing/2014/main" id="{B4E44662-90BF-664B-5325-B461EFB36025}"/>
                  </a:ext>
                </a:extLst>
              </p:cNvPr>
              <p:cNvSpPr/>
              <p:nvPr/>
            </p:nvSpPr>
            <p:spPr>
              <a:xfrm>
                <a:off x="9271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7" name="object 1209">
                <a:extLst>
                  <a:ext uri="{FF2B5EF4-FFF2-40B4-BE49-F238E27FC236}">
                    <a16:creationId xmlns:a16="http://schemas.microsoft.com/office/drawing/2014/main" id="{ECD1DE28-2853-7BC8-9D2F-96087D1E6588}"/>
                  </a:ext>
                </a:extLst>
              </p:cNvPr>
              <p:cNvSpPr/>
              <p:nvPr/>
            </p:nvSpPr>
            <p:spPr>
              <a:xfrm>
                <a:off x="942780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8" name="object 1210">
                <a:extLst>
                  <a:ext uri="{FF2B5EF4-FFF2-40B4-BE49-F238E27FC236}">
                    <a16:creationId xmlns:a16="http://schemas.microsoft.com/office/drawing/2014/main" id="{559FDBD7-68B5-18EB-BC54-24C711213CF5}"/>
                  </a:ext>
                </a:extLst>
              </p:cNvPr>
              <p:cNvSpPr/>
              <p:nvPr/>
            </p:nvSpPr>
            <p:spPr>
              <a:xfrm>
                <a:off x="942653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89" name="object 1211">
                <a:extLst>
                  <a:ext uri="{FF2B5EF4-FFF2-40B4-BE49-F238E27FC236}">
                    <a16:creationId xmlns:a16="http://schemas.microsoft.com/office/drawing/2014/main" id="{6507AB33-DD89-11FE-7634-00789272ED1A}"/>
                  </a:ext>
                </a:extLst>
              </p:cNvPr>
              <p:cNvSpPr/>
              <p:nvPr/>
            </p:nvSpPr>
            <p:spPr>
              <a:xfrm>
                <a:off x="95581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0" name="object 1212">
                <a:extLst>
                  <a:ext uri="{FF2B5EF4-FFF2-40B4-BE49-F238E27FC236}">
                    <a16:creationId xmlns:a16="http://schemas.microsoft.com/office/drawing/2014/main" id="{8B584317-EE01-8451-888F-3B309A3CB4F9}"/>
                  </a:ext>
                </a:extLst>
              </p:cNvPr>
              <p:cNvSpPr/>
              <p:nvPr/>
            </p:nvSpPr>
            <p:spPr>
              <a:xfrm>
                <a:off x="955815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1" name="object 1213">
                <a:extLst>
                  <a:ext uri="{FF2B5EF4-FFF2-40B4-BE49-F238E27FC236}">
                    <a16:creationId xmlns:a16="http://schemas.microsoft.com/office/drawing/2014/main" id="{D9741B7A-6BA5-4F9D-13D1-B6BC13EE5B3C}"/>
                  </a:ext>
                </a:extLst>
              </p:cNvPr>
              <p:cNvSpPr/>
              <p:nvPr/>
            </p:nvSpPr>
            <p:spPr>
              <a:xfrm>
                <a:off x="97145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2" name="object 1214">
                <a:extLst>
                  <a:ext uri="{FF2B5EF4-FFF2-40B4-BE49-F238E27FC236}">
                    <a16:creationId xmlns:a16="http://schemas.microsoft.com/office/drawing/2014/main" id="{D3C0C476-8C4D-7C18-0C05-F3636AC3E90F}"/>
                  </a:ext>
                </a:extLst>
              </p:cNvPr>
              <p:cNvSpPr/>
              <p:nvPr/>
            </p:nvSpPr>
            <p:spPr>
              <a:xfrm>
                <a:off x="971327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3" name="object 1215">
                <a:extLst>
                  <a:ext uri="{FF2B5EF4-FFF2-40B4-BE49-F238E27FC236}">
                    <a16:creationId xmlns:a16="http://schemas.microsoft.com/office/drawing/2014/main" id="{25C0F888-C15E-698B-79F3-C5173946FC38}"/>
                  </a:ext>
                </a:extLst>
              </p:cNvPr>
              <p:cNvSpPr/>
              <p:nvPr/>
            </p:nvSpPr>
            <p:spPr>
              <a:xfrm>
                <a:off x="98708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4" name="object 1216">
                <a:extLst>
                  <a:ext uri="{FF2B5EF4-FFF2-40B4-BE49-F238E27FC236}">
                    <a16:creationId xmlns:a16="http://schemas.microsoft.com/office/drawing/2014/main" id="{A216823C-8457-CC28-B0D3-D3C59CD47317}"/>
                  </a:ext>
                </a:extLst>
              </p:cNvPr>
              <p:cNvSpPr/>
              <p:nvPr/>
            </p:nvSpPr>
            <p:spPr>
              <a:xfrm>
                <a:off x="100011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5" name="object 1217">
                <a:extLst>
                  <a:ext uri="{FF2B5EF4-FFF2-40B4-BE49-F238E27FC236}">
                    <a16:creationId xmlns:a16="http://schemas.microsoft.com/office/drawing/2014/main" id="{D01DD796-7776-3288-5E75-28A712CE0E4C}"/>
                  </a:ext>
                </a:extLst>
              </p:cNvPr>
              <p:cNvSpPr/>
              <p:nvPr/>
            </p:nvSpPr>
            <p:spPr>
              <a:xfrm>
                <a:off x="100011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6" name="object 1218">
                <a:extLst>
                  <a:ext uri="{FF2B5EF4-FFF2-40B4-BE49-F238E27FC236}">
                    <a16:creationId xmlns:a16="http://schemas.microsoft.com/office/drawing/2014/main" id="{29A4A405-EA91-ECE1-0A4A-EC839E49519A}"/>
                  </a:ext>
                </a:extLst>
              </p:cNvPr>
              <p:cNvSpPr/>
              <p:nvPr/>
            </p:nvSpPr>
            <p:spPr>
              <a:xfrm>
                <a:off x="101575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7" name="object 1219">
                <a:extLst>
                  <a:ext uri="{FF2B5EF4-FFF2-40B4-BE49-F238E27FC236}">
                    <a16:creationId xmlns:a16="http://schemas.microsoft.com/office/drawing/2014/main" id="{CA9BA212-E82D-A90C-CB54-DF230B1E939E}"/>
                  </a:ext>
                </a:extLst>
              </p:cNvPr>
              <p:cNvSpPr/>
              <p:nvPr/>
            </p:nvSpPr>
            <p:spPr>
              <a:xfrm>
                <a:off x="101575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8" name="object 1220">
                <a:extLst>
                  <a:ext uri="{FF2B5EF4-FFF2-40B4-BE49-F238E27FC236}">
                    <a16:creationId xmlns:a16="http://schemas.microsoft.com/office/drawing/2014/main" id="{8C29D34E-9A55-CAB2-6E97-11D97C746F15}"/>
                  </a:ext>
                </a:extLst>
              </p:cNvPr>
              <p:cNvSpPr/>
              <p:nvPr/>
            </p:nvSpPr>
            <p:spPr>
              <a:xfrm>
                <a:off x="1031394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99" name="object 1221">
                <a:extLst>
                  <a:ext uri="{FF2B5EF4-FFF2-40B4-BE49-F238E27FC236}">
                    <a16:creationId xmlns:a16="http://schemas.microsoft.com/office/drawing/2014/main" id="{CE75FE9E-9324-4BF8-26FB-401A72F033AA}"/>
                  </a:ext>
                </a:extLst>
              </p:cNvPr>
              <p:cNvSpPr/>
              <p:nvPr/>
            </p:nvSpPr>
            <p:spPr>
              <a:xfrm>
                <a:off x="104702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0" name="object 1222">
                <a:extLst>
                  <a:ext uri="{FF2B5EF4-FFF2-40B4-BE49-F238E27FC236}">
                    <a16:creationId xmlns:a16="http://schemas.microsoft.com/office/drawing/2014/main" id="{F6B47222-331A-DB64-E0D8-574B3D001F3F}"/>
                  </a:ext>
                </a:extLst>
              </p:cNvPr>
              <p:cNvSpPr/>
              <p:nvPr/>
            </p:nvSpPr>
            <p:spPr>
              <a:xfrm>
                <a:off x="104702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1" name="object 1223">
                <a:extLst>
                  <a:ext uri="{FF2B5EF4-FFF2-40B4-BE49-F238E27FC236}">
                    <a16:creationId xmlns:a16="http://schemas.microsoft.com/office/drawing/2014/main" id="{E79C8098-1E1F-A6E8-0AB8-28F50DD00650}"/>
                  </a:ext>
                </a:extLst>
              </p:cNvPr>
              <p:cNvSpPr/>
              <p:nvPr/>
            </p:nvSpPr>
            <p:spPr>
              <a:xfrm>
                <a:off x="1031401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2" name="object 1224">
                <a:extLst>
                  <a:ext uri="{FF2B5EF4-FFF2-40B4-BE49-F238E27FC236}">
                    <a16:creationId xmlns:a16="http://schemas.microsoft.com/office/drawing/2014/main" id="{60C62153-3005-2DE0-3B91-5F3D1BD1895F}"/>
                  </a:ext>
                </a:extLst>
              </p:cNvPr>
              <p:cNvSpPr/>
              <p:nvPr/>
            </p:nvSpPr>
            <p:spPr>
              <a:xfrm>
                <a:off x="1018364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3" name="object 1225">
                <a:extLst>
                  <a:ext uri="{FF2B5EF4-FFF2-40B4-BE49-F238E27FC236}">
                    <a16:creationId xmlns:a16="http://schemas.microsoft.com/office/drawing/2014/main" id="{8DE6460C-9B54-C31C-15C0-3A1E7D765885}"/>
                  </a:ext>
                </a:extLst>
              </p:cNvPr>
              <p:cNvSpPr/>
              <p:nvPr/>
            </p:nvSpPr>
            <p:spPr>
              <a:xfrm>
                <a:off x="100272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4" name="object 1226">
                <a:extLst>
                  <a:ext uri="{FF2B5EF4-FFF2-40B4-BE49-F238E27FC236}">
                    <a16:creationId xmlns:a16="http://schemas.microsoft.com/office/drawing/2014/main" id="{14491F6B-39C7-2B76-59F6-DC4AF0704501}"/>
                  </a:ext>
                </a:extLst>
              </p:cNvPr>
              <p:cNvSpPr/>
              <p:nvPr/>
            </p:nvSpPr>
            <p:spPr>
              <a:xfrm>
                <a:off x="987085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5" name="object 1227">
                <a:extLst>
                  <a:ext uri="{FF2B5EF4-FFF2-40B4-BE49-F238E27FC236}">
                    <a16:creationId xmlns:a16="http://schemas.microsoft.com/office/drawing/2014/main" id="{C6BC946E-3949-0495-AC8C-7210BC04A9F3}"/>
                  </a:ext>
                </a:extLst>
              </p:cNvPr>
              <p:cNvSpPr/>
              <p:nvPr/>
            </p:nvSpPr>
            <p:spPr>
              <a:xfrm>
                <a:off x="95841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6" name="object 1228">
                <a:extLst>
                  <a:ext uri="{FF2B5EF4-FFF2-40B4-BE49-F238E27FC236}">
                    <a16:creationId xmlns:a16="http://schemas.microsoft.com/office/drawing/2014/main" id="{560DADE0-2DDB-6F30-FF95-9F806113EBF4}"/>
                  </a:ext>
                </a:extLst>
              </p:cNvPr>
              <p:cNvSpPr/>
              <p:nvPr/>
            </p:nvSpPr>
            <p:spPr>
              <a:xfrm>
                <a:off x="927152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7" name="object 1229">
                <a:extLst>
                  <a:ext uri="{FF2B5EF4-FFF2-40B4-BE49-F238E27FC236}">
                    <a16:creationId xmlns:a16="http://schemas.microsoft.com/office/drawing/2014/main" id="{59E1B087-4F4B-6864-98DB-E3509FDAA5EC}"/>
                  </a:ext>
                </a:extLst>
              </p:cNvPr>
              <p:cNvSpPr/>
              <p:nvPr/>
            </p:nvSpPr>
            <p:spPr>
              <a:xfrm>
                <a:off x="914123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8" name="object 1230">
                <a:extLst>
                  <a:ext uri="{FF2B5EF4-FFF2-40B4-BE49-F238E27FC236}">
                    <a16:creationId xmlns:a16="http://schemas.microsoft.com/office/drawing/2014/main" id="{F7303840-7CCD-3FFA-1B6C-B03089D2145E}"/>
                  </a:ext>
                </a:extLst>
              </p:cNvPr>
              <p:cNvSpPr/>
              <p:nvPr/>
            </p:nvSpPr>
            <p:spPr>
              <a:xfrm>
                <a:off x="121120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09" name="object 1231">
                <a:extLst>
                  <a:ext uri="{FF2B5EF4-FFF2-40B4-BE49-F238E27FC236}">
                    <a16:creationId xmlns:a16="http://schemas.microsoft.com/office/drawing/2014/main" id="{590E24AC-B1DA-F8C4-34D1-6967A860B3AF}"/>
                  </a:ext>
                </a:extLst>
              </p:cNvPr>
              <p:cNvSpPr/>
              <p:nvPr/>
            </p:nvSpPr>
            <p:spPr>
              <a:xfrm>
                <a:off x="1070472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0" name="object 1232">
                <a:extLst>
                  <a:ext uri="{FF2B5EF4-FFF2-40B4-BE49-F238E27FC236}">
                    <a16:creationId xmlns:a16="http://schemas.microsoft.com/office/drawing/2014/main" id="{279A8E70-73E2-958F-9204-ED212FA8D97D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1" name="object 1233">
                <a:extLst>
                  <a:ext uri="{FF2B5EF4-FFF2-40B4-BE49-F238E27FC236}">
                    <a16:creationId xmlns:a16="http://schemas.microsoft.com/office/drawing/2014/main" id="{4FC6A2A1-6300-3170-CB99-A48D52532467}"/>
                  </a:ext>
                </a:extLst>
              </p:cNvPr>
              <p:cNvSpPr/>
              <p:nvPr/>
            </p:nvSpPr>
            <p:spPr>
              <a:xfrm>
                <a:off x="119556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2" name="object 1234">
                <a:extLst>
                  <a:ext uri="{FF2B5EF4-FFF2-40B4-BE49-F238E27FC236}">
                    <a16:creationId xmlns:a16="http://schemas.microsoft.com/office/drawing/2014/main" id="{6E01250B-9B34-A0E4-9D7A-07E3C1EA5A12}"/>
                  </a:ext>
                </a:extLst>
              </p:cNvPr>
              <p:cNvSpPr/>
              <p:nvPr/>
            </p:nvSpPr>
            <p:spPr>
              <a:xfrm>
                <a:off x="118254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3" name="object 1235">
                <a:extLst>
                  <a:ext uri="{FF2B5EF4-FFF2-40B4-BE49-F238E27FC236}">
                    <a16:creationId xmlns:a16="http://schemas.microsoft.com/office/drawing/2014/main" id="{2111DF03-22A4-FFEB-CB37-EE050C83C7E5}"/>
                  </a:ext>
                </a:extLst>
              </p:cNvPr>
              <p:cNvSpPr/>
              <p:nvPr/>
            </p:nvSpPr>
            <p:spPr>
              <a:xfrm>
                <a:off x="1182415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4" name="object 1236">
                <a:extLst>
                  <a:ext uri="{FF2B5EF4-FFF2-40B4-BE49-F238E27FC236}">
                    <a16:creationId xmlns:a16="http://schemas.microsoft.com/office/drawing/2014/main" id="{C6FA14BC-9287-8093-8BC6-9FF09EBEAA11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5" name="object 1237">
                <a:extLst>
                  <a:ext uri="{FF2B5EF4-FFF2-40B4-BE49-F238E27FC236}">
                    <a16:creationId xmlns:a16="http://schemas.microsoft.com/office/drawing/2014/main" id="{384E1395-7ADC-8535-0F32-8E4A3C8572DA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6" name="object 1238">
                <a:extLst>
                  <a:ext uri="{FF2B5EF4-FFF2-40B4-BE49-F238E27FC236}">
                    <a16:creationId xmlns:a16="http://schemas.microsoft.com/office/drawing/2014/main" id="{4E02F0BD-5022-18EC-A9CE-8851E7D6A83D}"/>
                  </a:ext>
                </a:extLst>
              </p:cNvPr>
              <p:cNvSpPr/>
              <p:nvPr/>
            </p:nvSpPr>
            <p:spPr>
              <a:xfrm>
                <a:off x="115126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7" name="object 1239">
                <a:extLst>
                  <a:ext uri="{FF2B5EF4-FFF2-40B4-BE49-F238E27FC236}">
                    <a16:creationId xmlns:a16="http://schemas.microsoft.com/office/drawing/2014/main" id="{D949B042-97F1-7ECC-54D5-7598D2698A67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8" name="object 1240">
                <a:extLst>
                  <a:ext uri="{FF2B5EF4-FFF2-40B4-BE49-F238E27FC236}">
                    <a16:creationId xmlns:a16="http://schemas.microsoft.com/office/drawing/2014/main" id="{D8BFB0D3-2686-0EB1-DB71-BEA247390E08}"/>
                  </a:ext>
                </a:extLst>
              </p:cNvPr>
              <p:cNvSpPr/>
              <p:nvPr/>
            </p:nvSpPr>
            <p:spPr>
              <a:xfrm>
                <a:off x="113563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19" name="object 1241">
                <a:extLst>
                  <a:ext uri="{FF2B5EF4-FFF2-40B4-BE49-F238E27FC236}">
                    <a16:creationId xmlns:a16="http://schemas.microsoft.com/office/drawing/2014/main" id="{F562AD81-A544-58D4-1028-AEF0A759555A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0" name="object 1242">
                <a:extLst>
                  <a:ext uri="{FF2B5EF4-FFF2-40B4-BE49-F238E27FC236}">
                    <a16:creationId xmlns:a16="http://schemas.microsoft.com/office/drawing/2014/main" id="{9EC04AD3-C23B-C428-A10C-2AD0B4F60334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1" name="object 1243">
                <a:extLst>
                  <a:ext uri="{FF2B5EF4-FFF2-40B4-BE49-F238E27FC236}">
                    <a16:creationId xmlns:a16="http://schemas.microsoft.com/office/drawing/2014/main" id="{2081D3DF-F1CC-E910-6236-4CC4722DC8C1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2" name="object 1244">
                <a:extLst>
                  <a:ext uri="{FF2B5EF4-FFF2-40B4-BE49-F238E27FC236}">
                    <a16:creationId xmlns:a16="http://schemas.microsoft.com/office/drawing/2014/main" id="{AC5F366B-A9FF-16AF-06EC-50D39AD0477B}"/>
                  </a:ext>
                </a:extLst>
              </p:cNvPr>
              <p:cNvSpPr/>
              <p:nvPr/>
            </p:nvSpPr>
            <p:spPr>
              <a:xfrm>
                <a:off x="1091323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3" name="object 1245">
                <a:extLst>
                  <a:ext uri="{FF2B5EF4-FFF2-40B4-BE49-F238E27FC236}">
                    <a16:creationId xmlns:a16="http://schemas.microsoft.com/office/drawing/2014/main" id="{8594A439-40E2-AD16-D2A0-41968A6A266B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4" name="object 1246">
                <a:extLst>
                  <a:ext uri="{FF2B5EF4-FFF2-40B4-BE49-F238E27FC236}">
                    <a16:creationId xmlns:a16="http://schemas.microsoft.com/office/drawing/2014/main" id="{F357A7BE-E704-44B8-C6BE-5C91CE1758A4}"/>
                  </a:ext>
                </a:extLst>
              </p:cNvPr>
              <p:cNvSpPr/>
              <p:nvPr/>
            </p:nvSpPr>
            <p:spPr>
              <a:xfrm>
                <a:off x="1075696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5" name="object 1247">
                <a:extLst>
                  <a:ext uri="{FF2B5EF4-FFF2-40B4-BE49-F238E27FC236}">
                    <a16:creationId xmlns:a16="http://schemas.microsoft.com/office/drawing/2014/main" id="{1F220FD7-1571-79DD-1B70-D78ECB648763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6" name="object 1248">
                <a:extLst>
                  <a:ext uri="{FF2B5EF4-FFF2-40B4-BE49-F238E27FC236}">
                    <a16:creationId xmlns:a16="http://schemas.microsoft.com/office/drawing/2014/main" id="{3DF42D11-35AF-7CA6-33AF-1E2194354AC4}"/>
                  </a:ext>
                </a:extLst>
              </p:cNvPr>
              <p:cNvSpPr/>
              <p:nvPr/>
            </p:nvSpPr>
            <p:spPr>
              <a:xfrm>
                <a:off x="107830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7" name="object 1249">
                <a:extLst>
                  <a:ext uri="{FF2B5EF4-FFF2-40B4-BE49-F238E27FC236}">
                    <a16:creationId xmlns:a16="http://schemas.microsoft.com/office/drawing/2014/main" id="{FEC4C72A-0E16-AFFD-153E-87A849DE3BB0}"/>
                  </a:ext>
                </a:extLst>
              </p:cNvPr>
              <p:cNvSpPr/>
              <p:nvPr/>
            </p:nvSpPr>
            <p:spPr>
              <a:xfrm>
                <a:off x="10939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8" name="object 1250">
                <a:extLst>
                  <a:ext uri="{FF2B5EF4-FFF2-40B4-BE49-F238E27FC236}">
                    <a16:creationId xmlns:a16="http://schemas.microsoft.com/office/drawing/2014/main" id="{D7EBE602-F9D6-D4C3-117C-31D2BF1DC1D8}"/>
                  </a:ext>
                </a:extLst>
              </p:cNvPr>
              <p:cNvSpPr/>
              <p:nvPr/>
            </p:nvSpPr>
            <p:spPr>
              <a:xfrm>
                <a:off x="110696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29" name="object 1251">
                <a:extLst>
                  <a:ext uri="{FF2B5EF4-FFF2-40B4-BE49-F238E27FC236}">
                    <a16:creationId xmlns:a16="http://schemas.microsoft.com/office/drawing/2014/main" id="{A85E5854-7E72-42E6-00C2-3A94DF8AB61C}"/>
                  </a:ext>
                </a:extLst>
              </p:cNvPr>
              <p:cNvSpPr/>
              <p:nvPr/>
            </p:nvSpPr>
            <p:spPr>
              <a:xfrm>
                <a:off x="112260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0" name="object 1252">
                <a:extLst>
                  <a:ext uri="{FF2B5EF4-FFF2-40B4-BE49-F238E27FC236}">
                    <a16:creationId xmlns:a16="http://schemas.microsoft.com/office/drawing/2014/main" id="{859E2447-6A49-47FE-F05A-D95DE08251FD}"/>
                  </a:ext>
                </a:extLst>
              </p:cNvPr>
              <p:cNvSpPr/>
              <p:nvPr/>
            </p:nvSpPr>
            <p:spPr>
              <a:xfrm>
                <a:off x="113824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1" name="object 1253">
                <a:extLst>
                  <a:ext uri="{FF2B5EF4-FFF2-40B4-BE49-F238E27FC236}">
                    <a16:creationId xmlns:a16="http://schemas.microsoft.com/office/drawing/2014/main" id="{D120D1AF-0059-D53A-3C07-F1466ACCBFE4}"/>
                  </a:ext>
                </a:extLst>
              </p:cNvPr>
              <p:cNvSpPr/>
              <p:nvPr/>
            </p:nvSpPr>
            <p:spPr>
              <a:xfrm>
                <a:off x="115386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2" name="object 1254">
                <a:extLst>
                  <a:ext uri="{FF2B5EF4-FFF2-40B4-BE49-F238E27FC236}">
                    <a16:creationId xmlns:a16="http://schemas.microsoft.com/office/drawing/2014/main" id="{BF75D1DF-E4F8-01BA-CE1A-DE92C292E853}"/>
                  </a:ext>
                </a:extLst>
              </p:cNvPr>
              <p:cNvSpPr/>
              <p:nvPr/>
            </p:nvSpPr>
            <p:spPr>
              <a:xfrm>
                <a:off x="1166903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3" name="object 1255">
                <a:extLst>
                  <a:ext uri="{FF2B5EF4-FFF2-40B4-BE49-F238E27FC236}">
                    <a16:creationId xmlns:a16="http://schemas.microsoft.com/office/drawing/2014/main" id="{BB7DA745-13B2-C97C-56B4-A27F36D3D7B1}"/>
                  </a:ext>
                </a:extLst>
              </p:cNvPr>
              <p:cNvSpPr/>
              <p:nvPr/>
            </p:nvSpPr>
            <p:spPr>
              <a:xfrm>
                <a:off x="119818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4" name="object 1256">
                <a:extLst>
                  <a:ext uri="{FF2B5EF4-FFF2-40B4-BE49-F238E27FC236}">
                    <a16:creationId xmlns:a16="http://schemas.microsoft.com/office/drawing/2014/main" id="{C5C9B743-CCD5-1F17-5724-60F079C876D7}"/>
                  </a:ext>
                </a:extLst>
              </p:cNvPr>
              <p:cNvSpPr/>
              <p:nvPr/>
            </p:nvSpPr>
            <p:spPr>
              <a:xfrm>
                <a:off x="106266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5" name="object 1257">
                <a:extLst>
                  <a:ext uri="{FF2B5EF4-FFF2-40B4-BE49-F238E27FC236}">
                    <a16:creationId xmlns:a16="http://schemas.microsoft.com/office/drawing/2014/main" id="{89517739-E1F6-A64E-4309-CFE558B2DED0}"/>
                  </a:ext>
                </a:extLst>
              </p:cNvPr>
              <p:cNvSpPr/>
              <p:nvPr/>
            </p:nvSpPr>
            <p:spPr>
              <a:xfrm>
                <a:off x="1060057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6" name="object 1258">
                <a:extLst>
                  <a:ext uri="{FF2B5EF4-FFF2-40B4-BE49-F238E27FC236}">
                    <a16:creationId xmlns:a16="http://schemas.microsoft.com/office/drawing/2014/main" id="{036BB0FF-1B95-35A5-14EC-7759D56532B9}"/>
                  </a:ext>
                </a:extLst>
              </p:cNvPr>
              <p:cNvSpPr/>
              <p:nvPr/>
            </p:nvSpPr>
            <p:spPr>
              <a:xfrm>
                <a:off x="1052247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7" name="object 1259">
                <a:extLst>
                  <a:ext uri="{FF2B5EF4-FFF2-40B4-BE49-F238E27FC236}">
                    <a16:creationId xmlns:a16="http://schemas.microsoft.com/office/drawing/2014/main" id="{D353E9BB-B4C5-84FE-482F-F5A3912A8222}"/>
                  </a:ext>
                </a:extLst>
              </p:cNvPr>
              <p:cNvSpPr/>
              <p:nvPr/>
            </p:nvSpPr>
            <p:spPr>
              <a:xfrm>
                <a:off x="914121" y="8052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8" name="object 1260">
                <a:extLst>
                  <a:ext uri="{FF2B5EF4-FFF2-40B4-BE49-F238E27FC236}">
                    <a16:creationId xmlns:a16="http://schemas.microsoft.com/office/drawing/2014/main" id="{E5730FD1-0CD7-A166-6B2D-698C49A02977}"/>
                  </a:ext>
                </a:extLst>
              </p:cNvPr>
              <p:cNvSpPr/>
              <p:nvPr/>
            </p:nvSpPr>
            <p:spPr>
              <a:xfrm>
                <a:off x="1065265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39" name="object 1261">
                <a:extLst>
                  <a:ext uri="{FF2B5EF4-FFF2-40B4-BE49-F238E27FC236}">
                    <a16:creationId xmlns:a16="http://schemas.microsoft.com/office/drawing/2014/main" id="{FB304438-71D2-38BF-9385-970E16EA02A5}"/>
                  </a:ext>
                </a:extLst>
              </p:cNvPr>
              <p:cNvSpPr/>
              <p:nvPr/>
            </p:nvSpPr>
            <p:spPr>
              <a:xfrm>
                <a:off x="1203391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0" name="object 1262">
                <a:extLst>
                  <a:ext uri="{FF2B5EF4-FFF2-40B4-BE49-F238E27FC236}">
                    <a16:creationId xmlns:a16="http://schemas.microsoft.com/office/drawing/2014/main" id="{FF255770-990A-DE1F-D5DB-7AA3C84FADC5}"/>
                  </a:ext>
                </a:extLst>
              </p:cNvPr>
              <p:cNvSpPr/>
              <p:nvPr/>
            </p:nvSpPr>
            <p:spPr>
              <a:xfrm>
                <a:off x="914119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1" name="object 1263">
                <a:extLst>
                  <a:ext uri="{FF2B5EF4-FFF2-40B4-BE49-F238E27FC236}">
                    <a16:creationId xmlns:a16="http://schemas.microsoft.com/office/drawing/2014/main" id="{7FC4480C-62F4-81FA-3977-72A2CCE0341A}"/>
                  </a:ext>
                </a:extLst>
              </p:cNvPr>
              <p:cNvSpPr/>
              <p:nvPr/>
            </p:nvSpPr>
            <p:spPr>
              <a:xfrm>
                <a:off x="919327" y="797448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2" name="object 1264">
                <a:extLst>
                  <a:ext uri="{FF2B5EF4-FFF2-40B4-BE49-F238E27FC236}">
                    <a16:creationId xmlns:a16="http://schemas.microsoft.com/office/drawing/2014/main" id="{E23D3877-4F40-B6D5-863A-8F5649CDB67E}"/>
                  </a:ext>
                </a:extLst>
              </p:cNvPr>
              <p:cNvSpPr/>
              <p:nvPr/>
            </p:nvSpPr>
            <p:spPr>
              <a:xfrm>
                <a:off x="9271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3" name="object 1265">
                <a:extLst>
                  <a:ext uri="{FF2B5EF4-FFF2-40B4-BE49-F238E27FC236}">
                    <a16:creationId xmlns:a16="http://schemas.microsoft.com/office/drawing/2014/main" id="{2DE88246-D436-80A9-78E2-0CE75A841228}"/>
                  </a:ext>
                </a:extLst>
              </p:cNvPr>
              <p:cNvSpPr/>
              <p:nvPr/>
            </p:nvSpPr>
            <p:spPr>
              <a:xfrm>
                <a:off x="942780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4" name="object 1266">
                <a:extLst>
                  <a:ext uri="{FF2B5EF4-FFF2-40B4-BE49-F238E27FC236}">
                    <a16:creationId xmlns:a16="http://schemas.microsoft.com/office/drawing/2014/main" id="{7AC62C8D-CB06-5990-E347-6F57AB31734E}"/>
                  </a:ext>
                </a:extLst>
              </p:cNvPr>
              <p:cNvSpPr/>
              <p:nvPr/>
            </p:nvSpPr>
            <p:spPr>
              <a:xfrm>
                <a:off x="942780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5" name="object 1267">
                <a:extLst>
                  <a:ext uri="{FF2B5EF4-FFF2-40B4-BE49-F238E27FC236}">
                    <a16:creationId xmlns:a16="http://schemas.microsoft.com/office/drawing/2014/main" id="{0198C4D3-A640-2B4E-16F1-63C012CF36B9}"/>
                  </a:ext>
                </a:extLst>
              </p:cNvPr>
              <p:cNvSpPr/>
              <p:nvPr/>
            </p:nvSpPr>
            <p:spPr>
              <a:xfrm>
                <a:off x="95581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6" name="object 1268">
                <a:extLst>
                  <a:ext uri="{FF2B5EF4-FFF2-40B4-BE49-F238E27FC236}">
                    <a16:creationId xmlns:a16="http://schemas.microsoft.com/office/drawing/2014/main" id="{6668755B-9EB6-E054-3438-E79694882DF2}"/>
                  </a:ext>
                </a:extLst>
              </p:cNvPr>
              <p:cNvSpPr/>
              <p:nvPr/>
            </p:nvSpPr>
            <p:spPr>
              <a:xfrm>
                <a:off x="955815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7" name="object 1269">
                <a:extLst>
                  <a:ext uri="{FF2B5EF4-FFF2-40B4-BE49-F238E27FC236}">
                    <a16:creationId xmlns:a16="http://schemas.microsoft.com/office/drawing/2014/main" id="{F916B1EE-9502-02FA-2EAB-D88A13E5BCB3}"/>
                  </a:ext>
                </a:extLst>
              </p:cNvPr>
              <p:cNvSpPr/>
              <p:nvPr/>
            </p:nvSpPr>
            <p:spPr>
              <a:xfrm>
                <a:off x="97145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8" name="object 1270">
                <a:extLst>
                  <a:ext uri="{FF2B5EF4-FFF2-40B4-BE49-F238E27FC236}">
                    <a16:creationId xmlns:a16="http://schemas.microsoft.com/office/drawing/2014/main" id="{BD019DF5-5A21-872F-A708-61A7C77A1E60}"/>
                  </a:ext>
                </a:extLst>
              </p:cNvPr>
              <p:cNvSpPr/>
              <p:nvPr/>
            </p:nvSpPr>
            <p:spPr>
              <a:xfrm>
                <a:off x="971454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49" name="object 1271">
                <a:extLst>
                  <a:ext uri="{FF2B5EF4-FFF2-40B4-BE49-F238E27FC236}">
                    <a16:creationId xmlns:a16="http://schemas.microsoft.com/office/drawing/2014/main" id="{63C3A19A-DB44-FF3A-6126-48D4C4D04B8E}"/>
                  </a:ext>
                </a:extLst>
              </p:cNvPr>
              <p:cNvSpPr/>
              <p:nvPr/>
            </p:nvSpPr>
            <p:spPr>
              <a:xfrm>
                <a:off x="98708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0" name="object 1272">
                <a:extLst>
                  <a:ext uri="{FF2B5EF4-FFF2-40B4-BE49-F238E27FC236}">
                    <a16:creationId xmlns:a16="http://schemas.microsoft.com/office/drawing/2014/main" id="{B7924E91-2296-76FD-A41F-9D649155AF38}"/>
                  </a:ext>
                </a:extLst>
              </p:cNvPr>
              <p:cNvSpPr/>
              <p:nvPr/>
            </p:nvSpPr>
            <p:spPr>
              <a:xfrm>
                <a:off x="100011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1" name="object 1273">
                <a:extLst>
                  <a:ext uri="{FF2B5EF4-FFF2-40B4-BE49-F238E27FC236}">
                    <a16:creationId xmlns:a16="http://schemas.microsoft.com/office/drawing/2014/main" id="{049B33C1-5813-A25A-841A-6B1B55CEDF85}"/>
                  </a:ext>
                </a:extLst>
              </p:cNvPr>
              <p:cNvSpPr/>
              <p:nvPr/>
            </p:nvSpPr>
            <p:spPr>
              <a:xfrm>
                <a:off x="100011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2" name="object 1274">
                <a:extLst>
                  <a:ext uri="{FF2B5EF4-FFF2-40B4-BE49-F238E27FC236}">
                    <a16:creationId xmlns:a16="http://schemas.microsoft.com/office/drawing/2014/main" id="{436DA011-AB09-3D3B-8F01-F158B8C1D85B}"/>
                  </a:ext>
                </a:extLst>
              </p:cNvPr>
              <p:cNvSpPr/>
              <p:nvPr/>
            </p:nvSpPr>
            <p:spPr>
              <a:xfrm>
                <a:off x="101575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3" name="object 1275">
                <a:extLst>
                  <a:ext uri="{FF2B5EF4-FFF2-40B4-BE49-F238E27FC236}">
                    <a16:creationId xmlns:a16="http://schemas.microsoft.com/office/drawing/2014/main" id="{2285CD2F-D4DE-A381-0901-685ED10212FE}"/>
                  </a:ext>
                </a:extLst>
              </p:cNvPr>
              <p:cNvSpPr/>
              <p:nvPr/>
            </p:nvSpPr>
            <p:spPr>
              <a:xfrm>
                <a:off x="101575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4" name="object 1276">
                <a:extLst>
                  <a:ext uri="{FF2B5EF4-FFF2-40B4-BE49-F238E27FC236}">
                    <a16:creationId xmlns:a16="http://schemas.microsoft.com/office/drawing/2014/main" id="{86D4BE54-CFFC-0915-1D33-33F0608E734F}"/>
                  </a:ext>
                </a:extLst>
              </p:cNvPr>
              <p:cNvSpPr/>
              <p:nvPr/>
            </p:nvSpPr>
            <p:spPr>
              <a:xfrm>
                <a:off x="1031394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5" name="object 1277">
                <a:extLst>
                  <a:ext uri="{FF2B5EF4-FFF2-40B4-BE49-F238E27FC236}">
                    <a16:creationId xmlns:a16="http://schemas.microsoft.com/office/drawing/2014/main" id="{A16C4406-0E82-6044-A1CD-1136EB40F742}"/>
                  </a:ext>
                </a:extLst>
              </p:cNvPr>
              <p:cNvSpPr/>
              <p:nvPr/>
            </p:nvSpPr>
            <p:spPr>
              <a:xfrm>
                <a:off x="104702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6" name="object 1278">
                <a:extLst>
                  <a:ext uri="{FF2B5EF4-FFF2-40B4-BE49-F238E27FC236}">
                    <a16:creationId xmlns:a16="http://schemas.microsoft.com/office/drawing/2014/main" id="{65DA5C27-6E5B-6EA6-4300-0A82C8B1A500}"/>
                  </a:ext>
                </a:extLst>
              </p:cNvPr>
              <p:cNvSpPr/>
              <p:nvPr/>
            </p:nvSpPr>
            <p:spPr>
              <a:xfrm>
                <a:off x="104702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7" name="object 1279">
                <a:extLst>
                  <a:ext uri="{FF2B5EF4-FFF2-40B4-BE49-F238E27FC236}">
                    <a16:creationId xmlns:a16="http://schemas.microsoft.com/office/drawing/2014/main" id="{90A02191-47AF-F23F-A2B2-FFC801DA62E5}"/>
                  </a:ext>
                </a:extLst>
              </p:cNvPr>
              <p:cNvSpPr/>
              <p:nvPr/>
            </p:nvSpPr>
            <p:spPr>
              <a:xfrm>
                <a:off x="1031401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8" name="object 1280">
                <a:extLst>
                  <a:ext uri="{FF2B5EF4-FFF2-40B4-BE49-F238E27FC236}">
                    <a16:creationId xmlns:a16="http://schemas.microsoft.com/office/drawing/2014/main" id="{DDC12380-E5E7-76C8-E9D7-CDEC838A28D2}"/>
                  </a:ext>
                </a:extLst>
              </p:cNvPr>
              <p:cNvSpPr/>
              <p:nvPr/>
            </p:nvSpPr>
            <p:spPr>
              <a:xfrm>
                <a:off x="1018364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59" name="object 1281">
                <a:extLst>
                  <a:ext uri="{FF2B5EF4-FFF2-40B4-BE49-F238E27FC236}">
                    <a16:creationId xmlns:a16="http://schemas.microsoft.com/office/drawing/2014/main" id="{A7C0CD7F-8160-D0B0-A0D7-08BF5B6AFC8D}"/>
                  </a:ext>
                </a:extLst>
              </p:cNvPr>
              <p:cNvSpPr/>
              <p:nvPr/>
            </p:nvSpPr>
            <p:spPr>
              <a:xfrm>
                <a:off x="100272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0" name="object 1282">
                <a:extLst>
                  <a:ext uri="{FF2B5EF4-FFF2-40B4-BE49-F238E27FC236}">
                    <a16:creationId xmlns:a16="http://schemas.microsoft.com/office/drawing/2014/main" id="{C1537AF2-32E8-9A88-509F-32E2BCF7BCE6}"/>
                  </a:ext>
                </a:extLst>
              </p:cNvPr>
              <p:cNvSpPr/>
              <p:nvPr/>
            </p:nvSpPr>
            <p:spPr>
              <a:xfrm>
                <a:off x="987085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1" name="object 1283">
                <a:extLst>
                  <a:ext uri="{FF2B5EF4-FFF2-40B4-BE49-F238E27FC236}">
                    <a16:creationId xmlns:a16="http://schemas.microsoft.com/office/drawing/2014/main" id="{017AE51F-1B72-DCCD-2461-77FCD7ED919C}"/>
                  </a:ext>
                </a:extLst>
              </p:cNvPr>
              <p:cNvSpPr/>
              <p:nvPr/>
            </p:nvSpPr>
            <p:spPr>
              <a:xfrm>
                <a:off x="95841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2" name="object 1284">
                <a:extLst>
                  <a:ext uri="{FF2B5EF4-FFF2-40B4-BE49-F238E27FC236}">
                    <a16:creationId xmlns:a16="http://schemas.microsoft.com/office/drawing/2014/main" id="{6A8B32E3-08B2-BD5C-6ED4-648E5EF9427F}"/>
                  </a:ext>
                </a:extLst>
              </p:cNvPr>
              <p:cNvSpPr/>
              <p:nvPr/>
            </p:nvSpPr>
            <p:spPr>
              <a:xfrm>
                <a:off x="927152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3" name="object 1285">
                <a:extLst>
                  <a:ext uri="{FF2B5EF4-FFF2-40B4-BE49-F238E27FC236}">
                    <a16:creationId xmlns:a16="http://schemas.microsoft.com/office/drawing/2014/main" id="{8C75B016-A168-BEB6-DB64-A0B334AD7B54}"/>
                  </a:ext>
                </a:extLst>
              </p:cNvPr>
              <p:cNvSpPr/>
              <p:nvPr/>
            </p:nvSpPr>
            <p:spPr>
              <a:xfrm>
                <a:off x="914123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4" name="object 1286">
                <a:extLst>
                  <a:ext uri="{FF2B5EF4-FFF2-40B4-BE49-F238E27FC236}">
                    <a16:creationId xmlns:a16="http://schemas.microsoft.com/office/drawing/2014/main" id="{CE05EAFF-A784-C6D7-781F-372A58C29086}"/>
                  </a:ext>
                </a:extLst>
              </p:cNvPr>
              <p:cNvSpPr/>
              <p:nvPr/>
            </p:nvSpPr>
            <p:spPr>
              <a:xfrm>
                <a:off x="121120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5" name="object 1287">
                <a:extLst>
                  <a:ext uri="{FF2B5EF4-FFF2-40B4-BE49-F238E27FC236}">
                    <a16:creationId xmlns:a16="http://schemas.microsoft.com/office/drawing/2014/main" id="{A8AD7A4A-1ED2-C329-8CEB-F95D2415C327}"/>
                  </a:ext>
                </a:extLst>
              </p:cNvPr>
              <p:cNvSpPr/>
              <p:nvPr/>
            </p:nvSpPr>
            <p:spPr>
              <a:xfrm>
                <a:off x="1070472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6" name="object 1288">
                <a:extLst>
                  <a:ext uri="{FF2B5EF4-FFF2-40B4-BE49-F238E27FC236}">
                    <a16:creationId xmlns:a16="http://schemas.microsoft.com/office/drawing/2014/main" id="{94AF1CD5-8478-E1C5-8A4F-2FB089561401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7" name="object 1289">
                <a:extLst>
                  <a:ext uri="{FF2B5EF4-FFF2-40B4-BE49-F238E27FC236}">
                    <a16:creationId xmlns:a16="http://schemas.microsoft.com/office/drawing/2014/main" id="{06E88B22-0403-02E9-5D79-202AC8581E37}"/>
                  </a:ext>
                </a:extLst>
              </p:cNvPr>
              <p:cNvSpPr/>
              <p:nvPr/>
            </p:nvSpPr>
            <p:spPr>
              <a:xfrm>
                <a:off x="119556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8" name="object 1290">
                <a:extLst>
                  <a:ext uri="{FF2B5EF4-FFF2-40B4-BE49-F238E27FC236}">
                    <a16:creationId xmlns:a16="http://schemas.microsoft.com/office/drawing/2014/main" id="{DB3D15EF-A346-C36B-2426-28427247067C}"/>
                  </a:ext>
                </a:extLst>
              </p:cNvPr>
              <p:cNvSpPr/>
              <p:nvPr/>
            </p:nvSpPr>
            <p:spPr>
              <a:xfrm>
                <a:off x="118254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69" name="object 1291">
                <a:extLst>
                  <a:ext uri="{FF2B5EF4-FFF2-40B4-BE49-F238E27FC236}">
                    <a16:creationId xmlns:a16="http://schemas.microsoft.com/office/drawing/2014/main" id="{B1F9CF2B-5069-761D-F019-F79DD34639BE}"/>
                  </a:ext>
                </a:extLst>
              </p:cNvPr>
              <p:cNvSpPr/>
              <p:nvPr/>
            </p:nvSpPr>
            <p:spPr>
              <a:xfrm>
                <a:off x="1182542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0" name="object 1292">
                <a:extLst>
                  <a:ext uri="{FF2B5EF4-FFF2-40B4-BE49-F238E27FC236}">
                    <a16:creationId xmlns:a16="http://schemas.microsoft.com/office/drawing/2014/main" id="{50438AA5-8EAA-3988-D3DC-A16761C263B0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1" name="object 1293">
                <a:extLst>
                  <a:ext uri="{FF2B5EF4-FFF2-40B4-BE49-F238E27FC236}">
                    <a16:creationId xmlns:a16="http://schemas.microsoft.com/office/drawing/2014/main" id="{419C5007-71C0-52EB-3B5F-5432CACCA909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2" name="object 1294">
                <a:extLst>
                  <a:ext uri="{FF2B5EF4-FFF2-40B4-BE49-F238E27FC236}">
                    <a16:creationId xmlns:a16="http://schemas.microsoft.com/office/drawing/2014/main" id="{5F5B2069-8B9E-FD5D-CEBB-B4E63899615C}"/>
                  </a:ext>
                </a:extLst>
              </p:cNvPr>
              <p:cNvSpPr/>
              <p:nvPr/>
            </p:nvSpPr>
            <p:spPr>
              <a:xfrm>
                <a:off x="115126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3" name="object 1295">
                <a:extLst>
                  <a:ext uri="{FF2B5EF4-FFF2-40B4-BE49-F238E27FC236}">
                    <a16:creationId xmlns:a16="http://schemas.microsoft.com/office/drawing/2014/main" id="{377F359D-6541-2F5F-79EE-3FA63641C2B6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4" name="object 1296">
                <a:extLst>
                  <a:ext uri="{FF2B5EF4-FFF2-40B4-BE49-F238E27FC236}">
                    <a16:creationId xmlns:a16="http://schemas.microsoft.com/office/drawing/2014/main" id="{AB2DE7B7-73A7-811D-610E-EB72FF0234CE}"/>
                  </a:ext>
                </a:extLst>
              </p:cNvPr>
              <p:cNvSpPr/>
              <p:nvPr/>
            </p:nvSpPr>
            <p:spPr>
              <a:xfrm>
                <a:off x="113563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5" name="object 1297">
                <a:extLst>
                  <a:ext uri="{FF2B5EF4-FFF2-40B4-BE49-F238E27FC236}">
                    <a16:creationId xmlns:a16="http://schemas.microsoft.com/office/drawing/2014/main" id="{72ACE863-73EE-A402-9245-999F92EFC1B3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6" name="object 1298">
                <a:extLst>
                  <a:ext uri="{FF2B5EF4-FFF2-40B4-BE49-F238E27FC236}">
                    <a16:creationId xmlns:a16="http://schemas.microsoft.com/office/drawing/2014/main" id="{9B818FFD-ABBE-5640-9831-B4EB94D38FD9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7" name="object 1299">
                <a:extLst>
                  <a:ext uri="{FF2B5EF4-FFF2-40B4-BE49-F238E27FC236}">
                    <a16:creationId xmlns:a16="http://schemas.microsoft.com/office/drawing/2014/main" id="{CECA6B0B-04B1-9333-2755-2579B4C3931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8" name="object 1300">
                <a:extLst>
                  <a:ext uri="{FF2B5EF4-FFF2-40B4-BE49-F238E27FC236}">
                    <a16:creationId xmlns:a16="http://schemas.microsoft.com/office/drawing/2014/main" id="{C0065DE5-52D0-95BA-799E-DE9BF0130490}"/>
                  </a:ext>
                </a:extLst>
              </p:cNvPr>
              <p:cNvSpPr/>
              <p:nvPr/>
            </p:nvSpPr>
            <p:spPr>
              <a:xfrm>
                <a:off x="1091323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79" name="object 1301">
                <a:extLst>
                  <a:ext uri="{FF2B5EF4-FFF2-40B4-BE49-F238E27FC236}">
                    <a16:creationId xmlns:a16="http://schemas.microsoft.com/office/drawing/2014/main" id="{03EA6F8C-9C7B-3978-B4D2-95756A482570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0" name="object 1302">
                <a:extLst>
                  <a:ext uri="{FF2B5EF4-FFF2-40B4-BE49-F238E27FC236}">
                    <a16:creationId xmlns:a16="http://schemas.microsoft.com/office/drawing/2014/main" id="{55C3E40C-B8DE-C021-E547-5029A1C51B6B}"/>
                  </a:ext>
                </a:extLst>
              </p:cNvPr>
              <p:cNvSpPr/>
              <p:nvPr/>
            </p:nvSpPr>
            <p:spPr>
              <a:xfrm>
                <a:off x="1075696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1" name="object 1303">
                <a:extLst>
                  <a:ext uri="{FF2B5EF4-FFF2-40B4-BE49-F238E27FC236}">
                    <a16:creationId xmlns:a16="http://schemas.microsoft.com/office/drawing/2014/main" id="{5BBFF1CF-719D-BAEF-BADD-E562553079F4}"/>
                  </a:ext>
                </a:extLst>
              </p:cNvPr>
              <p:cNvSpPr/>
              <p:nvPr/>
            </p:nvSpPr>
            <p:spPr>
              <a:xfrm>
                <a:off x="106266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2" name="object 1304">
                <a:extLst>
                  <a:ext uri="{FF2B5EF4-FFF2-40B4-BE49-F238E27FC236}">
                    <a16:creationId xmlns:a16="http://schemas.microsoft.com/office/drawing/2014/main" id="{D4D2FA5B-61DF-4B38-207B-ADE9165922BF}"/>
                  </a:ext>
                </a:extLst>
              </p:cNvPr>
              <p:cNvSpPr/>
              <p:nvPr/>
            </p:nvSpPr>
            <p:spPr>
              <a:xfrm>
                <a:off x="107830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3" name="object 1305">
                <a:extLst>
                  <a:ext uri="{FF2B5EF4-FFF2-40B4-BE49-F238E27FC236}">
                    <a16:creationId xmlns:a16="http://schemas.microsoft.com/office/drawing/2014/main" id="{DAB5F13E-2C03-4BF5-F9CE-B9A0CB280D57}"/>
                  </a:ext>
                </a:extLst>
              </p:cNvPr>
              <p:cNvSpPr/>
              <p:nvPr/>
            </p:nvSpPr>
            <p:spPr>
              <a:xfrm>
                <a:off x="10939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4" name="object 1306">
                <a:extLst>
                  <a:ext uri="{FF2B5EF4-FFF2-40B4-BE49-F238E27FC236}">
                    <a16:creationId xmlns:a16="http://schemas.microsoft.com/office/drawing/2014/main" id="{F39FE4E1-DB40-A6AE-4DB1-AF46967C838E}"/>
                  </a:ext>
                </a:extLst>
              </p:cNvPr>
              <p:cNvSpPr/>
              <p:nvPr/>
            </p:nvSpPr>
            <p:spPr>
              <a:xfrm>
                <a:off x="110696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5" name="object 1307">
                <a:extLst>
                  <a:ext uri="{FF2B5EF4-FFF2-40B4-BE49-F238E27FC236}">
                    <a16:creationId xmlns:a16="http://schemas.microsoft.com/office/drawing/2014/main" id="{351C3A74-D859-BB2C-A533-731B5003B76B}"/>
                  </a:ext>
                </a:extLst>
              </p:cNvPr>
              <p:cNvSpPr/>
              <p:nvPr/>
            </p:nvSpPr>
            <p:spPr>
              <a:xfrm>
                <a:off x="112260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6" name="object 1308">
                <a:extLst>
                  <a:ext uri="{FF2B5EF4-FFF2-40B4-BE49-F238E27FC236}">
                    <a16:creationId xmlns:a16="http://schemas.microsoft.com/office/drawing/2014/main" id="{1F621DB8-1C60-8087-79FC-5423A8FB5F5C}"/>
                  </a:ext>
                </a:extLst>
              </p:cNvPr>
              <p:cNvSpPr/>
              <p:nvPr/>
            </p:nvSpPr>
            <p:spPr>
              <a:xfrm>
                <a:off x="113824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7" name="object 1309">
                <a:extLst>
                  <a:ext uri="{FF2B5EF4-FFF2-40B4-BE49-F238E27FC236}">
                    <a16:creationId xmlns:a16="http://schemas.microsoft.com/office/drawing/2014/main" id="{AE7E332C-D3F8-6C63-FB8E-0127996964FB}"/>
                  </a:ext>
                </a:extLst>
              </p:cNvPr>
              <p:cNvSpPr/>
              <p:nvPr/>
            </p:nvSpPr>
            <p:spPr>
              <a:xfrm>
                <a:off x="115386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8" name="object 1310">
                <a:extLst>
                  <a:ext uri="{FF2B5EF4-FFF2-40B4-BE49-F238E27FC236}">
                    <a16:creationId xmlns:a16="http://schemas.microsoft.com/office/drawing/2014/main" id="{1F3A764D-6A50-05DD-004E-C0D3AB5BA805}"/>
                  </a:ext>
                </a:extLst>
              </p:cNvPr>
              <p:cNvSpPr/>
              <p:nvPr/>
            </p:nvSpPr>
            <p:spPr>
              <a:xfrm>
                <a:off x="1166903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89" name="object 1311">
                <a:extLst>
                  <a:ext uri="{FF2B5EF4-FFF2-40B4-BE49-F238E27FC236}">
                    <a16:creationId xmlns:a16="http://schemas.microsoft.com/office/drawing/2014/main" id="{78DA9301-1B5C-D498-E4FF-9B0DB2E49F94}"/>
                  </a:ext>
                </a:extLst>
              </p:cNvPr>
              <p:cNvSpPr/>
              <p:nvPr/>
            </p:nvSpPr>
            <p:spPr>
              <a:xfrm>
                <a:off x="119818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0" name="object 1312">
                <a:extLst>
                  <a:ext uri="{FF2B5EF4-FFF2-40B4-BE49-F238E27FC236}">
                    <a16:creationId xmlns:a16="http://schemas.microsoft.com/office/drawing/2014/main" id="{2883ED6C-28FA-FAEB-94E3-48E74FDF8009}"/>
                  </a:ext>
                </a:extLst>
              </p:cNvPr>
              <p:cNvSpPr/>
              <p:nvPr/>
            </p:nvSpPr>
            <p:spPr>
              <a:xfrm>
                <a:off x="106266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1" name="object 1313">
                <a:extLst>
                  <a:ext uri="{FF2B5EF4-FFF2-40B4-BE49-F238E27FC236}">
                    <a16:creationId xmlns:a16="http://schemas.microsoft.com/office/drawing/2014/main" id="{9F19BD86-1CC0-6BAF-2EE7-716C4FE236B9}"/>
                  </a:ext>
                </a:extLst>
              </p:cNvPr>
              <p:cNvSpPr/>
              <p:nvPr/>
            </p:nvSpPr>
            <p:spPr>
              <a:xfrm>
                <a:off x="1060057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2" name="object 1314">
                <a:extLst>
                  <a:ext uri="{FF2B5EF4-FFF2-40B4-BE49-F238E27FC236}">
                    <a16:creationId xmlns:a16="http://schemas.microsoft.com/office/drawing/2014/main" id="{F9774111-E54C-6E12-EB57-CE36CB9E32E5}"/>
                  </a:ext>
                </a:extLst>
              </p:cNvPr>
              <p:cNvSpPr/>
              <p:nvPr/>
            </p:nvSpPr>
            <p:spPr>
              <a:xfrm>
                <a:off x="1052247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3" name="object 1315">
                <a:extLst>
                  <a:ext uri="{FF2B5EF4-FFF2-40B4-BE49-F238E27FC236}">
                    <a16:creationId xmlns:a16="http://schemas.microsoft.com/office/drawing/2014/main" id="{C653EB5B-C456-1803-F5BA-5E17B37FECF6}"/>
                  </a:ext>
                </a:extLst>
              </p:cNvPr>
              <p:cNvSpPr/>
              <p:nvPr/>
            </p:nvSpPr>
            <p:spPr>
              <a:xfrm>
                <a:off x="914121" y="797709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4" name="object 1316">
                <a:extLst>
                  <a:ext uri="{FF2B5EF4-FFF2-40B4-BE49-F238E27FC236}">
                    <a16:creationId xmlns:a16="http://schemas.microsoft.com/office/drawing/2014/main" id="{F6CCAD82-587D-FF8C-CF42-9BB8A741DB5D}"/>
                  </a:ext>
                </a:extLst>
              </p:cNvPr>
              <p:cNvSpPr/>
              <p:nvPr/>
            </p:nvSpPr>
            <p:spPr>
              <a:xfrm>
                <a:off x="1065265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5" name="object 1317">
                <a:extLst>
                  <a:ext uri="{FF2B5EF4-FFF2-40B4-BE49-F238E27FC236}">
                    <a16:creationId xmlns:a16="http://schemas.microsoft.com/office/drawing/2014/main" id="{D79B4E3D-C5DA-E834-28F8-1AB0306AAA28}"/>
                  </a:ext>
                </a:extLst>
              </p:cNvPr>
              <p:cNvSpPr/>
              <p:nvPr/>
            </p:nvSpPr>
            <p:spPr>
              <a:xfrm>
                <a:off x="1203391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6" name="object 1318">
                <a:extLst>
                  <a:ext uri="{FF2B5EF4-FFF2-40B4-BE49-F238E27FC236}">
                    <a16:creationId xmlns:a16="http://schemas.microsoft.com/office/drawing/2014/main" id="{94040A49-4DA4-CE41-C2FA-BA722030902F}"/>
                  </a:ext>
                </a:extLst>
              </p:cNvPr>
              <p:cNvSpPr/>
              <p:nvPr/>
            </p:nvSpPr>
            <p:spPr>
              <a:xfrm>
                <a:off x="914119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7" name="object 1319">
                <a:extLst>
                  <a:ext uri="{FF2B5EF4-FFF2-40B4-BE49-F238E27FC236}">
                    <a16:creationId xmlns:a16="http://schemas.microsoft.com/office/drawing/2014/main" id="{6B0279EF-38BA-4034-759F-A4DA3C314342}"/>
                  </a:ext>
                </a:extLst>
              </p:cNvPr>
              <p:cNvSpPr/>
              <p:nvPr/>
            </p:nvSpPr>
            <p:spPr>
              <a:xfrm>
                <a:off x="919327" y="79015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8" name="object 1320">
                <a:extLst>
                  <a:ext uri="{FF2B5EF4-FFF2-40B4-BE49-F238E27FC236}">
                    <a16:creationId xmlns:a16="http://schemas.microsoft.com/office/drawing/2014/main" id="{258ABFF7-0BE8-D6BC-B5C8-17CDC675DFF5}"/>
                  </a:ext>
                </a:extLst>
              </p:cNvPr>
              <p:cNvSpPr/>
              <p:nvPr/>
            </p:nvSpPr>
            <p:spPr>
              <a:xfrm>
                <a:off x="9271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199" name="object 1321">
                <a:extLst>
                  <a:ext uri="{FF2B5EF4-FFF2-40B4-BE49-F238E27FC236}">
                    <a16:creationId xmlns:a16="http://schemas.microsoft.com/office/drawing/2014/main" id="{5D625879-493C-86F3-7F1A-B45867DE6550}"/>
                  </a:ext>
                </a:extLst>
              </p:cNvPr>
              <p:cNvSpPr/>
              <p:nvPr/>
            </p:nvSpPr>
            <p:spPr>
              <a:xfrm>
                <a:off x="942780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0" name="object 1322">
                <a:extLst>
                  <a:ext uri="{FF2B5EF4-FFF2-40B4-BE49-F238E27FC236}">
                    <a16:creationId xmlns:a16="http://schemas.microsoft.com/office/drawing/2014/main" id="{829AA1D4-AB48-D58F-C7A9-FF592DFAC517}"/>
                  </a:ext>
                </a:extLst>
              </p:cNvPr>
              <p:cNvSpPr/>
              <p:nvPr/>
            </p:nvSpPr>
            <p:spPr>
              <a:xfrm>
                <a:off x="942780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1" name="object 1323">
                <a:extLst>
                  <a:ext uri="{FF2B5EF4-FFF2-40B4-BE49-F238E27FC236}">
                    <a16:creationId xmlns:a16="http://schemas.microsoft.com/office/drawing/2014/main" id="{555D23E1-E860-ADA4-E6E9-7E072EB42047}"/>
                  </a:ext>
                </a:extLst>
              </p:cNvPr>
              <p:cNvSpPr/>
              <p:nvPr/>
            </p:nvSpPr>
            <p:spPr>
              <a:xfrm>
                <a:off x="95581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2" name="object 1324">
                <a:extLst>
                  <a:ext uri="{FF2B5EF4-FFF2-40B4-BE49-F238E27FC236}">
                    <a16:creationId xmlns:a16="http://schemas.microsoft.com/office/drawing/2014/main" id="{F4109E51-FC06-C3EA-6581-308906E7CDCF}"/>
                  </a:ext>
                </a:extLst>
              </p:cNvPr>
              <p:cNvSpPr/>
              <p:nvPr/>
            </p:nvSpPr>
            <p:spPr>
              <a:xfrm>
                <a:off x="955815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3" name="object 1325">
                <a:extLst>
                  <a:ext uri="{FF2B5EF4-FFF2-40B4-BE49-F238E27FC236}">
                    <a16:creationId xmlns:a16="http://schemas.microsoft.com/office/drawing/2014/main" id="{2D9D95CF-9852-26AC-72E7-2BBBCBD30014}"/>
                  </a:ext>
                </a:extLst>
              </p:cNvPr>
              <p:cNvSpPr/>
              <p:nvPr/>
            </p:nvSpPr>
            <p:spPr>
              <a:xfrm>
                <a:off x="97145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4" name="object 1326">
                <a:extLst>
                  <a:ext uri="{FF2B5EF4-FFF2-40B4-BE49-F238E27FC236}">
                    <a16:creationId xmlns:a16="http://schemas.microsoft.com/office/drawing/2014/main" id="{196A45DE-13FF-9BBD-A1FF-07E8495B0CA3}"/>
                  </a:ext>
                </a:extLst>
              </p:cNvPr>
              <p:cNvSpPr/>
              <p:nvPr/>
            </p:nvSpPr>
            <p:spPr>
              <a:xfrm>
                <a:off x="971454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5" name="object 1327">
                <a:extLst>
                  <a:ext uri="{FF2B5EF4-FFF2-40B4-BE49-F238E27FC236}">
                    <a16:creationId xmlns:a16="http://schemas.microsoft.com/office/drawing/2014/main" id="{9ECF187B-E79F-6941-9482-5686B16E96BF}"/>
                  </a:ext>
                </a:extLst>
              </p:cNvPr>
              <p:cNvSpPr/>
              <p:nvPr/>
            </p:nvSpPr>
            <p:spPr>
              <a:xfrm>
                <a:off x="98708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6" name="object 1328">
                <a:extLst>
                  <a:ext uri="{FF2B5EF4-FFF2-40B4-BE49-F238E27FC236}">
                    <a16:creationId xmlns:a16="http://schemas.microsoft.com/office/drawing/2014/main" id="{6E8F22FA-CFEB-374E-2509-795FA8A705B1}"/>
                  </a:ext>
                </a:extLst>
              </p:cNvPr>
              <p:cNvSpPr/>
              <p:nvPr/>
            </p:nvSpPr>
            <p:spPr>
              <a:xfrm>
                <a:off x="100011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7" name="object 1329">
                <a:extLst>
                  <a:ext uri="{FF2B5EF4-FFF2-40B4-BE49-F238E27FC236}">
                    <a16:creationId xmlns:a16="http://schemas.microsoft.com/office/drawing/2014/main" id="{3C1E01E4-DB35-9373-72D4-AD0EB03B76E2}"/>
                  </a:ext>
                </a:extLst>
              </p:cNvPr>
              <p:cNvSpPr/>
              <p:nvPr/>
            </p:nvSpPr>
            <p:spPr>
              <a:xfrm>
                <a:off x="100011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8" name="object 1330">
                <a:extLst>
                  <a:ext uri="{FF2B5EF4-FFF2-40B4-BE49-F238E27FC236}">
                    <a16:creationId xmlns:a16="http://schemas.microsoft.com/office/drawing/2014/main" id="{577EA78C-A144-0B98-4E80-23A559BF8D16}"/>
                  </a:ext>
                </a:extLst>
              </p:cNvPr>
              <p:cNvSpPr/>
              <p:nvPr/>
            </p:nvSpPr>
            <p:spPr>
              <a:xfrm>
                <a:off x="101575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09" name="object 1331">
                <a:extLst>
                  <a:ext uri="{FF2B5EF4-FFF2-40B4-BE49-F238E27FC236}">
                    <a16:creationId xmlns:a16="http://schemas.microsoft.com/office/drawing/2014/main" id="{F73B0635-FCAF-8EEA-5468-A27E9400BA4A}"/>
                  </a:ext>
                </a:extLst>
              </p:cNvPr>
              <p:cNvSpPr/>
              <p:nvPr/>
            </p:nvSpPr>
            <p:spPr>
              <a:xfrm>
                <a:off x="101575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0" name="object 1332">
                <a:extLst>
                  <a:ext uri="{FF2B5EF4-FFF2-40B4-BE49-F238E27FC236}">
                    <a16:creationId xmlns:a16="http://schemas.microsoft.com/office/drawing/2014/main" id="{456B4779-1CF2-A69D-3F97-597CB9651D7D}"/>
                  </a:ext>
                </a:extLst>
              </p:cNvPr>
              <p:cNvSpPr/>
              <p:nvPr/>
            </p:nvSpPr>
            <p:spPr>
              <a:xfrm>
                <a:off x="1031394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1" name="object 1333">
                <a:extLst>
                  <a:ext uri="{FF2B5EF4-FFF2-40B4-BE49-F238E27FC236}">
                    <a16:creationId xmlns:a16="http://schemas.microsoft.com/office/drawing/2014/main" id="{8A526C1F-6633-B8E7-A1FF-7250097FBBB5}"/>
                  </a:ext>
                </a:extLst>
              </p:cNvPr>
              <p:cNvSpPr/>
              <p:nvPr/>
            </p:nvSpPr>
            <p:spPr>
              <a:xfrm>
                <a:off x="104702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2" name="object 1334">
                <a:extLst>
                  <a:ext uri="{FF2B5EF4-FFF2-40B4-BE49-F238E27FC236}">
                    <a16:creationId xmlns:a16="http://schemas.microsoft.com/office/drawing/2014/main" id="{220CF48B-6E02-C8ED-5C66-935453FAAE48}"/>
                  </a:ext>
                </a:extLst>
              </p:cNvPr>
              <p:cNvSpPr/>
              <p:nvPr/>
            </p:nvSpPr>
            <p:spPr>
              <a:xfrm>
                <a:off x="104702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3" name="object 1335">
                <a:extLst>
                  <a:ext uri="{FF2B5EF4-FFF2-40B4-BE49-F238E27FC236}">
                    <a16:creationId xmlns:a16="http://schemas.microsoft.com/office/drawing/2014/main" id="{126288B7-654C-EAFB-CA10-6D20328C1C90}"/>
                  </a:ext>
                </a:extLst>
              </p:cNvPr>
              <p:cNvSpPr/>
              <p:nvPr/>
            </p:nvSpPr>
            <p:spPr>
              <a:xfrm>
                <a:off x="1031401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4" name="object 1336">
                <a:extLst>
                  <a:ext uri="{FF2B5EF4-FFF2-40B4-BE49-F238E27FC236}">
                    <a16:creationId xmlns:a16="http://schemas.microsoft.com/office/drawing/2014/main" id="{402C7022-5DFE-B7A0-D5FB-198C12AA9367}"/>
                  </a:ext>
                </a:extLst>
              </p:cNvPr>
              <p:cNvSpPr/>
              <p:nvPr/>
            </p:nvSpPr>
            <p:spPr>
              <a:xfrm>
                <a:off x="1018364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5" name="object 1337">
                <a:extLst>
                  <a:ext uri="{FF2B5EF4-FFF2-40B4-BE49-F238E27FC236}">
                    <a16:creationId xmlns:a16="http://schemas.microsoft.com/office/drawing/2014/main" id="{49D16F35-AEF2-1FC9-0A41-08A6B5495008}"/>
                  </a:ext>
                </a:extLst>
              </p:cNvPr>
              <p:cNvSpPr/>
              <p:nvPr/>
            </p:nvSpPr>
            <p:spPr>
              <a:xfrm>
                <a:off x="100272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6" name="object 1338">
                <a:extLst>
                  <a:ext uri="{FF2B5EF4-FFF2-40B4-BE49-F238E27FC236}">
                    <a16:creationId xmlns:a16="http://schemas.microsoft.com/office/drawing/2014/main" id="{9B64F734-594D-E09C-C128-C4FE9F65F179}"/>
                  </a:ext>
                </a:extLst>
              </p:cNvPr>
              <p:cNvSpPr/>
              <p:nvPr/>
            </p:nvSpPr>
            <p:spPr>
              <a:xfrm>
                <a:off x="987085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7" name="object 1339">
                <a:extLst>
                  <a:ext uri="{FF2B5EF4-FFF2-40B4-BE49-F238E27FC236}">
                    <a16:creationId xmlns:a16="http://schemas.microsoft.com/office/drawing/2014/main" id="{F1515619-7C2D-5CF9-ECD3-D62D101E3D5C}"/>
                  </a:ext>
                </a:extLst>
              </p:cNvPr>
              <p:cNvSpPr/>
              <p:nvPr/>
            </p:nvSpPr>
            <p:spPr>
              <a:xfrm>
                <a:off x="95841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8" name="object 1340">
                <a:extLst>
                  <a:ext uri="{FF2B5EF4-FFF2-40B4-BE49-F238E27FC236}">
                    <a16:creationId xmlns:a16="http://schemas.microsoft.com/office/drawing/2014/main" id="{EEB4A0B8-7855-58D9-402A-5F461A89DBAB}"/>
                  </a:ext>
                </a:extLst>
              </p:cNvPr>
              <p:cNvSpPr/>
              <p:nvPr/>
            </p:nvSpPr>
            <p:spPr>
              <a:xfrm>
                <a:off x="927152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19" name="object 1341">
                <a:extLst>
                  <a:ext uri="{FF2B5EF4-FFF2-40B4-BE49-F238E27FC236}">
                    <a16:creationId xmlns:a16="http://schemas.microsoft.com/office/drawing/2014/main" id="{BAB398BF-C1F0-0B93-AC7D-0AE2724FB78F}"/>
                  </a:ext>
                </a:extLst>
              </p:cNvPr>
              <p:cNvSpPr/>
              <p:nvPr/>
            </p:nvSpPr>
            <p:spPr>
              <a:xfrm>
                <a:off x="914123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0" name="object 1342">
                <a:extLst>
                  <a:ext uri="{FF2B5EF4-FFF2-40B4-BE49-F238E27FC236}">
                    <a16:creationId xmlns:a16="http://schemas.microsoft.com/office/drawing/2014/main" id="{2547FF7D-AEC9-4E76-0A54-9B0F0967ED06}"/>
                  </a:ext>
                </a:extLst>
              </p:cNvPr>
              <p:cNvSpPr/>
              <p:nvPr/>
            </p:nvSpPr>
            <p:spPr>
              <a:xfrm>
                <a:off x="121120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1" name="object 1343">
                <a:extLst>
                  <a:ext uri="{FF2B5EF4-FFF2-40B4-BE49-F238E27FC236}">
                    <a16:creationId xmlns:a16="http://schemas.microsoft.com/office/drawing/2014/main" id="{8DC08447-11AA-B737-E401-C3D5AABC9332}"/>
                  </a:ext>
                </a:extLst>
              </p:cNvPr>
              <p:cNvSpPr/>
              <p:nvPr/>
            </p:nvSpPr>
            <p:spPr>
              <a:xfrm>
                <a:off x="1070472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2" name="object 1344">
                <a:extLst>
                  <a:ext uri="{FF2B5EF4-FFF2-40B4-BE49-F238E27FC236}">
                    <a16:creationId xmlns:a16="http://schemas.microsoft.com/office/drawing/2014/main" id="{46DF00B1-0BA1-9138-9014-CAE8DFA20F7F}"/>
                  </a:ext>
                </a:extLst>
              </p:cNvPr>
              <p:cNvSpPr/>
              <p:nvPr/>
            </p:nvSpPr>
            <p:spPr>
              <a:xfrm>
                <a:off x="119818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3" name="object 1345">
                <a:extLst>
                  <a:ext uri="{FF2B5EF4-FFF2-40B4-BE49-F238E27FC236}">
                    <a16:creationId xmlns:a16="http://schemas.microsoft.com/office/drawing/2014/main" id="{60466F56-332E-9F21-F7DA-842BC2E010F4}"/>
                  </a:ext>
                </a:extLst>
              </p:cNvPr>
              <p:cNvSpPr/>
              <p:nvPr/>
            </p:nvSpPr>
            <p:spPr>
              <a:xfrm>
                <a:off x="119556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4" name="object 1346">
                <a:extLst>
                  <a:ext uri="{FF2B5EF4-FFF2-40B4-BE49-F238E27FC236}">
                    <a16:creationId xmlns:a16="http://schemas.microsoft.com/office/drawing/2014/main" id="{14E79FFB-25D1-D442-F6BF-31D58A733FA8}"/>
                  </a:ext>
                </a:extLst>
              </p:cNvPr>
              <p:cNvSpPr/>
              <p:nvPr/>
            </p:nvSpPr>
            <p:spPr>
              <a:xfrm>
                <a:off x="118254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5" name="object 1347">
                <a:extLst>
                  <a:ext uri="{FF2B5EF4-FFF2-40B4-BE49-F238E27FC236}">
                    <a16:creationId xmlns:a16="http://schemas.microsoft.com/office/drawing/2014/main" id="{6B5639B7-E54D-F6BE-7EF8-DB5F14F0618B}"/>
                  </a:ext>
                </a:extLst>
              </p:cNvPr>
              <p:cNvSpPr/>
              <p:nvPr/>
            </p:nvSpPr>
            <p:spPr>
              <a:xfrm>
                <a:off x="1182542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6" name="object 1348">
                <a:extLst>
                  <a:ext uri="{FF2B5EF4-FFF2-40B4-BE49-F238E27FC236}">
                    <a16:creationId xmlns:a16="http://schemas.microsoft.com/office/drawing/2014/main" id="{322EB9C5-44F2-2C8A-2B50-FE6EE53AB13E}"/>
                  </a:ext>
                </a:extLst>
              </p:cNvPr>
              <p:cNvSpPr/>
              <p:nvPr/>
            </p:nvSpPr>
            <p:spPr>
              <a:xfrm>
                <a:off x="116690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7" name="object 1349">
                <a:extLst>
                  <a:ext uri="{FF2B5EF4-FFF2-40B4-BE49-F238E27FC236}">
                    <a16:creationId xmlns:a16="http://schemas.microsoft.com/office/drawing/2014/main" id="{BC12EC5A-BB13-925F-81F1-064829132C8C}"/>
                  </a:ext>
                </a:extLst>
              </p:cNvPr>
              <p:cNvSpPr/>
              <p:nvPr/>
            </p:nvSpPr>
            <p:spPr>
              <a:xfrm>
                <a:off x="115386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8" name="object 1350">
                <a:extLst>
                  <a:ext uri="{FF2B5EF4-FFF2-40B4-BE49-F238E27FC236}">
                    <a16:creationId xmlns:a16="http://schemas.microsoft.com/office/drawing/2014/main" id="{1D240861-F384-D46A-1B0C-CCFBACFBA728}"/>
                  </a:ext>
                </a:extLst>
              </p:cNvPr>
              <p:cNvSpPr/>
              <p:nvPr/>
            </p:nvSpPr>
            <p:spPr>
              <a:xfrm>
                <a:off x="115126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29" name="object 1351">
                <a:extLst>
                  <a:ext uri="{FF2B5EF4-FFF2-40B4-BE49-F238E27FC236}">
                    <a16:creationId xmlns:a16="http://schemas.microsoft.com/office/drawing/2014/main" id="{85BBFE15-63C3-2AD8-889D-F91D02FB5551}"/>
                  </a:ext>
                </a:extLst>
              </p:cNvPr>
              <p:cNvSpPr/>
              <p:nvPr/>
            </p:nvSpPr>
            <p:spPr>
              <a:xfrm>
                <a:off x="113824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0" name="object 1352">
                <a:extLst>
                  <a:ext uri="{FF2B5EF4-FFF2-40B4-BE49-F238E27FC236}">
                    <a16:creationId xmlns:a16="http://schemas.microsoft.com/office/drawing/2014/main" id="{583ACEB1-AC81-D2E8-31BF-D44EC92D49D0}"/>
                  </a:ext>
                </a:extLst>
              </p:cNvPr>
              <p:cNvSpPr/>
              <p:nvPr/>
            </p:nvSpPr>
            <p:spPr>
              <a:xfrm>
                <a:off x="113563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1" name="object 1353">
                <a:extLst>
                  <a:ext uri="{FF2B5EF4-FFF2-40B4-BE49-F238E27FC236}">
                    <a16:creationId xmlns:a16="http://schemas.microsoft.com/office/drawing/2014/main" id="{58301633-5BFE-C8F0-8095-39DDC75A77E4}"/>
                  </a:ext>
                </a:extLst>
              </p:cNvPr>
              <p:cNvSpPr/>
              <p:nvPr/>
            </p:nvSpPr>
            <p:spPr>
              <a:xfrm>
                <a:off x="112260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2" name="object 1354">
                <a:extLst>
                  <a:ext uri="{FF2B5EF4-FFF2-40B4-BE49-F238E27FC236}">
                    <a16:creationId xmlns:a16="http://schemas.microsoft.com/office/drawing/2014/main" id="{9B34B499-3679-532B-A8D6-2304FADCDBAE}"/>
                  </a:ext>
                </a:extLst>
              </p:cNvPr>
              <p:cNvSpPr/>
              <p:nvPr/>
            </p:nvSpPr>
            <p:spPr>
              <a:xfrm>
                <a:off x="110696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3" name="object 1355">
                <a:extLst>
                  <a:ext uri="{FF2B5EF4-FFF2-40B4-BE49-F238E27FC236}">
                    <a16:creationId xmlns:a16="http://schemas.microsoft.com/office/drawing/2014/main" id="{00F7D621-4BAA-C722-8CE0-2AA879EB2BDD}"/>
                  </a:ext>
                </a:extLst>
              </p:cNvPr>
              <p:cNvSpPr/>
              <p:nvPr/>
            </p:nvSpPr>
            <p:spPr>
              <a:xfrm>
                <a:off x="10939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4" name="object 1356">
                <a:extLst>
                  <a:ext uri="{FF2B5EF4-FFF2-40B4-BE49-F238E27FC236}">
                    <a16:creationId xmlns:a16="http://schemas.microsoft.com/office/drawing/2014/main" id="{9290CBE0-0A81-712C-E045-681C1A411BDE}"/>
                  </a:ext>
                </a:extLst>
              </p:cNvPr>
              <p:cNvSpPr/>
              <p:nvPr/>
            </p:nvSpPr>
            <p:spPr>
              <a:xfrm>
                <a:off x="1091323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5" name="object 1357">
                <a:extLst>
                  <a:ext uri="{FF2B5EF4-FFF2-40B4-BE49-F238E27FC236}">
                    <a16:creationId xmlns:a16="http://schemas.microsoft.com/office/drawing/2014/main" id="{EBBB9043-690D-FD73-F002-9530C96F18E2}"/>
                  </a:ext>
                </a:extLst>
              </p:cNvPr>
              <p:cNvSpPr/>
              <p:nvPr/>
            </p:nvSpPr>
            <p:spPr>
              <a:xfrm>
                <a:off x="107830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6" name="object 1358">
                <a:extLst>
                  <a:ext uri="{FF2B5EF4-FFF2-40B4-BE49-F238E27FC236}">
                    <a16:creationId xmlns:a16="http://schemas.microsoft.com/office/drawing/2014/main" id="{E122D0E7-CD25-7BCC-E5FC-A9A7278E6DD3}"/>
                  </a:ext>
                </a:extLst>
              </p:cNvPr>
              <p:cNvSpPr/>
              <p:nvPr/>
            </p:nvSpPr>
            <p:spPr>
              <a:xfrm>
                <a:off x="1075696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7" name="object 1359">
                <a:extLst>
                  <a:ext uri="{FF2B5EF4-FFF2-40B4-BE49-F238E27FC236}">
                    <a16:creationId xmlns:a16="http://schemas.microsoft.com/office/drawing/2014/main" id="{016AE596-BC56-3914-B555-D06E1D49CF06}"/>
                  </a:ext>
                </a:extLst>
              </p:cNvPr>
              <p:cNvSpPr/>
              <p:nvPr/>
            </p:nvSpPr>
            <p:spPr>
              <a:xfrm>
                <a:off x="106266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8" name="object 1360">
                <a:extLst>
                  <a:ext uri="{FF2B5EF4-FFF2-40B4-BE49-F238E27FC236}">
                    <a16:creationId xmlns:a16="http://schemas.microsoft.com/office/drawing/2014/main" id="{6F378096-4696-7577-8F0A-800A71AB7E47}"/>
                  </a:ext>
                </a:extLst>
              </p:cNvPr>
              <p:cNvSpPr/>
              <p:nvPr/>
            </p:nvSpPr>
            <p:spPr>
              <a:xfrm>
                <a:off x="107830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39" name="object 1361">
                <a:extLst>
                  <a:ext uri="{FF2B5EF4-FFF2-40B4-BE49-F238E27FC236}">
                    <a16:creationId xmlns:a16="http://schemas.microsoft.com/office/drawing/2014/main" id="{E1C482E8-7416-B68E-FD6C-2BBADF80CDB0}"/>
                  </a:ext>
                </a:extLst>
              </p:cNvPr>
              <p:cNvSpPr/>
              <p:nvPr/>
            </p:nvSpPr>
            <p:spPr>
              <a:xfrm>
                <a:off x="10939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0" name="object 1362">
                <a:extLst>
                  <a:ext uri="{FF2B5EF4-FFF2-40B4-BE49-F238E27FC236}">
                    <a16:creationId xmlns:a16="http://schemas.microsoft.com/office/drawing/2014/main" id="{6D1F4962-7BC1-C9DF-8EC8-F963E8923703}"/>
                  </a:ext>
                </a:extLst>
              </p:cNvPr>
              <p:cNvSpPr/>
              <p:nvPr/>
            </p:nvSpPr>
            <p:spPr>
              <a:xfrm>
                <a:off x="110696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1" name="object 1363">
                <a:extLst>
                  <a:ext uri="{FF2B5EF4-FFF2-40B4-BE49-F238E27FC236}">
                    <a16:creationId xmlns:a16="http://schemas.microsoft.com/office/drawing/2014/main" id="{CE38AA37-719A-8701-43A5-2FBEC53E054C}"/>
                  </a:ext>
                </a:extLst>
              </p:cNvPr>
              <p:cNvSpPr/>
              <p:nvPr/>
            </p:nvSpPr>
            <p:spPr>
              <a:xfrm>
                <a:off x="112260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2" name="object 1364">
                <a:extLst>
                  <a:ext uri="{FF2B5EF4-FFF2-40B4-BE49-F238E27FC236}">
                    <a16:creationId xmlns:a16="http://schemas.microsoft.com/office/drawing/2014/main" id="{27BF2F6A-DCEB-6550-FC9E-4DBCC9D01080}"/>
                  </a:ext>
                </a:extLst>
              </p:cNvPr>
              <p:cNvSpPr/>
              <p:nvPr/>
            </p:nvSpPr>
            <p:spPr>
              <a:xfrm>
                <a:off x="113824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3" name="object 1365">
                <a:extLst>
                  <a:ext uri="{FF2B5EF4-FFF2-40B4-BE49-F238E27FC236}">
                    <a16:creationId xmlns:a16="http://schemas.microsoft.com/office/drawing/2014/main" id="{5C296AB4-6D0E-1228-B04C-402CFAAF89FA}"/>
                  </a:ext>
                </a:extLst>
              </p:cNvPr>
              <p:cNvSpPr/>
              <p:nvPr/>
            </p:nvSpPr>
            <p:spPr>
              <a:xfrm>
                <a:off x="115386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4" name="object 1366">
                <a:extLst>
                  <a:ext uri="{FF2B5EF4-FFF2-40B4-BE49-F238E27FC236}">
                    <a16:creationId xmlns:a16="http://schemas.microsoft.com/office/drawing/2014/main" id="{A7EB540B-635F-7EDB-F4AD-533AFE70B19B}"/>
                  </a:ext>
                </a:extLst>
              </p:cNvPr>
              <p:cNvSpPr/>
              <p:nvPr/>
            </p:nvSpPr>
            <p:spPr>
              <a:xfrm>
                <a:off x="1166903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5" name="object 1367">
                <a:extLst>
                  <a:ext uri="{FF2B5EF4-FFF2-40B4-BE49-F238E27FC236}">
                    <a16:creationId xmlns:a16="http://schemas.microsoft.com/office/drawing/2014/main" id="{57B9AECB-93C9-ECB3-6C9C-DD06A311ADC3}"/>
                  </a:ext>
                </a:extLst>
              </p:cNvPr>
              <p:cNvSpPr/>
              <p:nvPr/>
            </p:nvSpPr>
            <p:spPr>
              <a:xfrm>
                <a:off x="119818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6" name="object 1368">
                <a:extLst>
                  <a:ext uri="{FF2B5EF4-FFF2-40B4-BE49-F238E27FC236}">
                    <a16:creationId xmlns:a16="http://schemas.microsoft.com/office/drawing/2014/main" id="{9FCF1E26-7F3E-8B92-A9BB-954AD98226DF}"/>
                  </a:ext>
                </a:extLst>
              </p:cNvPr>
              <p:cNvSpPr/>
              <p:nvPr/>
            </p:nvSpPr>
            <p:spPr>
              <a:xfrm>
                <a:off x="106266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7" name="object 1369">
                <a:extLst>
                  <a:ext uri="{FF2B5EF4-FFF2-40B4-BE49-F238E27FC236}">
                    <a16:creationId xmlns:a16="http://schemas.microsoft.com/office/drawing/2014/main" id="{1C8B5E50-4699-5FDA-9E3D-6EEB6A17AC3C}"/>
                  </a:ext>
                </a:extLst>
              </p:cNvPr>
              <p:cNvSpPr/>
              <p:nvPr/>
            </p:nvSpPr>
            <p:spPr>
              <a:xfrm>
                <a:off x="106005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8" name="object 1370">
                <a:extLst>
                  <a:ext uri="{FF2B5EF4-FFF2-40B4-BE49-F238E27FC236}">
                    <a16:creationId xmlns:a16="http://schemas.microsoft.com/office/drawing/2014/main" id="{1B2B514A-7A1B-3EE7-5EBC-DF2CFB75C417}"/>
                  </a:ext>
                </a:extLst>
              </p:cNvPr>
              <p:cNvSpPr/>
              <p:nvPr/>
            </p:nvSpPr>
            <p:spPr>
              <a:xfrm>
                <a:off x="1052247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49" name="object 1371">
                <a:extLst>
                  <a:ext uri="{FF2B5EF4-FFF2-40B4-BE49-F238E27FC236}">
                    <a16:creationId xmlns:a16="http://schemas.microsoft.com/office/drawing/2014/main" id="{9847B2FE-07B8-774A-874B-82E32B8D7F6C}"/>
                  </a:ext>
                </a:extLst>
              </p:cNvPr>
              <p:cNvSpPr/>
              <p:nvPr/>
            </p:nvSpPr>
            <p:spPr>
              <a:xfrm>
                <a:off x="914121" y="7901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0" name="object 1372">
                <a:extLst>
                  <a:ext uri="{FF2B5EF4-FFF2-40B4-BE49-F238E27FC236}">
                    <a16:creationId xmlns:a16="http://schemas.microsoft.com/office/drawing/2014/main" id="{781397F7-6A8C-20F3-B427-8780D9CA3604}"/>
                  </a:ext>
                </a:extLst>
              </p:cNvPr>
              <p:cNvSpPr/>
              <p:nvPr/>
            </p:nvSpPr>
            <p:spPr>
              <a:xfrm>
                <a:off x="1065265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1" name="object 1373">
                <a:extLst>
                  <a:ext uri="{FF2B5EF4-FFF2-40B4-BE49-F238E27FC236}">
                    <a16:creationId xmlns:a16="http://schemas.microsoft.com/office/drawing/2014/main" id="{815DC7EF-B44E-4346-F923-A25BABBC26FE}"/>
                  </a:ext>
                </a:extLst>
              </p:cNvPr>
              <p:cNvSpPr/>
              <p:nvPr/>
            </p:nvSpPr>
            <p:spPr>
              <a:xfrm>
                <a:off x="1203391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2" name="object 1374">
                <a:extLst>
                  <a:ext uri="{FF2B5EF4-FFF2-40B4-BE49-F238E27FC236}">
                    <a16:creationId xmlns:a16="http://schemas.microsoft.com/office/drawing/2014/main" id="{DC33166D-EFE5-6CDB-0C97-036E5A2BE752}"/>
                  </a:ext>
                </a:extLst>
              </p:cNvPr>
              <p:cNvSpPr/>
              <p:nvPr/>
            </p:nvSpPr>
            <p:spPr>
              <a:xfrm>
                <a:off x="914119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3" name="object 1375">
                <a:extLst>
                  <a:ext uri="{FF2B5EF4-FFF2-40B4-BE49-F238E27FC236}">
                    <a16:creationId xmlns:a16="http://schemas.microsoft.com/office/drawing/2014/main" id="{54E83DD5-007C-22F9-8D53-58564DFAAB59}"/>
                  </a:ext>
                </a:extLst>
              </p:cNvPr>
              <p:cNvSpPr/>
              <p:nvPr/>
            </p:nvSpPr>
            <p:spPr>
              <a:xfrm>
                <a:off x="919327" y="782594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4" name="object 1376">
                <a:extLst>
                  <a:ext uri="{FF2B5EF4-FFF2-40B4-BE49-F238E27FC236}">
                    <a16:creationId xmlns:a16="http://schemas.microsoft.com/office/drawing/2014/main" id="{A773AD5C-62E8-27EF-88B5-51804124C6D3}"/>
                  </a:ext>
                </a:extLst>
              </p:cNvPr>
              <p:cNvSpPr/>
              <p:nvPr/>
            </p:nvSpPr>
            <p:spPr>
              <a:xfrm>
                <a:off x="9271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5" name="object 1377">
                <a:extLst>
                  <a:ext uri="{FF2B5EF4-FFF2-40B4-BE49-F238E27FC236}">
                    <a16:creationId xmlns:a16="http://schemas.microsoft.com/office/drawing/2014/main" id="{3BB8A336-ACD8-BCAB-05CA-FE5DA02193A7}"/>
                  </a:ext>
                </a:extLst>
              </p:cNvPr>
              <p:cNvSpPr/>
              <p:nvPr/>
            </p:nvSpPr>
            <p:spPr>
              <a:xfrm>
                <a:off x="942780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6" name="object 1378">
                <a:extLst>
                  <a:ext uri="{FF2B5EF4-FFF2-40B4-BE49-F238E27FC236}">
                    <a16:creationId xmlns:a16="http://schemas.microsoft.com/office/drawing/2014/main" id="{6DF3F334-69BC-49F5-788B-2790A338815D}"/>
                  </a:ext>
                </a:extLst>
              </p:cNvPr>
              <p:cNvSpPr/>
              <p:nvPr/>
            </p:nvSpPr>
            <p:spPr>
              <a:xfrm>
                <a:off x="942780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7" name="object 1379">
                <a:extLst>
                  <a:ext uri="{FF2B5EF4-FFF2-40B4-BE49-F238E27FC236}">
                    <a16:creationId xmlns:a16="http://schemas.microsoft.com/office/drawing/2014/main" id="{B58AE9BB-5100-906B-E495-0F11E535A29D}"/>
                  </a:ext>
                </a:extLst>
              </p:cNvPr>
              <p:cNvSpPr/>
              <p:nvPr/>
            </p:nvSpPr>
            <p:spPr>
              <a:xfrm>
                <a:off x="95581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8" name="object 1380">
                <a:extLst>
                  <a:ext uri="{FF2B5EF4-FFF2-40B4-BE49-F238E27FC236}">
                    <a16:creationId xmlns:a16="http://schemas.microsoft.com/office/drawing/2014/main" id="{79B0B77E-B220-40CA-9D82-492AF3746786}"/>
                  </a:ext>
                </a:extLst>
              </p:cNvPr>
              <p:cNvSpPr/>
              <p:nvPr/>
            </p:nvSpPr>
            <p:spPr>
              <a:xfrm>
                <a:off x="955815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59" name="object 1381">
                <a:extLst>
                  <a:ext uri="{FF2B5EF4-FFF2-40B4-BE49-F238E27FC236}">
                    <a16:creationId xmlns:a16="http://schemas.microsoft.com/office/drawing/2014/main" id="{9F918D2F-0715-E72A-C3D1-B0DE83406CA9}"/>
                  </a:ext>
                </a:extLst>
              </p:cNvPr>
              <p:cNvSpPr/>
              <p:nvPr/>
            </p:nvSpPr>
            <p:spPr>
              <a:xfrm>
                <a:off x="97145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0" name="object 1382">
                <a:extLst>
                  <a:ext uri="{FF2B5EF4-FFF2-40B4-BE49-F238E27FC236}">
                    <a16:creationId xmlns:a16="http://schemas.microsoft.com/office/drawing/2014/main" id="{F4607EC8-92CE-C887-FBF5-C0B13F763DEA}"/>
                  </a:ext>
                </a:extLst>
              </p:cNvPr>
              <p:cNvSpPr/>
              <p:nvPr/>
            </p:nvSpPr>
            <p:spPr>
              <a:xfrm>
                <a:off x="971454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1" name="object 1383">
                <a:extLst>
                  <a:ext uri="{FF2B5EF4-FFF2-40B4-BE49-F238E27FC236}">
                    <a16:creationId xmlns:a16="http://schemas.microsoft.com/office/drawing/2014/main" id="{066C2E75-98FE-986A-88F0-E7627A24B10E}"/>
                  </a:ext>
                </a:extLst>
              </p:cNvPr>
              <p:cNvSpPr/>
              <p:nvPr/>
            </p:nvSpPr>
            <p:spPr>
              <a:xfrm>
                <a:off x="98708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2" name="object 1384">
                <a:extLst>
                  <a:ext uri="{FF2B5EF4-FFF2-40B4-BE49-F238E27FC236}">
                    <a16:creationId xmlns:a16="http://schemas.microsoft.com/office/drawing/2014/main" id="{78C4E23D-AC00-5E1D-1A97-4C40F0C6EF9D}"/>
                  </a:ext>
                </a:extLst>
              </p:cNvPr>
              <p:cNvSpPr/>
              <p:nvPr/>
            </p:nvSpPr>
            <p:spPr>
              <a:xfrm>
                <a:off x="100011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3" name="object 1385">
                <a:extLst>
                  <a:ext uri="{FF2B5EF4-FFF2-40B4-BE49-F238E27FC236}">
                    <a16:creationId xmlns:a16="http://schemas.microsoft.com/office/drawing/2014/main" id="{2261B89B-F4F0-8089-BE77-4DCD2CB38DCA}"/>
                  </a:ext>
                </a:extLst>
              </p:cNvPr>
              <p:cNvSpPr/>
              <p:nvPr/>
            </p:nvSpPr>
            <p:spPr>
              <a:xfrm>
                <a:off x="100011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4" name="object 1386">
                <a:extLst>
                  <a:ext uri="{FF2B5EF4-FFF2-40B4-BE49-F238E27FC236}">
                    <a16:creationId xmlns:a16="http://schemas.microsoft.com/office/drawing/2014/main" id="{6C0B7B35-0357-C41D-9C5A-0D308FF63867}"/>
                  </a:ext>
                </a:extLst>
              </p:cNvPr>
              <p:cNvSpPr/>
              <p:nvPr/>
            </p:nvSpPr>
            <p:spPr>
              <a:xfrm>
                <a:off x="101575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5" name="object 1387">
                <a:extLst>
                  <a:ext uri="{FF2B5EF4-FFF2-40B4-BE49-F238E27FC236}">
                    <a16:creationId xmlns:a16="http://schemas.microsoft.com/office/drawing/2014/main" id="{A1D1AF2B-268B-2B0E-FFA6-39A993B84FCD}"/>
                  </a:ext>
                </a:extLst>
              </p:cNvPr>
              <p:cNvSpPr/>
              <p:nvPr/>
            </p:nvSpPr>
            <p:spPr>
              <a:xfrm>
                <a:off x="101575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6" name="object 1388">
                <a:extLst>
                  <a:ext uri="{FF2B5EF4-FFF2-40B4-BE49-F238E27FC236}">
                    <a16:creationId xmlns:a16="http://schemas.microsoft.com/office/drawing/2014/main" id="{04C7D0AF-7BC8-BDB4-488F-D556EE424BBC}"/>
                  </a:ext>
                </a:extLst>
              </p:cNvPr>
              <p:cNvSpPr/>
              <p:nvPr/>
            </p:nvSpPr>
            <p:spPr>
              <a:xfrm>
                <a:off x="1031394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7" name="object 1389">
                <a:extLst>
                  <a:ext uri="{FF2B5EF4-FFF2-40B4-BE49-F238E27FC236}">
                    <a16:creationId xmlns:a16="http://schemas.microsoft.com/office/drawing/2014/main" id="{7CAB183C-3A2F-F8A0-57CE-C305C62A14F9}"/>
                  </a:ext>
                </a:extLst>
              </p:cNvPr>
              <p:cNvSpPr/>
              <p:nvPr/>
            </p:nvSpPr>
            <p:spPr>
              <a:xfrm>
                <a:off x="104702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8" name="object 1390">
                <a:extLst>
                  <a:ext uri="{FF2B5EF4-FFF2-40B4-BE49-F238E27FC236}">
                    <a16:creationId xmlns:a16="http://schemas.microsoft.com/office/drawing/2014/main" id="{C49F6B8A-FE44-DDF7-C2E6-E718E94BBE12}"/>
                  </a:ext>
                </a:extLst>
              </p:cNvPr>
              <p:cNvSpPr/>
              <p:nvPr/>
            </p:nvSpPr>
            <p:spPr>
              <a:xfrm>
                <a:off x="104702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69" name="object 1391">
                <a:extLst>
                  <a:ext uri="{FF2B5EF4-FFF2-40B4-BE49-F238E27FC236}">
                    <a16:creationId xmlns:a16="http://schemas.microsoft.com/office/drawing/2014/main" id="{9AA6EB1F-EBB2-4B12-A2C8-24483BA47C19}"/>
                  </a:ext>
                </a:extLst>
              </p:cNvPr>
              <p:cNvSpPr/>
              <p:nvPr/>
            </p:nvSpPr>
            <p:spPr>
              <a:xfrm>
                <a:off x="1031401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0" name="object 1392">
                <a:extLst>
                  <a:ext uri="{FF2B5EF4-FFF2-40B4-BE49-F238E27FC236}">
                    <a16:creationId xmlns:a16="http://schemas.microsoft.com/office/drawing/2014/main" id="{411D02B8-DD90-B52C-9C03-D6469CCA8C46}"/>
                  </a:ext>
                </a:extLst>
              </p:cNvPr>
              <p:cNvSpPr/>
              <p:nvPr/>
            </p:nvSpPr>
            <p:spPr>
              <a:xfrm>
                <a:off x="1018364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1" name="object 1393">
                <a:extLst>
                  <a:ext uri="{FF2B5EF4-FFF2-40B4-BE49-F238E27FC236}">
                    <a16:creationId xmlns:a16="http://schemas.microsoft.com/office/drawing/2014/main" id="{E92CF60D-9D64-4A2F-BB07-E6A468AC96DA}"/>
                  </a:ext>
                </a:extLst>
              </p:cNvPr>
              <p:cNvSpPr/>
              <p:nvPr/>
            </p:nvSpPr>
            <p:spPr>
              <a:xfrm>
                <a:off x="100272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2" name="object 1394">
                <a:extLst>
                  <a:ext uri="{FF2B5EF4-FFF2-40B4-BE49-F238E27FC236}">
                    <a16:creationId xmlns:a16="http://schemas.microsoft.com/office/drawing/2014/main" id="{948F775D-BADF-E169-2162-487DA6F01E40}"/>
                  </a:ext>
                </a:extLst>
              </p:cNvPr>
              <p:cNvSpPr/>
              <p:nvPr/>
            </p:nvSpPr>
            <p:spPr>
              <a:xfrm>
                <a:off x="987085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3" name="object 1395">
                <a:extLst>
                  <a:ext uri="{FF2B5EF4-FFF2-40B4-BE49-F238E27FC236}">
                    <a16:creationId xmlns:a16="http://schemas.microsoft.com/office/drawing/2014/main" id="{3BA03F9A-EF25-EA64-BFC6-BDE3486EBFC6}"/>
                  </a:ext>
                </a:extLst>
              </p:cNvPr>
              <p:cNvSpPr/>
              <p:nvPr/>
            </p:nvSpPr>
            <p:spPr>
              <a:xfrm>
                <a:off x="95841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4" name="object 1396">
                <a:extLst>
                  <a:ext uri="{FF2B5EF4-FFF2-40B4-BE49-F238E27FC236}">
                    <a16:creationId xmlns:a16="http://schemas.microsoft.com/office/drawing/2014/main" id="{46B1AFAC-1386-1984-99C5-46C77251167C}"/>
                  </a:ext>
                </a:extLst>
              </p:cNvPr>
              <p:cNvSpPr/>
              <p:nvPr/>
            </p:nvSpPr>
            <p:spPr>
              <a:xfrm>
                <a:off x="927152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5" name="object 1397">
                <a:extLst>
                  <a:ext uri="{FF2B5EF4-FFF2-40B4-BE49-F238E27FC236}">
                    <a16:creationId xmlns:a16="http://schemas.microsoft.com/office/drawing/2014/main" id="{67AD5459-0563-DEB6-E3A8-E451F8A9687A}"/>
                  </a:ext>
                </a:extLst>
              </p:cNvPr>
              <p:cNvSpPr/>
              <p:nvPr/>
            </p:nvSpPr>
            <p:spPr>
              <a:xfrm>
                <a:off x="914123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6" name="object 1398">
                <a:extLst>
                  <a:ext uri="{FF2B5EF4-FFF2-40B4-BE49-F238E27FC236}">
                    <a16:creationId xmlns:a16="http://schemas.microsoft.com/office/drawing/2014/main" id="{D0DBCBB7-3FCF-A9C2-6E9E-896B4B7E4B8D}"/>
                  </a:ext>
                </a:extLst>
              </p:cNvPr>
              <p:cNvSpPr/>
              <p:nvPr/>
            </p:nvSpPr>
            <p:spPr>
              <a:xfrm>
                <a:off x="121120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7" name="object 1399">
                <a:extLst>
                  <a:ext uri="{FF2B5EF4-FFF2-40B4-BE49-F238E27FC236}">
                    <a16:creationId xmlns:a16="http://schemas.microsoft.com/office/drawing/2014/main" id="{2BB0B9ED-C43E-06A3-951A-7BCC48191ECC}"/>
                  </a:ext>
                </a:extLst>
              </p:cNvPr>
              <p:cNvSpPr/>
              <p:nvPr/>
            </p:nvSpPr>
            <p:spPr>
              <a:xfrm>
                <a:off x="1070472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8" name="object 1400">
                <a:extLst>
                  <a:ext uri="{FF2B5EF4-FFF2-40B4-BE49-F238E27FC236}">
                    <a16:creationId xmlns:a16="http://schemas.microsoft.com/office/drawing/2014/main" id="{15AD6BE6-DB87-55D1-0B06-3F6E3E3DDFA7}"/>
                  </a:ext>
                </a:extLst>
              </p:cNvPr>
              <p:cNvSpPr/>
              <p:nvPr/>
            </p:nvSpPr>
            <p:spPr>
              <a:xfrm>
                <a:off x="119818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79" name="object 1401">
                <a:extLst>
                  <a:ext uri="{FF2B5EF4-FFF2-40B4-BE49-F238E27FC236}">
                    <a16:creationId xmlns:a16="http://schemas.microsoft.com/office/drawing/2014/main" id="{BBB3A603-7517-4766-FD53-FCA9AD615DB5}"/>
                  </a:ext>
                </a:extLst>
              </p:cNvPr>
              <p:cNvSpPr/>
              <p:nvPr/>
            </p:nvSpPr>
            <p:spPr>
              <a:xfrm>
                <a:off x="119556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0" name="object 1402">
                <a:extLst>
                  <a:ext uri="{FF2B5EF4-FFF2-40B4-BE49-F238E27FC236}">
                    <a16:creationId xmlns:a16="http://schemas.microsoft.com/office/drawing/2014/main" id="{EC1C097B-4D75-5022-DA3E-16E772C42448}"/>
                  </a:ext>
                </a:extLst>
              </p:cNvPr>
              <p:cNvSpPr/>
              <p:nvPr/>
            </p:nvSpPr>
            <p:spPr>
              <a:xfrm>
                <a:off x="118254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1" name="object 1403">
                <a:extLst>
                  <a:ext uri="{FF2B5EF4-FFF2-40B4-BE49-F238E27FC236}">
                    <a16:creationId xmlns:a16="http://schemas.microsoft.com/office/drawing/2014/main" id="{9737C09F-AED9-EC7B-2FE3-710196336F0D}"/>
                  </a:ext>
                </a:extLst>
              </p:cNvPr>
              <p:cNvSpPr/>
              <p:nvPr/>
            </p:nvSpPr>
            <p:spPr>
              <a:xfrm>
                <a:off x="1182542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2" name="object 1404">
                <a:extLst>
                  <a:ext uri="{FF2B5EF4-FFF2-40B4-BE49-F238E27FC236}">
                    <a16:creationId xmlns:a16="http://schemas.microsoft.com/office/drawing/2014/main" id="{CB3B77D2-65DB-94EA-45A3-CA3BE394AC8B}"/>
                  </a:ext>
                </a:extLst>
              </p:cNvPr>
              <p:cNvSpPr/>
              <p:nvPr/>
            </p:nvSpPr>
            <p:spPr>
              <a:xfrm>
                <a:off x="116690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3" name="object 1405">
                <a:extLst>
                  <a:ext uri="{FF2B5EF4-FFF2-40B4-BE49-F238E27FC236}">
                    <a16:creationId xmlns:a16="http://schemas.microsoft.com/office/drawing/2014/main" id="{0A17A4E4-1A6A-AB1A-6AD8-D8DBC7F3717E}"/>
                  </a:ext>
                </a:extLst>
              </p:cNvPr>
              <p:cNvSpPr/>
              <p:nvPr/>
            </p:nvSpPr>
            <p:spPr>
              <a:xfrm>
                <a:off x="115386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4" name="object 1406">
                <a:extLst>
                  <a:ext uri="{FF2B5EF4-FFF2-40B4-BE49-F238E27FC236}">
                    <a16:creationId xmlns:a16="http://schemas.microsoft.com/office/drawing/2014/main" id="{5B770878-58CD-AF66-A5D9-41391CEEEF2B}"/>
                  </a:ext>
                </a:extLst>
              </p:cNvPr>
              <p:cNvSpPr/>
              <p:nvPr/>
            </p:nvSpPr>
            <p:spPr>
              <a:xfrm>
                <a:off x="115126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5" name="object 1407">
                <a:extLst>
                  <a:ext uri="{FF2B5EF4-FFF2-40B4-BE49-F238E27FC236}">
                    <a16:creationId xmlns:a16="http://schemas.microsoft.com/office/drawing/2014/main" id="{891F4AC5-0726-DFD3-0681-F4FC89B39537}"/>
                  </a:ext>
                </a:extLst>
              </p:cNvPr>
              <p:cNvSpPr/>
              <p:nvPr/>
            </p:nvSpPr>
            <p:spPr>
              <a:xfrm>
                <a:off x="113824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6" name="object 1408">
                <a:extLst>
                  <a:ext uri="{FF2B5EF4-FFF2-40B4-BE49-F238E27FC236}">
                    <a16:creationId xmlns:a16="http://schemas.microsoft.com/office/drawing/2014/main" id="{8EB79180-E35C-4A18-F594-DE4219F8B9EA}"/>
                  </a:ext>
                </a:extLst>
              </p:cNvPr>
              <p:cNvSpPr/>
              <p:nvPr/>
            </p:nvSpPr>
            <p:spPr>
              <a:xfrm>
                <a:off x="113563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7" name="object 1409">
                <a:extLst>
                  <a:ext uri="{FF2B5EF4-FFF2-40B4-BE49-F238E27FC236}">
                    <a16:creationId xmlns:a16="http://schemas.microsoft.com/office/drawing/2014/main" id="{0434A766-FAFE-02D8-AFCE-BFC31EF2468C}"/>
                  </a:ext>
                </a:extLst>
              </p:cNvPr>
              <p:cNvSpPr/>
              <p:nvPr/>
            </p:nvSpPr>
            <p:spPr>
              <a:xfrm>
                <a:off x="112260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8" name="object 1410">
                <a:extLst>
                  <a:ext uri="{FF2B5EF4-FFF2-40B4-BE49-F238E27FC236}">
                    <a16:creationId xmlns:a16="http://schemas.microsoft.com/office/drawing/2014/main" id="{8279026D-DC51-79F4-D4F3-46430D793E72}"/>
                  </a:ext>
                </a:extLst>
              </p:cNvPr>
              <p:cNvSpPr/>
              <p:nvPr/>
            </p:nvSpPr>
            <p:spPr>
              <a:xfrm>
                <a:off x="110696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89" name="object 1411">
                <a:extLst>
                  <a:ext uri="{FF2B5EF4-FFF2-40B4-BE49-F238E27FC236}">
                    <a16:creationId xmlns:a16="http://schemas.microsoft.com/office/drawing/2014/main" id="{431CAC9A-41EB-8C19-5B13-BF32E62F8855}"/>
                  </a:ext>
                </a:extLst>
              </p:cNvPr>
              <p:cNvSpPr/>
              <p:nvPr/>
            </p:nvSpPr>
            <p:spPr>
              <a:xfrm>
                <a:off x="10939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0" name="object 1412">
                <a:extLst>
                  <a:ext uri="{FF2B5EF4-FFF2-40B4-BE49-F238E27FC236}">
                    <a16:creationId xmlns:a16="http://schemas.microsoft.com/office/drawing/2014/main" id="{D812643B-B20A-B907-E2D1-493ED43C2E39}"/>
                  </a:ext>
                </a:extLst>
              </p:cNvPr>
              <p:cNvSpPr/>
              <p:nvPr/>
            </p:nvSpPr>
            <p:spPr>
              <a:xfrm>
                <a:off x="1091323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1" name="object 1413">
                <a:extLst>
                  <a:ext uri="{FF2B5EF4-FFF2-40B4-BE49-F238E27FC236}">
                    <a16:creationId xmlns:a16="http://schemas.microsoft.com/office/drawing/2014/main" id="{028E2F1E-C525-264F-AC62-675B8479F593}"/>
                  </a:ext>
                </a:extLst>
              </p:cNvPr>
              <p:cNvSpPr/>
              <p:nvPr/>
            </p:nvSpPr>
            <p:spPr>
              <a:xfrm>
                <a:off x="107830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2" name="object 1414">
                <a:extLst>
                  <a:ext uri="{FF2B5EF4-FFF2-40B4-BE49-F238E27FC236}">
                    <a16:creationId xmlns:a16="http://schemas.microsoft.com/office/drawing/2014/main" id="{90B4513C-9605-CC50-7287-8CF248A33ECF}"/>
                  </a:ext>
                </a:extLst>
              </p:cNvPr>
              <p:cNvSpPr/>
              <p:nvPr/>
            </p:nvSpPr>
            <p:spPr>
              <a:xfrm>
                <a:off x="1075696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3" name="object 1415">
                <a:extLst>
                  <a:ext uri="{FF2B5EF4-FFF2-40B4-BE49-F238E27FC236}">
                    <a16:creationId xmlns:a16="http://schemas.microsoft.com/office/drawing/2014/main" id="{F0DCA674-51B6-08B8-7E11-050B8F27DA23}"/>
                  </a:ext>
                </a:extLst>
              </p:cNvPr>
              <p:cNvSpPr/>
              <p:nvPr/>
            </p:nvSpPr>
            <p:spPr>
              <a:xfrm>
                <a:off x="106266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4" name="object 1416">
                <a:extLst>
                  <a:ext uri="{FF2B5EF4-FFF2-40B4-BE49-F238E27FC236}">
                    <a16:creationId xmlns:a16="http://schemas.microsoft.com/office/drawing/2014/main" id="{791DA3A2-D347-6AEB-8DD0-3787A28E4707}"/>
                  </a:ext>
                </a:extLst>
              </p:cNvPr>
              <p:cNvSpPr/>
              <p:nvPr/>
            </p:nvSpPr>
            <p:spPr>
              <a:xfrm>
                <a:off x="107830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5" name="object 1417">
                <a:extLst>
                  <a:ext uri="{FF2B5EF4-FFF2-40B4-BE49-F238E27FC236}">
                    <a16:creationId xmlns:a16="http://schemas.microsoft.com/office/drawing/2014/main" id="{4B480B1D-B2C6-A6EE-4F5A-B17C494DB8C0}"/>
                  </a:ext>
                </a:extLst>
              </p:cNvPr>
              <p:cNvSpPr/>
              <p:nvPr/>
            </p:nvSpPr>
            <p:spPr>
              <a:xfrm>
                <a:off x="10939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6" name="object 1418">
                <a:extLst>
                  <a:ext uri="{FF2B5EF4-FFF2-40B4-BE49-F238E27FC236}">
                    <a16:creationId xmlns:a16="http://schemas.microsoft.com/office/drawing/2014/main" id="{2CFEE876-4986-2E1B-DD13-4D65203F26A0}"/>
                  </a:ext>
                </a:extLst>
              </p:cNvPr>
              <p:cNvSpPr/>
              <p:nvPr/>
            </p:nvSpPr>
            <p:spPr>
              <a:xfrm>
                <a:off x="110696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7" name="object 1419">
                <a:extLst>
                  <a:ext uri="{FF2B5EF4-FFF2-40B4-BE49-F238E27FC236}">
                    <a16:creationId xmlns:a16="http://schemas.microsoft.com/office/drawing/2014/main" id="{CA800F09-653C-E3EF-FBA4-699F9957C7EF}"/>
                  </a:ext>
                </a:extLst>
              </p:cNvPr>
              <p:cNvSpPr/>
              <p:nvPr/>
            </p:nvSpPr>
            <p:spPr>
              <a:xfrm>
                <a:off x="112260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8" name="object 1420">
                <a:extLst>
                  <a:ext uri="{FF2B5EF4-FFF2-40B4-BE49-F238E27FC236}">
                    <a16:creationId xmlns:a16="http://schemas.microsoft.com/office/drawing/2014/main" id="{760C62F2-1663-4A16-AB22-9F42643826A7}"/>
                  </a:ext>
                </a:extLst>
              </p:cNvPr>
              <p:cNvSpPr/>
              <p:nvPr/>
            </p:nvSpPr>
            <p:spPr>
              <a:xfrm>
                <a:off x="113824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299" name="object 1421">
                <a:extLst>
                  <a:ext uri="{FF2B5EF4-FFF2-40B4-BE49-F238E27FC236}">
                    <a16:creationId xmlns:a16="http://schemas.microsoft.com/office/drawing/2014/main" id="{2A2975B4-9DE5-B97C-26B8-6E2E93C6B086}"/>
                  </a:ext>
                </a:extLst>
              </p:cNvPr>
              <p:cNvSpPr/>
              <p:nvPr/>
            </p:nvSpPr>
            <p:spPr>
              <a:xfrm>
                <a:off x="115386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0" name="object 1422">
                <a:extLst>
                  <a:ext uri="{FF2B5EF4-FFF2-40B4-BE49-F238E27FC236}">
                    <a16:creationId xmlns:a16="http://schemas.microsoft.com/office/drawing/2014/main" id="{BC1DC79F-401A-E956-EE82-4A386F7D239C}"/>
                  </a:ext>
                </a:extLst>
              </p:cNvPr>
              <p:cNvSpPr/>
              <p:nvPr/>
            </p:nvSpPr>
            <p:spPr>
              <a:xfrm>
                <a:off x="1166903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1" name="object 1423">
                <a:extLst>
                  <a:ext uri="{FF2B5EF4-FFF2-40B4-BE49-F238E27FC236}">
                    <a16:creationId xmlns:a16="http://schemas.microsoft.com/office/drawing/2014/main" id="{D18C3A83-3FA9-A0A3-4B86-0000727D6370}"/>
                  </a:ext>
                </a:extLst>
              </p:cNvPr>
              <p:cNvSpPr/>
              <p:nvPr/>
            </p:nvSpPr>
            <p:spPr>
              <a:xfrm>
                <a:off x="119818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2" name="object 1424">
                <a:extLst>
                  <a:ext uri="{FF2B5EF4-FFF2-40B4-BE49-F238E27FC236}">
                    <a16:creationId xmlns:a16="http://schemas.microsoft.com/office/drawing/2014/main" id="{B45FCDCB-0313-F67A-F7E4-476157E9CE61}"/>
                  </a:ext>
                </a:extLst>
              </p:cNvPr>
              <p:cNvSpPr/>
              <p:nvPr/>
            </p:nvSpPr>
            <p:spPr>
              <a:xfrm>
                <a:off x="106266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3" name="object 1425">
                <a:extLst>
                  <a:ext uri="{FF2B5EF4-FFF2-40B4-BE49-F238E27FC236}">
                    <a16:creationId xmlns:a16="http://schemas.microsoft.com/office/drawing/2014/main" id="{9DEE4E35-095B-4456-D039-77AB63BB9E4E}"/>
                  </a:ext>
                </a:extLst>
              </p:cNvPr>
              <p:cNvSpPr/>
              <p:nvPr/>
            </p:nvSpPr>
            <p:spPr>
              <a:xfrm>
                <a:off x="1060057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4" name="object 1426">
                <a:extLst>
                  <a:ext uri="{FF2B5EF4-FFF2-40B4-BE49-F238E27FC236}">
                    <a16:creationId xmlns:a16="http://schemas.microsoft.com/office/drawing/2014/main" id="{B6E03F31-AD18-B3EF-8873-BFFA74EF36E3}"/>
                  </a:ext>
                </a:extLst>
              </p:cNvPr>
              <p:cNvSpPr/>
              <p:nvPr/>
            </p:nvSpPr>
            <p:spPr>
              <a:xfrm>
                <a:off x="1052247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5" name="object 1427">
                <a:extLst>
                  <a:ext uri="{FF2B5EF4-FFF2-40B4-BE49-F238E27FC236}">
                    <a16:creationId xmlns:a16="http://schemas.microsoft.com/office/drawing/2014/main" id="{3F085C80-469B-5985-0766-8E08E779E193}"/>
                  </a:ext>
                </a:extLst>
              </p:cNvPr>
              <p:cNvSpPr/>
              <p:nvPr/>
            </p:nvSpPr>
            <p:spPr>
              <a:xfrm>
                <a:off x="914121" y="7825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6" name="object 1428">
                <a:extLst>
                  <a:ext uri="{FF2B5EF4-FFF2-40B4-BE49-F238E27FC236}">
                    <a16:creationId xmlns:a16="http://schemas.microsoft.com/office/drawing/2014/main" id="{3F040982-357F-773F-F49B-FEBE550F9CF7}"/>
                  </a:ext>
                </a:extLst>
              </p:cNvPr>
              <p:cNvSpPr/>
              <p:nvPr/>
            </p:nvSpPr>
            <p:spPr>
              <a:xfrm>
                <a:off x="1065265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7" name="object 1429">
                <a:extLst>
                  <a:ext uri="{FF2B5EF4-FFF2-40B4-BE49-F238E27FC236}">
                    <a16:creationId xmlns:a16="http://schemas.microsoft.com/office/drawing/2014/main" id="{310C36FC-A0F3-2913-D7BA-29F1AAB25EF6}"/>
                  </a:ext>
                </a:extLst>
              </p:cNvPr>
              <p:cNvSpPr/>
              <p:nvPr/>
            </p:nvSpPr>
            <p:spPr>
              <a:xfrm>
                <a:off x="1203391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8" name="object 1430">
                <a:extLst>
                  <a:ext uri="{FF2B5EF4-FFF2-40B4-BE49-F238E27FC236}">
                    <a16:creationId xmlns:a16="http://schemas.microsoft.com/office/drawing/2014/main" id="{52CDCF73-6C22-C0BB-EB09-2288E86ACD2F}"/>
                  </a:ext>
                </a:extLst>
              </p:cNvPr>
              <p:cNvSpPr/>
              <p:nvPr/>
            </p:nvSpPr>
            <p:spPr>
              <a:xfrm>
                <a:off x="914119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09" name="object 1431">
                <a:extLst>
                  <a:ext uri="{FF2B5EF4-FFF2-40B4-BE49-F238E27FC236}">
                    <a16:creationId xmlns:a16="http://schemas.microsoft.com/office/drawing/2014/main" id="{D093CDEA-FD04-934A-CA79-58D84A68A6C8}"/>
                  </a:ext>
                </a:extLst>
              </p:cNvPr>
              <p:cNvSpPr/>
              <p:nvPr/>
            </p:nvSpPr>
            <p:spPr>
              <a:xfrm>
                <a:off x="919327" y="7750376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0" name="object 1432">
                <a:extLst>
                  <a:ext uri="{FF2B5EF4-FFF2-40B4-BE49-F238E27FC236}">
                    <a16:creationId xmlns:a16="http://schemas.microsoft.com/office/drawing/2014/main" id="{27BD6643-83B2-78CF-EB92-6D660C59291B}"/>
                  </a:ext>
                </a:extLst>
              </p:cNvPr>
              <p:cNvSpPr/>
              <p:nvPr/>
            </p:nvSpPr>
            <p:spPr>
              <a:xfrm>
                <a:off x="9271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1" name="object 1433">
                <a:extLst>
                  <a:ext uri="{FF2B5EF4-FFF2-40B4-BE49-F238E27FC236}">
                    <a16:creationId xmlns:a16="http://schemas.microsoft.com/office/drawing/2014/main" id="{A2AE1351-B01E-B120-F598-243C61F055CA}"/>
                  </a:ext>
                </a:extLst>
              </p:cNvPr>
              <p:cNvSpPr/>
              <p:nvPr/>
            </p:nvSpPr>
            <p:spPr>
              <a:xfrm>
                <a:off x="942780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2" name="object 1434">
                <a:extLst>
                  <a:ext uri="{FF2B5EF4-FFF2-40B4-BE49-F238E27FC236}">
                    <a16:creationId xmlns:a16="http://schemas.microsoft.com/office/drawing/2014/main" id="{60B86DAD-523F-8A37-8FFF-D7D1425F8B5C}"/>
                  </a:ext>
                </a:extLst>
              </p:cNvPr>
              <p:cNvSpPr/>
              <p:nvPr/>
            </p:nvSpPr>
            <p:spPr>
              <a:xfrm>
                <a:off x="942780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3" name="object 1435">
                <a:extLst>
                  <a:ext uri="{FF2B5EF4-FFF2-40B4-BE49-F238E27FC236}">
                    <a16:creationId xmlns:a16="http://schemas.microsoft.com/office/drawing/2014/main" id="{8134741A-EF22-58D3-0F3C-4E22A980CD6F}"/>
                  </a:ext>
                </a:extLst>
              </p:cNvPr>
              <p:cNvSpPr/>
              <p:nvPr/>
            </p:nvSpPr>
            <p:spPr>
              <a:xfrm>
                <a:off x="95581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4" name="object 1436">
                <a:extLst>
                  <a:ext uri="{FF2B5EF4-FFF2-40B4-BE49-F238E27FC236}">
                    <a16:creationId xmlns:a16="http://schemas.microsoft.com/office/drawing/2014/main" id="{C78A4740-437F-D316-22E2-ACCCF05F32B5}"/>
                  </a:ext>
                </a:extLst>
              </p:cNvPr>
              <p:cNvSpPr/>
              <p:nvPr/>
            </p:nvSpPr>
            <p:spPr>
              <a:xfrm>
                <a:off x="955815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5" name="object 1437">
                <a:extLst>
                  <a:ext uri="{FF2B5EF4-FFF2-40B4-BE49-F238E27FC236}">
                    <a16:creationId xmlns:a16="http://schemas.microsoft.com/office/drawing/2014/main" id="{C37D469A-4C9F-2550-66FB-D25ED4739D02}"/>
                  </a:ext>
                </a:extLst>
              </p:cNvPr>
              <p:cNvSpPr/>
              <p:nvPr/>
            </p:nvSpPr>
            <p:spPr>
              <a:xfrm>
                <a:off x="97145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6" name="object 1438">
                <a:extLst>
                  <a:ext uri="{FF2B5EF4-FFF2-40B4-BE49-F238E27FC236}">
                    <a16:creationId xmlns:a16="http://schemas.microsoft.com/office/drawing/2014/main" id="{BB81C159-0AC3-31AC-F45C-DBA729A5A96B}"/>
                  </a:ext>
                </a:extLst>
              </p:cNvPr>
              <p:cNvSpPr/>
              <p:nvPr/>
            </p:nvSpPr>
            <p:spPr>
              <a:xfrm>
                <a:off x="971454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7" name="object 1439">
                <a:extLst>
                  <a:ext uri="{FF2B5EF4-FFF2-40B4-BE49-F238E27FC236}">
                    <a16:creationId xmlns:a16="http://schemas.microsoft.com/office/drawing/2014/main" id="{80C17CBD-4FA1-919C-193A-E25E42F40726}"/>
                  </a:ext>
                </a:extLst>
              </p:cNvPr>
              <p:cNvSpPr/>
              <p:nvPr/>
            </p:nvSpPr>
            <p:spPr>
              <a:xfrm>
                <a:off x="98708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8" name="object 1440">
                <a:extLst>
                  <a:ext uri="{FF2B5EF4-FFF2-40B4-BE49-F238E27FC236}">
                    <a16:creationId xmlns:a16="http://schemas.microsoft.com/office/drawing/2014/main" id="{3262A841-75B2-9E61-96E1-483211DDE8F2}"/>
                  </a:ext>
                </a:extLst>
              </p:cNvPr>
              <p:cNvSpPr/>
              <p:nvPr/>
            </p:nvSpPr>
            <p:spPr>
              <a:xfrm>
                <a:off x="100011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19" name="object 1441">
                <a:extLst>
                  <a:ext uri="{FF2B5EF4-FFF2-40B4-BE49-F238E27FC236}">
                    <a16:creationId xmlns:a16="http://schemas.microsoft.com/office/drawing/2014/main" id="{F579A035-60EA-6317-9AFE-CA1E8D6D2EF2}"/>
                  </a:ext>
                </a:extLst>
              </p:cNvPr>
              <p:cNvSpPr/>
              <p:nvPr/>
            </p:nvSpPr>
            <p:spPr>
              <a:xfrm>
                <a:off x="100011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0" name="object 1442">
                <a:extLst>
                  <a:ext uri="{FF2B5EF4-FFF2-40B4-BE49-F238E27FC236}">
                    <a16:creationId xmlns:a16="http://schemas.microsoft.com/office/drawing/2014/main" id="{2D633DFF-9A80-C0CB-6817-5B5C10078CB3}"/>
                  </a:ext>
                </a:extLst>
              </p:cNvPr>
              <p:cNvSpPr/>
              <p:nvPr/>
            </p:nvSpPr>
            <p:spPr>
              <a:xfrm>
                <a:off x="101575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1" name="object 1443">
                <a:extLst>
                  <a:ext uri="{FF2B5EF4-FFF2-40B4-BE49-F238E27FC236}">
                    <a16:creationId xmlns:a16="http://schemas.microsoft.com/office/drawing/2014/main" id="{D0DEFF89-EB6A-913E-772C-19BB615DF0C7}"/>
                  </a:ext>
                </a:extLst>
              </p:cNvPr>
              <p:cNvSpPr/>
              <p:nvPr/>
            </p:nvSpPr>
            <p:spPr>
              <a:xfrm>
                <a:off x="101575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2" name="object 1444">
                <a:extLst>
                  <a:ext uri="{FF2B5EF4-FFF2-40B4-BE49-F238E27FC236}">
                    <a16:creationId xmlns:a16="http://schemas.microsoft.com/office/drawing/2014/main" id="{727C7B35-FB25-A570-47D3-37F06FBE7E7A}"/>
                  </a:ext>
                </a:extLst>
              </p:cNvPr>
              <p:cNvSpPr/>
              <p:nvPr/>
            </p:nvSpPr>
            <p:spPr>
              <a:xfrm>
                <a:off x="1031394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3" name="object 1445">
                <a:extLst>
                  <a:ext uri="{FF2B5EF4-FFF2-40B4-BE49-F238E27FC236}">
                    <a16:creationId xmlns:a16="http://schemas.microsoft.com/office/drawing/2014/main" id="{6C0D79DE-D7D7-566F-618B-E0D46261240D}"/>
                  </a:ext>
                </a:extLst>
              </p:cNvPr>
              <p:cNvSpPr/>
              <p:nvPr/>
            </p:nvSpPr>
            <p:spPr>
              <a:xfrm>
                <a:off x="104702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4" name="object 1446">
                <a:extLst>
                  <a:ext uri="{FF2B5EF4-FFF2-40B4-BE49-F238E27FC236}">
                    <a16:creationId xmlns:a16="http://schemas.microsoft.com/office/drawing/2014/main" id="{0E659FEF-508F-12BC-6A57-FB38E40E8695}"/>
                  </a:ext>
                </a:extLst>
              </p:cNvPr>
              <p:cNvSpPr/>
              <p:nvPr/>
            </p:nvSpPr>
            <p:spPr>
              <a:xfrm>
                <a:off x="104702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5" name="object 1447">
                <a:extLst>
                  <a:ext uri="{FF2B5EF4-FFF2-40B4-BE49-F238E27FC236}">
                    <a16:creationId xmlns:a16="http://schemas.microsoft.com/office/drawing/2014/main" id="{2F5550E1-491F-365F-745E-9DFBD7B0B37A}"/>
                  </a:ext>
                </a:extLst>
              </p:cNvPr>
              <p:cNvSpPr/>
              <p:nvPr/>
            </p:nvSpPr>
            <p:spPr>
              <a:xfrm>
                <a:off x="1031401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6" name="object 1448">
                <a:extLst>
                  <a:ext uri="{FF2B5EF4-FFF2-40B4-BE49-F238E27FC236}">
                    <a16:creationId xmlns:a16="http://schemas.microsoft.com/office/drawing/2014/main" id="{62F70D84-197D-FDC7-1EC4-E8C6EFFB984B}"/>
                  </a:ext>
                </a:extLst>
              </p:cNvPr>
              <p:cNvSpPr/>
              <p:nvPr/>
            </p:nvSpPr>
            <p:spPr>
              <a:xfrm>
                <a:off x="1018364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7" name="object 1449">
                <a:extLst>
                  <a:ext uri="{FF2B5EF4-FFF2-40B4-BE49-F238E27FC236}">
                    <a16:creationId xmlns:a16="http://schemas.microsoft.com/office/drawing/2014/main" id="{B40E5D94-69EB-786E-7812-A5CF02C1BF77}"/>
                  </a:ext>
                </a:extLst>
              </p:cNvPr>
              <p:cNvSpPr/>
              <p:nvPr/>
            </p:nvSpPr>
            <p:spPr>
              <a:xfrm>
                <a:off x="100272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8" name="object 1450">
                <a:extLst>
                  <a:ext uri="{FF2B5EF4-FFF2-40B4-BE49-F238E27FC236}">
                    <a16:creationId xmlns:a16="http://schemas.microsoft.com/office/drawing/2014/main" id="{DDB87A35-8576-5A47-8E60-F1A6C314C590}"/>
                  </a:ext>
                </a:extLst>
              </p:cNvPr>
              <p:cNvSpPr/>
              <p:nvPr/>
            </p:nvSpPr>
            <p:spPr>
              <a:xfrm>
                <a:off x="987085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29" name="object 1451">
                <a:extLst>
                  <a:ext uri="{FF2B5EF4-FFF2-40B4-BE49-F238E27FC236}">
                    <a16:creationId xmlns:a16="http://schemas.microsoft.com/office/drawing/2014/main" id="{67AEE4D5-39FD-F776-AB15-DAF273A3049A}"/>
                  </a:ext>
                </a:extLst>
              </p:cNvPr>
              <p:cNvSpPr/>
              <p:nvPr/>
            </p:nvSpPr>
            <p:spPr>
              <a:xfrm>
                <a:off x="95841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0" name="object 1452">
                <a:extLst>
                  <a:ext uri="{FF2B5EF4-FFF2-40B4-BE49-F238E27FC236}">
                    <a16:creationId xmlns:a16="http://schemas.microsoft.com/office/drawing/2014/main" id="{FDB236DD-A1AC-42CE-EB88-876C34F2C3B1}"/>
                  </a:ext>
                </a:extLst>
              </p:cNvPr>
              <p:cNvSpPr/>
              <p:nvPr/>
            </p:nvSpPr>
            <p:spPr>
              <a:xfrm>
                <a:off x="927152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1" name="object 1453">
                <a:extLst>
                  <a:ext uri="{FF2B5EF4-FFF2-40B4-BE49-F238E27FC236}">
                    <a16:creationId xmlns:a16="http://schemas.microsoft.com/office/drawing/2014/main" id="{0FC9558E-E655-8786-1A84-D81EA3DB2273}"/>
                  </a:ext>
                </a:extLst>
              </p:cNvPr>
              <p:cNvSpPr/>
              <p:nvPr/>
            </p:nvSpPr>
            <p:spPr>
              <a:xfrm>
                <a:off x="914123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2" name="object 1454">
                <a:extLst>
                  <a:ext uri="{FF2B5EF4-FFF2-40B4-BE49-F238E27FC236}">
                    <a16:creationId xmlns:a16="http://schemas.microsoft.com/office/drawing/2014/main" id="{7F686720-B14B-6504-EF33-A51C74DDF011}"/>
                  </a:ext>
                </a:extLst>
              </p:cNvPr>
              <p:cNvSpPr/>
              <p:nvPr/>
            </p:nvSpPr>
            <p:spPr>
              <a:xfrm>
                <a:off x="121120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3" name="object 1455">
                <a:extLst>
                  <a:ext uri="{FF2B5EF4-FFF2-40B4-BE49-F238E27FC236}">
                    <a16:creationId xmlns:a16="http://schemas.microsoft.com/office/drawing/2014/main" id="{80EDFFE8-1645-212E-45BE-8B0B58CA400A}"/>
                  </a:ext>
                </a:extLst>
              </p:cNvPr>
              <p:cNvSpPr/>
              <p:nvPr/>
            </p:nvSpPr>
            <p:spPr>
              <a:xfrm>
                <a:off x="1070472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4" name="object 1456">
                <a:extLst>
                  <a:ext uri="{FF2B5EF4-FFF2-40B4-BE49-F238E27FC236}">
                    <a16:creationId xmlns:a16="http://schemas.microsoft.com/office/drawing/2014/main" id="{03A833B1-A963-B868-C591-300DAB97073C}"/>
                  </a:ext>
                </a:extLst>
              </p:cNvPr>
              <p:cNvSpPr/>
              <p:nvPr/>
            </p:nvSpPr>
            <p:spPr>
              <a:xfrm>
                <a:off x="119818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5" name="object 1457">
                <a:extLst>
                  <a:ext uri="{FF2B5EF4-FFF2-40B4-BE49-F238E27FC236}">
                    <a16:creationId xmlns:a16="http://schemas.microsoft.com/office/drawing/2014/main" id="{EE6D64F4-9B06-64A1-1C5F-4DDBD2DC5C33}"/>
                  </a:ext>
                </a:extLst>
              </p:cNvPr>
              <p:cNvSpPr/>
              <p:nvPr/>
            </p:nvSpPr>
            <p:spPr>
              <a:xfrm>
                <a:off x="119556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6" name="object 1458">
                <a:extLst>
                  <a:ext uri="{FF2B5EF4-FFF2-40B4-BE49-F238E27FC236}">
                    <a16:creationId xmlns:a16="http://schemas.microsoft.com/office/drawing/2014/main" id="{C7E5124A-C31F-1690-1600-28400B46AB0B}"/>
                  </a:ext>
                </a:extLst>
              </p:cNvPr>
              <p:cNvSpPr/>
              <p:nvPr/>
            </p:nvSpPr>
            <p:spPr>
              <a:xfrm>
                <a:off x="118254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7" name="object 1459">
                <a:extLst>
                  <a:ext uri="{FF2B5EF4-FFF2-40B4-BE49-F238E27FC236}">
                    <a16:creationId xmlns:a16="http://schemas.microsoft.com/office/drawing/2014/main" id="{B6C7B506-560D-30AA-5F24-F5CC6C12F12D}"/>
                  </a:ext>
                </a:extLst>
              </p:cNvPr>
              <p:cNvSpPr/>
              <p:nvPr/>
            </p:nvSpPr>
            <p:spPr>
              <a:xfrm>
                <a:off x="1182542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8" name="object 1460">
                <a:extLst>
                  <a:ext uri="{FF2B5EF4-FFF2-40B4-BE49-F238E27FC236}">
                    <a16:creationId xmlns:a16="http://schemas.microsoft.com/office/drawing/2014/main" id="{39AC6E57-733D-DC48-6AD2-C2F73DD530C5}"/>
                  </a:ext>
                </a:extLst>
              </p:cNvPr>
              <p:cNvSpPr/>
              <p:nvPr/>
            </p:nvSpPr>
            <p:spPr>
              <a:xfrm>
                <a:off x="116690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39" name="object 1461">
                <a:extLst>
                  <a:ext uri="{FF2B5EF4-FFF2-40B4-BE49-F238E27FC236}">
                    <a16:creationId xmlns:a16="http://schemas.microsoft.com/office/drawing/2014/main" id="{8278721B-A890-C40C-64AD-10AF952CEC45}"/>
                  </a:ext>
                </a:extLst>
              </p:cNvPr>
              <p:cNvSpPr/>
              <p:nvPr/>
            </p:nvSpPr>
            <p:spPr>
              <a:xfrm>
                <a:off x="115386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0" name="object 1462">
                <a:extLst>
                  <a:ext uri="{FF2B5EF4-FFF2-40B4-BE49-F238E27FC236}">
                    <a16:creationId xmlns:a16="http://schemas.microsoft.com/office/drawing/2014/main" id="{15FCC073-4BE9-99E1-8EFB-417CD0DF4F4D}"/>
                  </a:ext>
                </a:extLst>
              </p:cNvPr>
              <p:cNvSpPr/>
              <p:nvPr/>
            </p:nvSpPr>
            <p:spPr>
              <a:xfrm>
                <a:off x="115126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1" name="object 1463">
                <a:extLst>
                  <a:ext uri="{FF2B5EF4-FFF2-40B4-BE49-F238E27FC236}">
                    <a16:creationId xmlns:a16="http://schemas.microsoft.com/office/drawing/2014/main" id="{B6083B80-9260-2C81-762B-A10767BAFE41}"/>
                  </a:ext>
                </a:extLst>
              </p:cNvPr>
              <p:cNvSpPr/>
              <p:nvPr/>
            </p:nvSpPr>
            <p:spPr>
              <a:xfrm>
                <a:off x="113824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2" name="object 1464">
                <a:extLst>
                  <a:ext uri="{FF2B5EF4-FFF2-40B4-BE49-F238E27FC236}">
                    <a16:creationId xmlns:a16="http://schemas.microsoft.com/office/drawing/2014/main" id="{833D674C-526C-4EB8-AC94-F623AB86CE64}"/>
                  </a:ext>
                </a:extLst>
              </p:cNvPr>
              <p:cNvSpPr/>
              <p:nvPr/>
            </p:nvSpPr>
            <p:spPr>
              <a:xfrm>
                <a:off x="113563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3" name="object 1465">
                <a:extLst>
                  <a:ext uri="{FF2B5EF4-FFF2-40B4-BE49-F238E27FC236}">
                    <a16:creationId xmlns:a16="http://schemas.microsoft.com/office/drawing/2014/main" id="{9864A9D5-3528-D862-B714-8C189236606E}"/>
                  </a:ext>
                </a:extLst>
              </p:cNvPr>
              <p:cNvSpPr/>
              <p:nvPr/>
            </p:nvSpPr>
            <p:spPr>
              <a:xfrm>
                <a:off x="112260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4" name="object 1466">
                <a:extLst>
                  <a:ext uri="{FF2B5EF4-FFF2-40B4-BE49-F238E27FC236}">
                    <a16:creationId xmlns:a16="http://schemas.microsoft.com/office/drawing/2014/main" id="{3BBE7021-C7C5-5581-0437-4B7F64CEE27B}"/>
                  </a:ext>
                </a:extLst>
              </p:cNvPr>
              <p:cNvSpPr/>
              <p:nvPr/>
            </p:nvSpPr>
            <p:spPr>
              <a:xfrm>
                <a:off x="110696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5" name="object 1467">
                <a:extLst>
                  <a:ext uri="{FF2B5EF4-FFF2-40B4-BE49-F238E27FC236}">
                    <a16:creationId xmlns:a16="http://schemas.microsoft.com/office/drawing/2014/main" id="{20AC9C9F-2CC3-A776-E1C4-584447F78D1D}"/>
                  </a:ext>
                </a:extLst>
              </p:cNvPr>
              <p:cNvSpPr/>
              <p:nvPr/>
            </p:nvSpPr>
            <p:spPr>
              <a:xfrm>
                <a:off x="10939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6" name="object 1468">
                <a:extLst>
                  <a:ext uri="{FF2B5EF4-FFF2-40B4-BE49-F238E27FC236}">
                    <a16:creationId xmlns:a16="http://schemas.microsoft.com/office/drawing/2014/main" id="{76DC21FB-5FF4-BCFD-19DB-B65585CED55D}"/>
                  </a:ext>
                </a:extLst>
              </p:cNvPr>
              <p:cNvSpPr/>
              <p:nvPr/>
            </p:nvSpPr>
            <p:spPr>
              <a:xfrm>
                <a:off x="1091323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7" name="object 1469">
                <a:extLst>
                  <a:ext uri="{FF2B5EF4-FFF2-40B4-BE49-F238E27FC236}">
                    <a16:creationId xmlns:a16="http://schemas.microsoft.com/office/drawing/2014/main" id="{B2A77679-7A8A-B9E3-2ECB-3BE613A7E30A}"/>
                  </a:ext>
                </a:extLst>
              </p:cNvPr>
              <p:cNvSpPr/>
              <p:nvPr/>
            </p:nvSpPr>
            <p:spPr>
              <a:xfrm>
                <a:off x="107830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8" name="object 1470">
                <a:extLst>
                  <a:ext uri="{FF2B5EF4-FFF2-40B4-BE49-F238E27FC236}">
                    <a16:creationId xmlns:a16="http://schemas.microsoft.com/office/drawing/2014/main" id="{F920CADF-D158-4134-A08C-D65142343FB5}"/>
                  </a:ext>
                </a:extLst>
              </p:cNvPr>
              <p:cNvSpPr/>
              <p:nvPr/>
            </p:nvSpPr>
            <p:spPr>
              <a:xfrm>
                <a:off x="1075696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49" name="object 1471">
                <a:extLst>
                  <a:ext uri="{FF2B5EF4-FFF2-40B4-BE49-F238E27FC236}">
                    <a16:creationId xmlns:a16="http://schemas.microsoft.com/office/drawing/2014/main" id="{B90F995D-F090-5080-9C4F-49DBC16607CA}"/>
                  </a:ext>
                </a:extLst>
              </p:cNvPr>
              <p:cNvSpPr/>
              <p:nvPr/>
            </p:nvSpPr>
            <p:spPr>
              <a:xfrm>
                <a:off x="106266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0" name="object 1472">
                <a:extLst>
                  <a:ext uri="{FF2B5EF4-FFF2-40B4-BE49-F238E27FC236}">
                    <a16:creationId xmlns:a16="http://schemas.microsoft.com/office/drawing/2014/main" id="{280E5865-B694-E327-6305-5CFA26F473BD}"/>
                  </a:ext>
                </a:extLst>
              </p:cNvPr>
              <p:cNvSpPr/>
              <p:nvPr/>
            </p:nvSpPr>
            <p:spPr>
              <a:xfrm>
                <a:off x="107830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1" name="object 1473">
                <a:extLst>
                  <a:ext uri="{FF2B5EF4-FFF2-40B4-BE49-F238E27FC236}">
                    <a16:creationId xmlns:a16="http://schemas.microsoft.com/office/drawing/2014/main" id="{4B14D38F-FFE7-259B-5E31-86120DB381A5}"/>
                  </a:ext>
                </a:extLst>
              </p:cNvPr>
              <p:cNvSpPr/>
              <p:nvPr/>
            </p:nvSpPr>
            <p:spPr>
              <a:xfrm>
                <a:off x="10939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2" name="object 1474">
                <a:extLst>
                  <a:ext uri="{FF2B5EF4-FFF2-40B4-BE49-F238E27FC236}">
                    <a16:creationId xmlns:a16="http://schemas.microsoft.com/office/drawing/2014/main" id="{F66693B3-1615-5DF5-5046-050BC4BD0EBA}"/>
                  </a:ext>
                </a:extLst>
              </p:cNvPr>
              <p:cNvSpPr/>
              <p:nvPr/>
            </p:nvSpPr>
            <p:spPr>
              <a:xfrm>
                <a:off x="110696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3" name="object 1475">
                <a:extLst>
                  <a:ext uri="{FF2B5EF4-FFF2-40B4-BE49-F238E27FC236}">
                    <a16:creationId xmlns:a16="http://schemas.microsoft.com/office/drawing/2014/main" id="{87ACE079-C5DE-ABFE-C82B-77D5476B67FC}"/>
                  </a:ext>
                </a:extLst>
              </p:cNvPr>
              <p:cNvSpPr/>
              <p:nvPr/>
            </p:nvSpPr>
            <p:spPr>
              <a:xfrm>
                <a:off x="112260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4" name="object 1476">
                <a:extLst>
                  <a:ext uri="{FF2B5EF4-FFF2-40B4-BE49-F238E27FC236}">
                    <a16:creationId xmlns:a16="http://schemas.microsoft.com/office/drawing/2014/main" id="{3BEE4CDA-A054-4F8F-823D-F62796BF9020}"/>
                  </a:ext>
                </a:extLst>
              </p:cNvPr>
              <p:cNvSpPr/>
              <p:nvPr/>
            </p:nvSpPr>
            <p:spPr>
              <a:xfrm>
                <a:off x="113824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5" name="object 1477">
                <a:extLst>
                  <a:ext uri="{FF2B5EF4-FFF2-40B4-BE49-F238E27FC236}">
                    <a16:creationId xmlns:a16="http://schemas.microsoft.com/office/drawing/2014/main" id="{7FD7DC95-3E26-268A-0FEB-4DE152F6DEC7}"/>
                  </a:ext>
                </a:extLst>
              </p:cNvPr>
              <p:cNvSpPr/>
              <p:nvPr/>
            </p:nvSpPr>
            <p:spPr>
              <a:xfrm>
                <a:off x="115386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6" name="object 1478">
                <a:extLst>
                  <a:ext uri="{FF2B5EF4-FFF2-40B4-BE49-F238E27FC236}">
                    <a16:creationId xmlns:a16="http://schemas.microsoft.com/office/drawing/2014/main" id="{30EF3933-B53E-DA25-A24E-AF0F80B84DE8}"/>
                  </a:ext>
                </a:extLst>
              </p:cNvPr>
              <p:cNvSpPr/>
              <p:nvPr/>
            </p:nvSpPr>
            <p:spPr>
              <a:xfrm>
                <a:off x="1166903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7" name="object 1479">
                <a:extLst>
                  <a:ext uri="{FF2B5EF4-FFF2-40B4-BE49-F238E27FC236}">
                    <a16:creationId xmlns:a16="http://schemas.microsoft.com/office/drawing/2014/main" id="{A060FF6F-5F3D-65F6-6DB8-8D4DFE118A71}"/>
                  </a:ext>
                </a:extLst>
              </p:cNvPr>
              <p:cNvSpPr/>
              <p:nvPr/>
            </p:nvSpPr>
            <p:spPr>
              <a:xfrm>
                <a:off x="119818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8" name="object 1480">
                <a:extLst>
                  <a:ext uri="{FF2B5EF4-FFF2-40B4-BE49-F238E27FC236}">
                    <a16:creationId xmlns:a16="http://schemas.microsoft.com/office/drawing/2014/main" id="{A76A3843-F16D-F006-0B50-D679777801A1}"/>
                  </a:ext>
                </a:extLst>
              </p:cNvPr>
              <p:cNvSpPr/>
              <p:nvPr/>
            </p:nvSpPr>
            <p:spPr>
              <a:xfrm>
                <a:off x="106266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59" name="object 1481">
                <a:extLst>
                  <a:ext uri="{FF2B5EF4-FFF2-40B4-BE49-F238E27FC236}">
                    <a16:creationId xmlns:a16="http://schemas.microsoft.com/office/drawing/2014/main" id="{EA36E1FF-BEA0-F7C7-5C13-896D1009AC4B}"/>
                  </a:ext>
                </a:extLst>
              </p:cNvPr>
              <p:cNvSpPr/>
              <p:nvPr/>
            </p:nvSpPr>
            <p:spPr>
              <a:xfrm>
                <a:off x="1060057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0" name="object 1482">
                <a:extLst>
                  <a:ext uri="{FF2B5EF4-FFF2-40B4-BE49-F238E27FC236}">
                    <a16:creationId xmlns:a16="http://schemas.microsoft.com/office/drawing/2014/main" id="{1906A915-92F9-F29C-83EE-C9E27C56C48A}"/>
                  </a:ext>
                </a:extLst>
              </p:cNvPr>
              <p:cNvSpPr/>
              <p:nvPr/>
            </p:nvSpPr>
            <p:spPr>
              <a:xfrm>
                <a:off x="1052247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1" name="object 1483">
                <a:extLst>
                  <a:ext uri="{FF2B5EF4-FFF2-40B4-BE49-F238E27FC236}">
                    <a16:creationId xmlns:a16="http://schemas.microsoft.com/office/drawing/2014/main" id="{26AE7F7D-2D68-D866-ACD6-9AEF9DDED075}"/>
                  </a:ext>
                </a:extLst>
              </p:cNvPr>
              <p:cNvSpPr/>
              <p:nvPr/>
            </p:nvSpPr>
            <p:spPr>
              <a:xfrm>
                <a:off x="914121" y="77503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2" name="object 1484">
                <a:extLst>
                  <a:ext uri="{FF2B5EF4-FFF2-40B4-BE49-F238E27FC236}">
                    <a16:creationId xmlns:a16="http://schemas.microsoft.com/office/drawing/2014/main" id="{9AE780E2-9A71-6869-9807-A82E627E46B7}"/>
                  </a:ext>
                </a:extLst>
              </p:cNvPr>
              <p:cNvSpPr/>
              <p:nvPr/>
            </p:nvSpPr>
            <p:spPr>
              <a:xfrm>
                <a:off x="1065265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3" name="object 1485">
                <a:extLst>
                  <a:ext uri="{FF2B5EF4-FFF2-40B4-BE49-F238E27FC236}">
                    <a16:creationId xmlns:a16="http://schemas.microsoft.com/office/drawing/2014/main" id="{5ABA7654-3937-B83F-C67E-23A051DA775E}"/>
                  </a:ext>
                </a:extLst>
              </p:cNvPr>
              <p:cNvSpPr/>
              <p:nvPr/>
            </p:nvSpPr>
            <p:spPr>
              <a:xfrm>
                <a:off x="1203391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4" name="object 1486">
                <a:extLst>
                  <a:ext uri="{FF2B5EF4-FFF2-40B4-BE49-F238E27FC236}">
                    <a16:creationId xmlns:a16="http://schemas.microsoft.com/office/drawing/2014/main" id="{0475B409-7F8A-6DBF-5BB7-09F0484018D1}"/>
                  </a:ext>
                </a:extLst>
              </p:cNvPr>
              <p:cNvSpPr/>
              <p:nvPr/>
            </p:nvSpPr>
            <p:spPr>
              <a:xfrm>
                <a:off x="914119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5" name="object 1487">
                <a:extLst>
                  <a:ext uri="{FF2B5EF4-FFF2-40B4-BE49-F238E27FC236}">
                    <a16:creationId xmlns:a16="http://schemas.microsoft.com/office/drawing/2014/main" id="{3109DF5F-D0E7-B007-E982-A7380B759C0C}"/>
                  </a:ext>
                </a:extLst>
              </p:cNvPr>
              <p:cNvSpPr/>
              <p:nvPr/>
            </p:nvSpPr>
            <p:spPr>
              <a:xfrm>
                <a:off x="919327" y="767479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6" name="object 1488">
                <a:extLst>
                  <a:ext uri="{FF2B5EF4-FFF2-40B4-BE49-F238E27FC236}">
                    <a16:creationId xmlns:a16="http://schemas.microsoft.com/office/drawing/2014/main" id="{BAA555C2-0D73-1EDA-CCEB-940F2FD0D5B2}"/>
                  </a:ext>
                </a:extLst>
              </p:cNvPr>
              <p:cNvSpPr/>
              <p:nvPr/>
            </p:nvSpPr>
            <p:spPr>
              <a:xfrm>
                <a:off x="9271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7" name="object 1489">
                <a:extLst>
                  <a:ext uri="{FF2B5EF4-FFF2-40B4-BE49-F238E27FC236}">
                    <a16:creationId xmlns:a16="http://schemas.microsoft.com/office/drawing/2014/main" id="{A86E4513-E6EA-F8C4-BF37-C9F1C59BC364}"/>
                  </a:ext>
                </a:extLst>
              </p:cNvPr>
              <p:cNvSpPr/>
              <p:nvPr/>
            </p:nvSpPr>
            <p:spPr>
              <a:xfrm>
                <a:off x="942780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8" name="object 1490">
                <a:extLst>
                  <a:ext uri="{FF2B5EF4-FFF2-40B4-BE49-F238E27FC236}">
                    <a16:creationId xmlns:a16="http://schemas.microsoft.com/office/drawing/2014/main" id="{6527DD48-AC56-B1DE-DE29-B4518C14782A}"/>
                  </a:ext>
                </a:extLst>
              </p:cNvPr>
              <p:cNvSpPr/>
              <p:nvPr/>
            </p:nvSpPr>
            <p:spPr>
              <a:xfrm>
                <a:off x="942780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69" name="object 1491">
                <a:extLst>
                  <a:ext uri="{FF2B5EF4-FFF2-40B4-BE49-F238E27FC236}">
                    <a16:creationId xmlns:a16="http://schemas.microsoft.com/office/drawing/2014/main" id="{9B79B4E0-8082-1CA8-EA6C-3787C6A434A4}"/>
                  </a:ext>
                </a:extLst>
              </p:cNvPr>
              <p:cNvSpPr/>
              <p:nvPr/>
            </p:nvSpPr>
            <p:spPr>
              <a:xfrm>
                <a:off x="95581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0" name="object 1492">
                <a:extLst>
                  <a:ext uri="{FF2B5EF4-FFF2-40B4-BE49-F238E27FC236}">
                    <a16:creationId xmlns:a16="http://schemas.microsoft.com/office/drawing/2014/main" id="{AAB94C60-D93A-462C-35E1-D0B6582F96FD}"/>
                  </a:ext>
                </a:extLst>
              </p:cNvPr>
              <p:cNvSpPr/>
              <p:nvPr/>
            </p:nvSpPr>
            <p:spPr>
              <a:xfrm>
                <a:off x="955815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1" name="object 1493">
                <a:extLst>
                  <a:ext uri="{FF2B5EF4-FFF2-40B4-BE49-F238E27FC236}">
                    <a16:creationId xmlns:a16="http://schemas.microsoft.com/office/drawing/2014/main" id="{8DE852EC-062C-94F0-FD7C-E42423369708}"/>
                  </a:ext>
                </a:extLst>
              </p:cNvPr>
              <p:cNvSpPr/>
              <p:nvPr/>
            </p:nvSpPr>
            <p:spPr>
              <a:xfrm>
                <a:off x="97145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2" name="object 1494">
                <a:extLst>
                  <a:ext uri="{FF2B5EF4-FFF2-40B4-BE49-F238E27FC236}">
                    <a16:creationId xmlns:a16="http://schemas.microsoft.com/office/drawing/2014/main" id="{FD96557E-93B2-C0EA-DECE-894F7A83DC3B}"/>
                  </a:ext>
                </a:extLst>
              </p:cNvPr>
              <p:cNvSpPr/>
              <p:nvPr/>
            </p:nvSpPr>
            <p:spPr>
              <a:xfrm>
                <a:off x="971454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3" name="object 1495">
                <a:extLst>
                  <a:ext uri="{FF2B5EF4-FFF2-40B4-BE49-F238E27FC236}">
                    <a16:creationId xmlns:a16="http://schemas.microsoft.com/office/drawing/2014/main" id="{9D153B32-8F75-6C35-5C6B-79B12BA50554}"/>
                  </a:ext>
                </a:extLst>
              </p:cNvPr>
              <p:cNvSpPr/>
              <p:nvPr/>
            </p:nvSpPr>
            <p:spPr>
              <a:xfrm>
                <a:off x="98708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4" name="object 1496">
                <a:extLst>
                  <a:ext uri="{FF2B5EF4-FFF2-40B4-BE49-F238E27FC236}">
                    <a16:creationId xmlns:a16="http://schemas.microsoft.com/office/drawing/2014/main" id="{F67A8FF1-2A20-84F5-9060-167BB0B7E8DC}"/>
                  </a:ext>
                </a:extLst>
              </p:cNvPr>
              <p:cNvSpPr/>
              <p:nvPr/>
            </p:nvSpPr>
            <p:spPr>
              <a:xfrm>
                <a:off x="100011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5" name="object 1497">
                <a:extLst>
                  <a:ext uri="{FF2B5EF4-FFF2-40B4-BE49-F238E27FC236}">
                    <a16:creationId xmlns:a16="http://schemas.microsoft.com/office/drawing/2014/main" id="{6318423F-91E3-F35A-76D0-5857B7A3868C}"/>
                  </a:ext>
                </a:extLst>
              </p:cNvPr>
              <p:cNvSpPr/>
              <p:nvPr/>
            </p:nvSpPr>
            <p:spPr>
              <a:xfrm>
                <a:off x="100011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6" name="object 1498">
                <a:extLst>
                  <a:ext uri="{FF2B5EF4-FFF2-40B4-BE49-F238E27FC236}">
                    <a16:creationId xmlns:a16="http://schemas.microsoft.com/office/drawing/2014/main" id="{5EC5ABEE-6DC2-C36C-A43A-9CE306D22032}"/>
                  </a:ext>
                </a:extLst>
              </p:cNvPr>
              <p:cNvSpPr/>
              <p:nvPr/>
            </p:nvSpPr>
            <p:spPr>
              <a:xfrm>
                <a:off x="101575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7" name="object 1499">
                <a:extLst>
                  <a:ext uri="{FF2B5EF4-FFF2-40B4-BE49-F238E27FC236}">
                    <a16:creationId xmlns:a16="http://schemas.microsoft.com/office/drawing/2014/main" id="{2CBAB887-6675-0F8D-1C0D-7377E01BAF0D}"/>
                  </a:ext>
                </a:extLst>
              </p:cNvPr>
              <p:cNvSpPr/>
              <p:nvPr/>
            </p:nvSpPr>
            <p:spPr>
              <a:xfrm>
                <a:off x="101575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8" name="object 1500">
                <a:extLst>
                  <a:ext uri="{FF2B5EF4-FFF2-40B4-BE49-F238E27FC236}">
                    <a16:creationId xmlns:a16="http://schemas.microsoft.com/office/drawing/2014/main" id="{7B2997AD-4411-B39E-6795-E7BE8440556D}"/>
                  </a:ext>
                </a:extLst>
              </p:cNvPr>
              <p:cNvSpPr/>
              <p:nvPr/>
            </p:nvSpPr>
            <p:spPr>
              <a:xfrm>
                <a:off x="1031394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79" name="object 1501">
                <a:extLst>
                  <a:ext uri="{FF2B5EF4-FFF2-40B4-BE49-F238E27FC236}">
                    <a16:creationId xmlns:a16="http://schemas.microsoft.com/office/drawing/2014/main" id="{D3063D1F-6AFE-0E4E-081D-A64B2A818792}"/>
                  </a:ext>
                </a:extLst>
              </p:cNvPr>
              <p:cNvSpPr/>
              <p:nvPr/>
            </p:nvSpPr>
            <p:spPr>
              <a:xfrm>
                <a:off x="104702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0" name="object 1502">
                <a:extLst>
                  <a:ext uri="{FF2B5EF4-FFF2-40B4-BE49-F238E27FC236}">
                    <a16:creationId xmlns:a16="http://schemas.microsoft.com/office/drawing/2014/main" id="{6525AF4E-6D8C-EB03-1315-58B46B62CBAA}"/>
                  </a:ext>
                </a:extLst>
              </p:cNvPr>
              <p:cNvSpPr/>
              <p:nvPr/>
            </p:nvSpPr>
            <p:spPr>
              <a:xfrm>
                <a:off x="104702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1" name="object 1503">
                <a:extLst>
                  <a:ext uri="{FF2B5EF4-FFF2-40B4-BE49-F238E27FC236}">
                    <a16:creationId xmlns:a16="http://schemas.microsoft.com/office/drawing/2014/main" id="{3A3E2AB4-D9CC-5F9E-4FF5-41D4CB09B283}"/>
                  </a:ext>
                </a:extLst>
              </p:cNvPr>
              <p:cNvSpPr/>
              <p:nvPr/>
            </p:nvSpPr>
            <p:spPr>
              <a:xfrm>
                <a:off x="1031401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2" name="object 1504">
                <a:extLst>
                  <a:ext uri="{FF2B5EF4-FFF2-40B4-BE49-F238E27FC236}">
                    <a16:creationId xmlns:a16="http://schemas.microsoft.com/office/drawing/2014/main" id="{714FEA79-6D70-C7E1-9244-FA2777F96677}"/>
                  </a:ext>
                </a:extLst>
              </p:cNvPr>
              <p:cNvSpPr/>
              <p:nvPr/>
            </p:nvSpPr>
            <p:spPr>
              <a:xfrm>
                <a:off x="1018364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3" name="object 1505">
                <a:extLst>
                  <a:ext uri="{FF2B5EF4-FFF2-40B4-BE49-F238E27FC236}">
                    <a16:creationId xmlns:a16="http://schemas.microsoft.com/office/drawing/2014/main" id="{00C461AB-F915-1A56-3B9E-BB5824AF14C6}"/>
                  </a:ext>
                </a:extLst>
              </p:cNvPr>
              <p:cNvSpPr/>
              <p:nvPr/>
            </p:nvSpPr>
            <p:spPr>
              <a:xfrm>
                <a:off x="100272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4" name="object 1506">
                <a:extLst>
                  <a:ext uri="{FF2B5EF4-FFF2-40B4-BE49-F238E27FC236}">
                    <a16:creationId xmlns:a16="http://schemas.microsoft.com/office/drawing/2014/main" id="{D46F2A0D-1A47-5B14-0881-B01D160A568D}"/>
                  </a:ext>
                </a:extLst>
              </p:cNvPr>
              <p:cNvSpPr/>
              <p:nvPr/>
            </p:nvSpPr>
            <p:spPr>
              <a:xfrm>
                <a:off x="987085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5" name="object 1507">
                <a:extLst>
                  <a:ext uri="{FF2B5EF4-FFF2-40B4-BE49-F238E27FC236}">
                    <a16:creationId xmlns:a16="http://schemas.microsoft.com/office/drawing/2014/main" id="{E938AD63-59CE-582F-C875-64E2D58CB7E1}"/>
                  </a:ext>
                </a:extLst>
              </p:cNvPr>
              <p:cNvSpPr/>
              <p:nvPr/>
            </p:nvSpPr>
            <p:spPr>
              <a:xfrm>
                <a:off x="95841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6" name="object 1508">
                <a:extLst>
                  <a:ext uri="{FF2B5EF4-FFF2-40B4-BE49-F238E27FC236}">
                    <a16:creationId xmlns:a16="http://schemas.microsoft.com/office/drawing/2014/main" id="{20E67FEB-1887-2496-E4A4-C3CFB475260E}"/>
                  </a:ext>
                </a:extLst>
              </p:cNvPr>
              <p:cNvSpPr/>
              <p:nvPr/>
            </p:nvSpPr>
            <p:spPr>
              <a:xfrm>
                <a:off x="927152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7" name="object 1509">
                <a:extLst>
                  <a:ext uri="{FF2B5EF4-FFF2-40B4-BE49-F238E27FC236}">
                    <a16:creationId xmlns:a16="http://schemas.microsoft.com/office/drawing/2014/main" id="{528DAEC4-5C1B-6667-ABBC-672EEAC31FD4}"/>
                  </a:ext>
                </a:extLst>
              </p:cNvPr>
              <p:cNvSpPr/>
              <p:nvPr/>
            </p:nvSpPr>
            <p:spPr>
              <a:xfrm>
                <a:off x="914123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8" name="object 1510">
                <a:extLst>
                  <a:ext uri="{FF2B5EF4-FFF2-40B4-BE49-F238E27FC236}">
                    <a16:creationId xmlns:a16="http://schemas.microsoft.com/office/drawing/2014/main" id="{BFB6150D-DC78-F43B-627B-1DB163C660A6}"/>
                  </a:ext>
                </a:extLst>
              </p:cNvPr>
              <p:cNvSpPr/>
              <p:nvPr/>
            </p:nvSpPr>
            <p:spPr>
              <a:xfrm>
                <a:off x="121120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89" name="object 1511">
                <a:extLst>
                  <a:ext uri="{FF2B5EF4-FFF2-40B4-BE49-F238E27FC236}">
                    <a16:creationId xmlns:a16="http://schemas.microsoft.com/office/drawing/2014/main" id="{7D564933-7261-91B7-8583-2CDFA632AC76}"/>
                  </a:ext>
                </a:extLst>
              </p:cNvPr>
              <p:cNvSpPr/>
              <p:nvPr/>
            </p:nvSpPr>
            <p:spPr>
              <a:xfrm>
                <a:off x="1070472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0" name="object 1512">
                <a:extLst>
                  <a:ext uri="{FF2B5EF4-FFF2-40B4-BE49-F238E27FC236}">
                    <a16:creationId xmlns:a16="http://schemas.microsoft.com/office/drawing/2014/main" id="{C0E86D16-1983-B7D1-CB18-617149DFAA78}"/>
                  </a:ext>
                </a:extLst>
              </p:cNvPr>
              <p:cNvSpPr/>
              <p:nvPr/>
            </p:nvSpPr>
            <p:spPr>
              <a:xfrm>
                <a:off x="119818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1" name="object 1513">
                <a:extLst>
                  <a:ext uri="{FF2B5EF4-FFF2-40B4-BE49-F238E27FC236}">
                    <a16:creationId xmlns:a16="http://schemas.microsoft.com/office/drawing/2014/main" id="{12835FFD-CAA6-2680-8A08-F02C2D53FEA1}"/>
                  </a:ext>
                </a:extLst>
              </p:cNvPr>
              <p:cNvSpPr/>
              <p:nvPr/>
            </p:nvSpPr>
            <p:spPr>
              <a:xfrm>
                <a:off x="119556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2" name="object 1514">
                <a:extLst>
                  <a:ext uri="{FF2B5EF4-FFF2-40B4-BE49-F238E27FC236}">
                    <a16:creationId xmlns:a16="http://schemas.microsoft.com/office/drawing/2014/main" id="{E3347441-1F8D-9FEA-57EC-09B99719A6D7}"/>
                  </a:ext>
                </a:extLst>
              </p:cNvPr>
              <p:cNvSpPr/>
              <p:nvPr/>
            </p:nvSpPr>
            <p:spPr>
              <a:xfrm>
                <a:off x="118254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3" name="object 1515">
                <a:extLst>
                  <a:ext uri="{FF2B5EF4-FFF2-40B4-BE49-F238E27FC236}">
                    <a16:creationId xmlns:a16="http://schemas.microsoft.com/office/drawing/2014/main" id="{FC703173-B365-1A27-D4A2-E9D83B753867}"/>
                  </a:ext>
                </a:extLst>
              </p:cNvPr>
              <p:cNvSpPr/>
              <p:nvPr/>
            </p:nvSpPr>
            <p:spPr>
              <a:xfrm>
                <a:off x="1182542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4" name="object 1516">
                <a:extLst>
                  <a:ext uri="{FF2B5EF4-FFF2-40B4-BE49-F238E27FC236}">
                    <a16:creationId xmlns:a16="http://schemas.microsoft.com/office/drawing/2014/main" id="{EFE3D0FD-F77D-3755-C5F1-30B4CA108122}"/>
                  </a:ext>
                </a:extLst>
              </p:cNvPr>
              <p:cNvSpPr/>
              <p:nvPr/>
            </p:nvSpPr>
            <p:spPr>
              <a:xfrm>
                <a:off x="116690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5" name="object 1517">
                <a:extLst>
                  <a:ext uri="{FF2B5EF4-FFF2-40B4-BE49-F238E27FC236}">
                    <a16:creationId xmlns:a16="http://schemas.microsoft.com/office/drawing/2014/main" id="{6F090C11-E84D-A4EF-EF85-60BE00FF6DC0}"/>
                  </a:ext>
                </a:extLst>
              </p:cNvPr>
              <p:cNvSpPr/>
              <p:nvPr/>
            </p:nvSpPr>
            <p:spPr>
              <a:xfrm>
                <a:off x="115386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6" name="object 1518">
                <a:extLst>
                  <a:ext uri="{FF2B5EF4-FFF2-40B4-BE49-F238E27FC236}">
                    <a16:creationId xmlns:a16="http://schemas.microsoft.com/office/drawing/2014/main" id="{D57DEF70-A23F-1528-7991-6F415B9C2A75}"/>
                  </a:ext>
                </a:extLst>
              </p:cNvPr>
              <p:cNvSpPr/>
              <p:nvPr/>
            </p:nvSpPr>
            <p:spPr>
              <a:xfrm>
                <a:off x="115126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7" name="object 1519">
                <a:extLst>
                  <a:ext uri="{FF2B5EF4-FFF2-40B4-BE49-F238E27FC236}">
                    <a16:creationId xmlns:a16="http://schemas.microsoft.com/office/drawing/2014/main" id="{A8CDE5C9-2892-2624-384B-2F0C2789C761}"/>
                  </a:ext>
                </a:extLst>
              </p:cNvPr>
              <p:cNvSpPr/>
              <p:nvPr/>
            </p:nvSpPr>
            <p:spPr>
              <a:xfrm>
                <a:off x="113824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8" name="object 1520">
                <a:extLst>
                  <a:ext uri="{FF2B5EF4-FFF2-40B4-BE49-F238E27FC236}">
                    <a16:creationId xmlns:a16="http://schemas.microsoft.com/office/drawing/2014/main" id="{7E6CFB86-3671-C04F-B507-D744252C24A6}"/>
                  </a:ext>
                </a:extLst>
              </p:cNvPr>
              <p:cNvSpPr/>
              <p:nvPr/>
            </p:nvSpPr>
            <p:spPr>
              <a:xfrm>
                <a:off x="113563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99" name="object 1521">
                <a:extLst>
                  <a:ext uri="{FF2B5EF4-FFF2-40B4-BE49-F238E27FC236}">
                    <a16:creationId xmlns:a16="http://schemas.microsoft.com/office/drawing/2014/main" id="{44A35AD1-259E-2375-B57A-02410228C1D1}"/>
                  </a:ext>
                </a:extLst>
              </p:cNvPr>
              <p:cNvSpPr/>
              <p:nvPr/>
            </p:nvSpPr>
            <p:spPr>
              <a:xfrm>
                <a:off x="112260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0" name="object 1522">
                <a:extLst>
                  <a:ext uri="{FF2B5EF4-FFF2-40B4-BE49-F238E27FC236}">
                    <a16:creationId xmlns:a16="http://schemas.microsoft.com/office/drawing/2014/main" id="{90B56180-42A6-3660-4922-DF25C49AA8AF}"/>
                  </a:ext>
                </a:extLst>
              </p:cNvPr>
              <p:cNvSpPr/>
              <p:nvPr/>
            </p:nvSpPr>
            <p:spPr>
              <a:xfrm>
                <a:off x="110696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1" name="object 1523">
                <a:extLst>
                  <a:ext uri="{FF2B5EF4-FFF2-40B4-BE49-F238E27FC236}">
                    <a16:creationId xmlns:a16="http://schemas.microsoft.com/office/drawing/2014/main" id="{3A91712E-9546-1DAC-85CD-6AE1694678D2}"/>
                  </a:ext>
                </a:extLst>
              </p:cNvPr>
              <p:cNvSpPr/>
              <p:nvPr/>
            </p:nvSpPr>
            <p:spPr>
              <a:xfrm>
                <a:off x="10939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2" name="object 1524">
                <a:extLst>
                  <a:ext uri="{FF2B5EF4-FFF2-40B4-BE49-F238E27FC236}">
                    <a16:creationId xmlns:a16="http://schemas.microsoft.com/office/drawing/2014/main" id="{3F8C2693-F81A-DAD2-C126-E441A8D64AE0}"/>
                  </a:ext>
                </a:extLst>
              </p:cNvPr>
              <p:cNvSpPr/>
              <p:nvPr/>
            </p:nvSpPr>
            <p:spPr>
              <a:xfrm>
                <a:off x="1091323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3" name="object 1525">
                <a:extLst>
                  <a:ext uri="{FF2B5EF4-FFF2-40B4-BE49-F238E27FC236}">
                    <a16:creationId xmlns:a16="http://schemas.microsoft.com/office/drawing/2014/main" id="{0D78D01A-9778-1470-8684-836244C048B3}"/>
                  </a:ext>
                </a:extLst>
              </p:cNvPr>
              <p:cNvSpPr/>
              <p:nvPr/>
            </p:nvSpPr>
            <p:spPr>
              <a:xfrm>
                <a:off x="107830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4" name="object 1526">
                <a:extLst>
                  <a:ext uri="{FF2B5EF4-FFF2-40B4-BE49-F238E27FC236}">
                    <a16:creationId xmlns:a16="http://schemas.microsoft.com/office/drawing/2014/main" id="{909FEFE0-A010-4C19-6A93-79C5417C53C3}"/>
                  </a:ext>
                </a:extLst>
              </p:cNvPr>
              <p:cNvSpPr/>
              <p:nvPr/>
            </p:nvSpPr>
            <p:spPr>
              <a:xfrm>
                <a:off x="1075696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5" name="object 1527">
                <a:extLst>
                  <a:ext uri="{FF2B5EF4-FFF2-40B4-BE49-F238E27FC236}">
                    <a16:creationId xmlns:a16="http://schemas.microsoft.com/office/drawing/2014/main" id="{C963AA64-60F6-DD13-FE18-D2E2C74FF790}"/>
                  </a:ext>
                </a:extLst>
              </p:cNvPr>
              <p:cNvSpPr/>
              <p:nvPr/>
            </p:nvSpPr>
            <p:spPr>
              <a:xfrm>
                <a:off x="106266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6" name="object 1528">
                <a:extLst>
                  <a:ext uri="{FF2B5EF4-FFF2-40B4-BE49-F238E27FC236}">
                    <a16:creationId xmlns:a16="http://schemas.microsoft.com/office/drawing/2014/main" id="{62A5426E-3862-3C49-1A1F-D205289636DA}"/>
                  </a:ext>
                </a:extLst>
              </p:cNvPr>
              <p:cNvSpPr/>
              <p:nvPr/>
            </p:nvSpPr>
            <p:spPr>
              <a:xfrm>
                <a:off x="107830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7" name="object 1529">
                <a:extLst>
                  <a:ext uri="{FF2B5EF4-FFF2-40B4-BE49-F238E27FC236}">
                    <a16:creationId xmlns:a16="http://schemas.microsoft.com/office/drawing/2014/main" id="{B3035E05-6EF7-7A21-0A1E-568B45A59C89}"/>
                  </a:ext>
                </a:extLst>
              </p:cNvPr>
              <p:cNvSpPr/>
              <p:nvPr/>
            </p:nvSpPr>
            <p:spPr>
              <a:xfrm>
                <a:off x="10939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8" name="object 1530">
                <a:extLst>
                  <a:ext uri="{FF2B5EF4-FFF2-40B4-BE49-F238E27FC236}">
                    <a16:creationId xmlns:a16="http://schemas.microsoft.com/office/drawing/2014/main" id="{2BABFF18-CFA3-2A4F-057B-441EE5ED5B9C}"/>
                  </a:ext>
                </a:extLst>
              </p:cNvPr>
              <p:cNvSpPr/>
              <p:nvPr/>
            </p:nvSpPr>
            <p:spPr>
              <a:xfrm>
                <a:off x="110696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09" name="object 1531">
                <a:extLst>
                  <a:ext uri="{FF2B5EF4-FFF2-40B4-BE49-F238E27FC236}">
                    <a16:creationId xmlns:a16="http://schemas.microsoft.com/office/drawing/2014/main" id="{93BAFF3C-5F29-52F9-D1E0-07674BD66DB9}"/>
                  </a:ext>
                </a:extLst>
              </p:cNvPr>
              <p:cNvSpPr/>
              <p:nvPr/>
            </p:nvSpPr>
            <p:spPr>
              <a:xfrm>
                <a:off x="112260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0" name="object 1532">
                <a:extLst>
                  <a:ext uri="{FF2B5EF4-FFF2-40B4-BE49-F238E27FC236}">
                    <a16:creationId xmlns:a16="http://schemas.microsoft.com/office/drawing/2014/main" id="{388C1738-105E-59D1-990D-6F28F8946F6C}"/>
                  </a:ext>
                </a:extLst>
              </p:cNvPr>
              <p:cNvSpPr/>
              <p:nvPr/>
            </p:nvSpPr>
            <p:spPr>
              <a:xfrm>
                <a:off x="113824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1" name="object 1533">
                <a:extLst>
                  <a:ext uri="{FF2B5EF4-FFF2-40B4-BE49-F238E27FC236}">
                    <a16:creationId xmlns:a16="http://schemas.microsoft.com/office/drawing/2014/main" id="{B3230963-6DA0-9884-3DA7-7035E5F55F97}"/>
                  </a:ext>
                </a:extLst>
              </p:cNvPr>
              <p:cNvSpPr/>
              <p:nvPr/>
            </p:nvSpPr>
            <p:spPr>
              <a:xfrm>
                <a:off x="115386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2" name="object 1534">
                <a:extLst>
                  <a:ext uri="{FF2B5EF4-FFF2-40B4-BE49-F238E27FC236}">
                    <a16:creationId xmlns:a16="http://schemas.microsoft.com/office/drawing/2014/main" id="{71CD885B-18E9-3DEA-657D-4A5C162DB1CB}"/>
                  </a:ext>
                </a:extLst>
              </p:cNvPr>
              <p:cNvSpPr/>
              <p:nvPr/>
            </p:nvSpPr>
            <p:spPr>
              <a:xfrm>
                <a:off x="1166903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3" name="object 1535">
                <a:extLst>
                  <a:ext uri="{FF2B5EF4-FFF2-40B4-BE49-F238E27FC236}">
                    <a16:creationId xmlns:a16="http://schemas.microsoft.com/office/drawing/2014/main" id="{63E9091C-907C-7FC6-8CC7-234851E46C86}"/>
                  </a:ext>
                </a:extLst>
              </p:cNvPr>
              <p:cNvSpPr/>
              <p:nvPr/>
            </p:nvSpPr>
            <p:spPr>
              <a:xfrm>
                <a:off x="119818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4" name="object 1536">
                <a:extLst>
                  <a:ext uri="{FF2B5EF4-FFF2-40B4-BE49-F238E27FC236}">
                    <a16:creationId xmlns:a16="http://schemas.microsoft.com/office/drawing/2014/main" id="{2AF7F87D-303D-0C3C-8CB5-153FB96E319E}"/>
                  </a:ext>
                </a:extLst>
              </p:cNvPr>
              <p:cNvSpPr/>
              <p:nvPr/>
            </p:nvSpPr>
            <p:spPr>
              <a:xfrm>
                <a:off x="106266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5" name="object 1537">
                <a:extLst>
                  <a:ext uri="{FF2B5EF4-FFF2-40B4-BE49-F238E27FC236}">
                    <a16:creationId xmlns:a16="http://schemas.microsoft.com/office/drawing/2014/main" id="{29072965-B031-6843-4BFE-E8574C306BAF}"/>
                  </a:ext>
                </a:extLst>
              </p:cNvPr>
              <p:cNvSpPr/>
              <p:nvPr/>
            </p:nvSpPr>
            <p:spPr>
              <a:xfrm>
                <a:off x="1060057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6" name="object 1538">
                <a:extLst>
                  <a:ext uri="{FF2B5EF4-FFF2-40B4-BE49-F238E27FC236}">
                    <a16:creationId xmlns:a16="http://schemas.microsoft.com/office/drawing/2014/main" id="{FA426A16-F771-BEAF-16DC-CA34EAB9C448}"/>
                  </a:ext>
                </a:extLst>
              </p:cNvPr>
              <p:cNvSpPr/>
              <p:nvPr/>
            </p:nvSpPr>
            <p:spPr>
              <a:xfrm>
                <a:off x="1052247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7" name="object 1539">
                <a:extLst>
                  <a:ext uri="{FF2B5EF4-FFF2-40B4-BE49-F238E27FC236}">
                    <a16:creationId xmlns:a16="http://schemas.microsoft.com/office/drawing/2014/main" id="{26EBE93F-DE71-6A9F-03E6-30EBB78546A1}"/>
                  </a:ext>
                </a:extLst>
              </p:cNvPr>
              <p:cNvSpPr/>
              <p:nvPr/>
            </p:nvSpPr>
            <p:spPr>
              <a:xfrm>
                <a:off x="914121" y="7674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8" name="object 1540">
                <a:extLst>
                  <a:ext uri="{FF2B5EF4-FFF2-40B4-BE49-F238E27FC236}">
                    <a16:creationId xmlns:a16="http://schemas.microsoft.com/office/drawing/2014/main" id="{FFDC1572-BFAB-7368-1D93-F00F2C95CDDE}"/>
                  </a:ext>
                </a:extLst>
              </p:cNvPr>
              <p:cNvSpPr/>
              <p:nvPr/>
            </p:nvSpPr>
            <p:spPr>
              <a:xfrm>
                <a:off x="1065265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19" name="object 1541">
                <a:extLst>
                  <a:ext uri="{FF2B5EF4-FFF2-40B4-BE49-F238E27FC236}">
                    <a16:creationId xmlns:a16="http://schemas.microsoft.com/office/drawing/2014/main" id="{31AF9ECE-A4F8-D044-CD52-932E6DF05740}"/>
                  </a:ext>
                </a:extLst>
              </p:cNvPr>
              <p:cNvSpPr/>
              <p:nvPr/>
            </p:nvSpPr>
            <p:spPr>
              <a:xfrm>
                <a:off x="1203391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0" name="object 1542">
                <a:extLst>
                  <a:ext uri="{FF2B5EF4-FFF2-40B4-BE49-F238E27FC236}">
                    <a16:creationId xmlns:a16="http://schemas.microsoft.com/office/drawing/2014/main" id="{5A87D576-8ADD-9E27-62D5-2F7A1D4C8BA4}"/>
                  </a:ext>
                </a:extLst>
              </p:cNvPr>
              <p:cNvSpPr/>
              <p:nvPr/>
            </p:nvSpPr>
            <p:spPr>
              <a:xfrm>
                <a:off x="611811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1" name="object 1543">
                <a:extLst>
                  <a:ext uri="{FF2B5EF4-FFF2-40B4-BE49-F238E27FC236}">
                    <a16:creationId xmlns:a16="http://schemas.microsoft.com/office/drawing/2014/main" id="{058FDA76-7ED7-2F5E-42F2-BCADC38D6DA8}"/>
                  </a:ext>
                </a:extLst>
              </p:cNvPr>
              <p:cNvSpPr/>
              <p:nvPr/>
            </p:nvSpPr>
            <p:spPr>
              <a:xfrm>
                <a:off x="619638" y="842794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2" name="object 1544">
                <a:extLst>
                  <a:ext uri="{FF2B5EF4-FFF2-40B4-BE49-F238E27FC236}">
                    <a16:creationId xmlns:a16="http://schemas.microsoft.com/office/drawing/2014/main" id="{5AB0F720-1F1D-CFC0-B505-5ABFD15AEE24}"/>
                  </a:ext>
                </a:extLst>
              </p:cNvPr>
              <p:cNvSpPr/>
              <p:nvPr/>
            </p:nvSpPr>
            <p:spPr>
              <a:xfrm>
                <a:off x="627451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3" name="object 1545">
                <a:extLst>
                  <a:ext uri="{FF2B5EF4-FFF2-40B4-BE49-F238E27FC236}">
                    <a16:creationId xmlns:a16="http://schemas.microsoft.com/office/drawing/2014/main" id="{14504C39-D6F6-AE4C-DC9D-625A97657F0E}"/>
                  </a:ext>
                </a:extLst>
              </p:cNvPr>
              <p:cNvSpPr/>
              <p:nvPr/>
            </p:nvSpPr>
            <p:spPr>
              <a:xfrm>
                <a:off x="627451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4" name="object 1546">
                <a:extLst>
                  <a:ext uri="{FF2B5EF4-FFF2-40B4-BE49-F238E27FC236}">
                    <a16:creationId xmlns:a16="http://schemas.microsoft.com/office/drawing/2014/main" id="{702C12EB-4675-4414-CBC6-30E76C9A6E1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5" name="object 1547">
                <a:extLst>
                  <a:ext uri="{FF2B5EF4-FFF2-40B4-BE49-F238E27FC236}">
                    <a16:creationId xmlns:a16="http://schemas.microsoft.com/office/drawing/2014/main" id="{85B06173-F5F6-52B0-D6E9-A42AAC1E2B49}"/>
                  </a:ext>
                </a:extLst>
              </p:cNvPr>
              <p:cNvSpPr/>
              <p:nvPr/>
            </p:nvSpPr>
            <p:spPr>
              <a:xfrm>
                <a:off x="640486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6" name="object 1548">
                <a:extLst>
                  <a:ext uri="{FF2B5EF4-FFF2-40B4-BE49-F238E27FC236}">
                    <a16:creationId xmlns:a16="http://schemas.microsoft.com/office/drawing/2014/main" id="{054AE2B7-4497-D920-26F7-4D76803F10C8}"/>
                  </a:ext>
                </a:extLst>
              </p:cNvPr>
              <p:cNvSpPr/>
              <p:nvPr/>
            </p:nvSpPr>
            <p:spPr>
              <a:xfrm>
                <a:off x="656125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7" name="object 1549">
                <a:extLst>
                  <a:ext uri="{FF2B5EF4-FFF2-40B4-BE49-F238E27FC236}">
                    <a16:creationId xmlns:a16="http://schemas.microsoft.com/office/drawing/2014/main" id="{531C7EAA-5ADD-247B-EB16-D04FA2029AC3}"/>
                  </a:ext>
                </a:extLst>
              </p:cNvPr>
              <p:cNvSpPr/>
              <p:nvPr/>
            </p:nvSpPr>
            <p:spPr>
              <a:xfrm>
                <a:off x="656125" y="84305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8" name="object 1550">
                <a:extLst>
                  <a:ext uri="{FF2B5EF4-FFF2-40B4-BE49-F238E27FC236}">
                    <a16:creationId xmlns:a16="http://schemas.microsoft.com/office/drawing/2014/main" id="{5769BDBC-49BE-4FF3-C929-836CCAF7F377}"/>
                  </a:ext>
                </a:extLst>
              </p:cNvPr>
              <p:cNvSpPr/>
              <p:nvPr/>
            </p:nvSpPr>
            <p:spPr>
              <a:xfrm>
                <a:off x="67175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29" name="object 1551">
                <a:extLst>
                  <a:ext uri="{FF2B5EF4-FFF2-40B4-BE49-F238E27FC236}">
                    <a16:creationId xmlns:a16="http://schemas.microsoft.com/office/drawing/2014/main" id="{51B28612-750F-FE15-E959-AA1B8F0FF88A}"/>
                  </a:ext>
                </a:extLst>
              </p:cNvPr>
              <p:cNvSpPr/>
              <p:nvPr/>
            </p:nvSpPr>
            <p:spPr>
              <a:xfrm>
                <a:off x="68478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0" name="object 1552">
                <a:extLst>
                  <a:ext uri="{FF2B5EF4-FFF2-40B4-BE49-F238E27FC236}">
                    <a16:creationId xmlns:a16="http://schemas.microsoft.com/office/drawing/2014/main" id="{997010EA-E661-6BC5-2752-A388EC2D8BEB}"/>
                  </a:ext>
                </a:extLst>
              </p:cNvPr>
              <p:cNvSpPr/>
              <p:nvPr/>
            </p:nvSpPr>
            <p:spPr>
              <a:xfrm>
                <a:off x="68478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1" name="object 1553">
                <a:extLst>
                  <a:ext uri="{FF2B5EF4-FFF2-40B4-BE49-F238E27FC236}">
                    <a16:creationId xmlns:a16="http://schemas.microsoft.com/office/drawing/2014/main" id="{D0D0275B-072A-14BA-9DE5-59B74D818FDA}"/>
                  </a:ext>
                </a:extLst>
              </p:cNvPr>
              <p:cNvSpPr/>
              <p:nvPr/>
            </p:nvSpPr>
            <p:spPr>
              <a:xfrm>
                <a:off x="700426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2" name="object 1554">
                <a:extLst>
                  <a:ext uri="{FF2B5EF4-FFF2-40B4-BE49-F238E27FC236}">
                    <a16:creationId xmlns:a16="http://schemas.microsoft.com/office/drawing/2014/main" id="{0E81C5F2-2E97-C39C-1404-96463DF6C7B8}"/>
                  </a:ext>
                </a:extLst>
              </p:cNvPr>
              <p:cNvSpPr/>
              <p:nvPr/>
            </p:nvSpPr>
            <p:spPr>
              <a:xfrm>
                <a:off x="7004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3" name="object 1555">
                <a:extLst>
                  <a:ext uri="{FF2B5EF4-FFF2-40B4-BE49-F238E27FC236}">
                    <a16:creationId xmlns:a16="http://schemas.microsoft.com/office/drawing/2014/main" id="{62B943E5-1A45-A7E8-D97F-6237C1279443}"/>
                  </a:ext>
                </a:extLst>
              </p:cNvPr>
              <p:cNvSpPr/>
              <p:nvPr/>
            </p:nvSpPr>
            <p:spPr>
              <a:xfrm>
                <a:off x="716053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4" name="object 1556">
                <a:extLst>
                  <a:ext uri="{FF2B5EF4-FFF2-40B4-BE49-F238E27FC236}">
                    <a16:creationId xmlns:a16="http://schemas.microsoft.com/office/drawing/2014/main" id="{0229A4DC-9A7A-6040-18FA-2CE8D1776899}"/>
                  </a:ext>
                </a:extLst>
              </p:cNvPr>
              <p:cNvSpPr/>
              <p:nvPr/>
            </p:nvSpPr>
            <p:spPr>
              <a:xfrm>
                <a:off x="731692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5" name="object 1557">
                <a:extLst>
                  <a:ext uri="{FF2B5EF4-FFF2-40B4-BE49-F238E27FC236}">
                    <a16:creationId xmlns:a16="http://schemas.microsoft.com/office/drawing/2014/main" id="{C9F51271-64C5-9E51-39F6-400C9B5CD6C7}"/>
                  </a:ext>
                </a:extLst>
              </p:cNvPr>
              <p:cNvSpPr/>
              <p:nvPr/>
            </p:nvSpPr>
            <p:spPr>
              <a:xfrm>
                <a:off x="744727" y="843314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6" name="object 1558">
                <a:extLst>
                  <a:ext uri="{FF2B5EF4-FFF2-40B4-BE49-F238E27FC236}">
                    <a16:creationId xmlns:a16="http://schemas.microsoft.com/office/drawing/2014/main" id="{8878E486-467B-F396-533C-DCD4E1AF2479}"/>
                  </a:ext>
                </a:extLst>
              </p:cNvPr>
              <p:cNvSpPr/>
              <p:nvPr/>
            </p:nvSpPr>
            <p:spPr>
              <a:xfrm>
                <a:off x="744727" y="843314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7" name="object 1559">
                <a:extLst>
                  <a:ext uri="{FF2B5EF4-FFF2-40B4-BE49-F238E27FC236}">
                    <a16:creationId xmlns:a16="http://schemas.microsoft.com/office/drawing/2014/main" id="{59E7877C-FF0F-DE9C-4AC0-5D912263CF4E}"/>
                  </a:ext>
                </a:extLst>
              </p:cNvPr>
              <p:cNvSpPr/>
              <p:nvPr/>
            </p:nvSpPr>
            <p:spPr>
              <a:xfrm>
                <a:off x="7473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8" name="object 1560">
                <a:extLst>
                  <a:ext uri="{FF2B5EF4-FFF2-40B4-BE49-F238E27FC236}">
                    <a16:creationId xmlns:a16="http://schemas.microsoft.com/office/drawing/2014/main" id="{54A7F75A-1234-89DE-A258-B19B50A9B4A9}"/>
                  </a:ext>
                </a:extLst>
              </p:cNvPr>
              <p:cNvSpPr/>
              <p:nvPr/>
            </p:nvSpPr>
            <p:spPr>
              <a:xfrm>
                <a:off x="731697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39" name="object 1561">
                <a:extLst>
                  <a:ext uri="{FF2B5EF4-FFF2-40B4-BE49-F238E27FC236}">
                    <a16:creationId xmlns:a16="http://schemas.microsoft.com/office/drawing/2014/main" id="{72F2A39B-3F35-2DC2-328F-23FF42234B2A}"/>
                  </a:ext>
                </a:extLst>
              </p:cNvPr>
              <p:cNvSpPr/>
              <p:nvPr/>
            </p:nvSpPr>
            <p:spPr>
              <a:xfrm>
                <a:off x="716059" y="850090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0" name="object 1562">
                <a:extLst>
                  <a:ext uri="{FF2B5EF4-FFF2-40B4-BE49-F238E27FC236}">
                    <a16:creationId xmlns:a16="http://schemas.microsoft.com/office/drawing/2014/main" id="{A1891526-9255-67C7-97AE-9B15E8FF1381}"/>
                  </a:ext>
                </a:extLst>
              </p:cNvPr>
              <p:cNvSpPr/>
              <p:nvPr/>
            </p:nvSpPr>
            <p:spPr>
              <a:xfrm>
                <a:off x="70303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1" name="object 1563">
                <a:extLst>
                  <a:ext uri="{FF2B5EF4-FFF2-40B4-BE49-F238E27FC236}">
                    <a16:creationId xmlns:a16="http://schemas.microsoft.com/office/drawing/2014/main" id="{4966EB10-BEB0-6DBE-BF51-6B484F33FEA4}"/>
                  </a:ext>
                </a:extLst>
              </p:cNvPr>
              <p:cNvSpPr/>
              <p:nvPr/>
            </p:nvSpPr>
            <p:spPr>
              <a:xfrm>
                <a:off x="68739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2" name="object 1564">
                <a:extLst>
                  <a:ext uri="{FF2B5EF4-FFF2-40B4-BE49-F238E27FC236}">
                    <a16:creationId xmlns:a16="http://schemas.microsoft.com/office/drawing/2014/main" id="{C476F335-AA69-CA6E-698D-94A58B68EC0C}"/>
                  </a:ext>
                </a:extLst>
              </p:cNvPr>
              <p:cNvSpPr/>
              <p:nvPr/>
            </p:nvSpPr>
            <p:spPr>
              <a:xfrm>
                <a:off x="671756" y="850090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3" name="object 1565">
                <a:extLst>
                  <a:ext uri="{FF2B5EF4-FFF2-40B4-BE49-F238E27FC236}">
                    <a16:creationId xmlns:a16="http://schemas.microsoft.com/office/drawing/2014/main" id="{8458D6BE-5B62-09A1-DC64-D283696BF46C}"/>
                  </a:ext>
                </a:extLst>
              </p:cNvPr>
              <p:cNvSpPr/>
              <p:nvPr/>
            </p:nvSpPr>
            <p:spPr>
              <a:xfrm>
                <a:off x="643088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4" name="object 1566">
                <a:extLst>
                  <a:ext uri="{FF2B5EF4-FFF2-40B4-BE49-F238E27FC236}">
                    <a16:creationId xmlns:a16="http://schemas.microsoft.com/office/drawing/2014/main" id="{9645C448-5E97-05A0-0C3E-D3AD9C050A09}"/>
                  </a:ext>
                </a:extLst>
              </p:cNvPr>
              <p:cNvSpPr/>
              <p:nvPr/>
            </p:nvSpPr>
            <p:spPr>
              <a:xfrm>
                <a:off x="611809" y="850090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5" name="object 1567">
                <a:extLst>
                  <a:ext uri="{FF2B5EF4-FFF2-40B4-BE49-F238E27FC236}">
                    <a16:creationId xmlns:a16="http://schemas.microsoft.com/office/drawing/2014/main" id="{1B36D93F-22AD-DD07-CC88-7BB4965DBBAC}"/>
                  </a:ext>
                </a:extLst>
              </p:cNvPr>
              <p:cNvSpPr/>
              <p:nvPr/>
            </p:nvSpPr>
            <p:spPr>
              <a:xfrm>
                <a:off x="911514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6" name="object 1568">
                <a:extLst>
                  <a:ext uri="{FF2B5EF4-FFF2-40B4-BE49-F238E27FC236}">
                    <a16:creationId xmlns:a16="http://schemas.microsoft.com/office/drawing/2014/main" id="{5E809305-ECA6-F38C-83E0-7CCE14CEF817}"/>
                  </a:ext>
                </a:extLst>
              </p:cNvPr>
              <p:cNvSpPr/>
              <p:nvPr/>
            </p:nvSpPr>
            <p:spPr>
              <a:xfrm>
                <a:off x="770783" y="850090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7" name="object 1569">
                <a:extLst>
                  <a:ext uri="{FF2B5EF4-FFF2-40B4-BE49-F238E27FC236}">
                    <a16:creationId xmlns:a16="http://schemas.microsoft.com/office/drawing/2014/main" id="{5E340205-E8C4-08D8-8053-4C27F9F57E95}"/>
                  </a:ext>
                </a:extLst>
              </p:cNvPr>
              <p:cNvSpPr/>
              <p:nvPr/>
            </p:nvSpPr>
            <p:spPr>
              <a:xfrm>
                <a:off x="8958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8" name="object 1570">
                <a:extLst>
                  <a:ext uri="{FF2B5EF4-FFF2-40B4-BE49-F238E27FC236}">
                    <a16:creationId xmlns:a16="http://schemas.microsoft.com/office/drawing/2014/main" id="{A2C16AFD-B6AD-E539-76AA-C234B3B83674}"/>
                  </a:ext>
                </a:extLst>
              </p:cNvPr>
              <p:cNvSpPr/>
              <p:nvPr/>
            </p:nvSpPr>
            <p:spPr>
              <a:xfrm>
                <a:off x="882840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49" name="object 1571">
                <a:extLst>
                  <a:ext uri="{FF2B5EF4-FFF2-40B4-BE49-F238E27FC236}">
                    <a16:creationId xmlns:a16="http://schemas.microsoft.com/office/drawing/2014/main" id="{CB4A6594-EF69-B638-3BA3-1323613FED52}"/>
                  </a:ext>
                </a:extLst>
              </p:cNvPr>
              <p:cNvSpPr/>
              <p:nvPr/>
            </p:nvSpPr>
            <p:spPr>
              <a:xfrm>
                <a:off x="88023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0" name="object 1572">
                <a:extLst>
                  <a:ext uri="{FF2B5EF4-FFF2-40B4-BE49-F238E27FC236}">
                    <a16:creationId xmlns:a16="http://schemas.microsoft.com/office/drawing/2014/main" id="{1F3A1B8D-318B-525D-D4E6-5E2174330781}"/>
                  </a:ext>
                </a:extLst>
              </p:cNvPr>
              <p:cNvSpPr/>
              <p:nvPr/>
            </p:nvSpPr>
            <p:spPr>
              <a:xfrm>
                <a:off x="867213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1" name="object 1573">
                <a:extLst>
                  <a:ext uri="{FF2B5EF4-FFF2-40B4-BE49-F238E27FC236}">
                    <a16:creationId xmlns:a16="http://schemas.microsoft.com/office/drawing/2014/main" id="{16D547C5-2A12-1EF5-989C-E393754C65DF}"/>
                  </a:ext>
                </a:extLst>
              </p:cNvPr>
              <p:cNvSpPr/>
              <p:nvPr/>
            </p:nvSpPr>
            <p:spPr>
              <a:xfrm>
                <a:off x="867086" y="849556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2" name="object 1574">
                <a:extLst>
                  <a:ext uri="{FF2B5EF4-FFF2-40B4-BE49-F238E27FC236}">
                    <a16:creationId xmlns:a16="http://schemas.microsoft.com/office/drawing/2014/main" id="{4B4B504A-213F-CB9A-FD7A-6E0F23286AAA}"/>
                  </a:ext>
                </a:extLst>
              </p:cNvPr>
              <p:cNvSpPr/>
              <p:nvPr/>
            </p:nvSpPr>
            <p:spPr>
              <a:xfrm>
                <a:off x="851574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3" name="object 1575">
                <a:extLst>
                  <a:ext uri="{FF2B5EF4-FFF2-40B4-BE49-F238E27FC236}">
                    <a16:creationId xmlns:a16="http://schemas.microsoft.com/office/drawing/2014/main" id="{9172C5ED-1C35-8D7C-373E-F847BFEFCCA2}"/>
                  </a:ext>
                </a:extLst>
              </p:cNvPr>
              <p:cNvSpPr/>
              <p:nvPr/>
            </p:nvSpPr>
            <p:spPr>
              <a:xfrm>
                <a:off x="838539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4" name="object 1576">
                <a:extLst>
                  <a:ext uri="{FF2B5EF4-FFF2-40B4-BE49-F238E27FC236}">
                    <a16:creationId xmlns:a16="http://schemas.microsoft.com/office/drawing/2014/main" id="{49D86C99-3A31-B3A6-6075-7B1B78CC715E}"/>
                  </a:ext>
                </a:extLst>
              </p:cNvPr>
              <p:cNvSpPr/>
              <p:nvPr/>
            </p:nvSpPr>
            <p:spPr>
              <a:xfrm>
                <a:off x="83593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5" name="object 1577">
                <a:extLst>
                  <a:ext uri="{FF2B5EF4-FFF2-40B4-BE49-F238E27FC236}">
                    <a16:creationId xmlns:a16="http://schemas.microsoft.com/office/drawing/2014/main" id="{C3B0C62D-D751-9416-BE69-39494DB774E6}"/>
                  </a:ext>
                </a:extLst>
              </p:cNvPr>
              <p:cNvSpPr/>
              <p:nvPr/>
            </p:nvSpPr>
            <p:spPr>
              <a:xfrm>
                <a:off x="822911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6" name="object 1578">
                <a:extLst>
                  <a:ext uri="{FF2B5EF4-FFF2-40B4-BE49-F238E27FC236}">
                    <a16:creationId xmlns:a16="http://schemas.microsoft.com/office/drawing/2014/main" id="{0A76A521-13CA-C723-8AF0-3069C7F00629}"/>
                  </a:ext>
                </a:extLst>
              </p:cNvPr>
              <p:cNvSpPr/>
              <p:nvPr/>
            </p:nvSpPr>
            <p:spPr>
              <a:xfrm>
                <a:off x="820295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7" name="object 1579">
                <a:extLst>
                  <a:ext uri="{FF2B5EF4-FFF2-40B4-BE49-F238E27FC236}">
                    <a16:creationId xmlns:a16="http://schemas.microsoft.com/office/drawing/2014/main" id="{EEF57F9F-8719-65C4-FDCA-16B86262E99A}"/>
                  </a:ext>
                </a:extLst>
              </p:cNvPr>
              <p:cNvSpPr/>
              <p:nvPr/>
            </p:nvSpPr>
            <p:spPr>
              <a:xfrm>
                <a:off x="80727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8" name="object 1580">
                <a:extLst>
                  <a:ext uri="{FF2B5EF4-FFF2-40B4-BE49-F238E27FC236}">
                    <a16:creationId xmlns:a16="http://schemas.microsoft.com/office/drawing/2014/main" id="{C95272B3-73A1-5B21-0726-B87E22F85B0D}"/>
                  </a:ext>
                </a:extLst>
              </p:cNvPr>
              <p:cNvSpPr/>
              <p:nvPr/>
            </p:nvSpPr>
            <p:spPr>
              <a:xfrm>
                <a:off x="791632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59" name="object 1581">
                <a:extLst>
                  <a:ext uri="{FF2B5EF4-FFF2-40B4-BE49-F238E27FC236}">
                    <a16:creationId xmlns:a16="http://schemas.microsoft.com/office/drawing/2014/main" id="{46420109-DF54-4B28-A83B-A9AA177ED4FE}"/>
                  </a:ext>
                </a:extLst>
              </p:cNvPr>
              <p:cNvSpPr/>
              <p:nvPr/>
            </p:nvSpPr>
            <p:spPr>
              <a:xfrm>
                <a:off x="778598" y="842533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0" name="object 1582">
                <a:extLst>
                  <a:ext uri="{FF2B5EF4-FFF2-40B4-BE49-F238E27FC236}">
                    <a16:creationId xmlns:a16="http://schemas.microsoft.com/office/drawing/2014/main" id="{D3FB1660-65C1-0C35-2FAB-0A81D7AC66D6}"/>
                  </a:ext>
                </a:extLst>
              </p:cNvPr>
              <p:cNvSpPr/>
              <p:nvPr/>
            </p:nvSpPr>
            <p:spPr>
              <a:xfrm>
                <a:off x="775994" y="842533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1" name="object 1583">
                <a:extLst>
                  <a:ext uri="{FF2B5EF4-FFF2-40B4-BE49-F238E27FC236}">
                    <a16:creationId xmlns:a16="http://schemas.microsoft.com/office/drawing/2014/main" id="{9A45D3C4-DEA3-F889-2ABF-44CF49189F62}"/>
                  </a:ext>
                </a:extLst>
              </p:cNvPr>
              <p:cNvSpPr/>
              <p:nvPr/>
            </p:nvSpPr>
            <p:spPr>
              <a:xfrm>
                <a:off x="76297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2" name="object 1584">
                <a:extLst>
                  <a:ext uri="{FF2B5EF4-FFF2-40B4-BE49-F238E27FC236}">
                    <a16:creationId xmlns:a16="http://schemas.microsoft.com/office/drawing/2014/main" id="{B9A56770-06A9-A2FC-CE5E-57436BE04A09}"/>
                  </a:ext>
                </a:extLst>
              </p:cNvPr>
              <p:cNvSpPr/>
              <p:nvPr/>
            </p:nvSpPr>
            <p:spPr>
              <a:xfrm>
                <a:off x="778598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3" name="object 1585">
                <a:extLst>
                  <a:ext uri="{FF2B5EF4-FFF2-40B4-BE49-F238E27FC236}">
                    <a16:creationId xmlns:a16="http://schemas.microsoft.com/office/drawing/2014/main" id="{7BD314A0-0BF3-9E5B-F4C5-9B4C79C2645A}"/>
                  </a:ext>
                </a:extLst>
              </p:cNvPr>
              <p:cNvSpPr/>
              <p:nvPr/>
            </p:nvSpPr>
            <p:spPr>
              <a:xfrm>
                <a:off x="791632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4" name="object 1586">
                <a:extLst>
                  <a:ext uri="{FF2B5EF4-FFF2-40B4-BE49-F238E27FC236}">
                    <a16:creationId xmlns:a16="http://schemas.microsoft.com/office/drawing/2014/main" id="{EB392D12-EBBD-F279-045A-CC27F60023EC}"/>
                  </a:ext>
                </a:extLst>
              </p:cNvPr>
              <p:cNvSpPr/>
              <p:nvPr/>
            </p:nvSpPr>
            <p:spPr>
              <a:xfrm>
                <a:off x="807272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5" name="object 1587">
                <a:extLst>
                  <a:ext uri="{FF2B5EF4-FFF2-40B4-BE49-F238E27FC236}">
                    <a16:creationId xmlns:a16="http://schemas.microsoft.com/office/drawing/2014/main" id="{67BA88C7-8B0A-C8D2-F68A-1D7400668F2F}"/>
                  </a:ext>
                </a:extLst>
              </p:cNvPr>
              <p:cNvSpPr/>
              <p:nvPr/>
            </p:nvSpPr>
            <p:spPr>
              <a:xfrm>
                <a:off x="822911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6" name="object 1588">
                <a:extLst>
                  <a:ext uri="{FF2B5EF4-FFF2-40B4-BE49-F238E27FC236}">
                    <a16:creationId xmlns:a16="http://schemas.microsoft.com/office/drawing/2014/main" id="{83DD522F-7F55-C0A1-D5A0-F0974716236F}"/>
                  </a:ext>
                </a:extLst>
              </p:cNvPr>
              <p:cNvSpPr/>
              <p:nvPr/>
            </p:nvSpPr>
            <p:spPr>
              <a:xfrm>
                <a:off x="838539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7" name="object 1589">
                <a:extLst>
                  <a:ext uri="{FF2B5EF4-FFF2-40B4-BE49-F238E27FC236}">
                    <a16:creationId xmlns:a16="http://schemas.microsoft.com/office/drawing/2014/main" id="{EFD071D7-7ED7-04D0-F196-F2D0F7EB75C1}"/>
                  </a:ext>
                </a:extLst>
              </p:cNvPr>
              <p:cNvSpPr/>
              <p:nvPr/>
            </p:nvSpPr>
            <p:spPr>
              <a:xfrm>
                <a:off x="851574" y="842794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8" name="object 1590">
                <a:extLst>
                  <a:ext uri="{FF2B5EF4-FFF2-40B4-BE49-F238E27FC236}">
                    <a16:creationId xmlns:a16="http://schemas.microsoft.com/office/drawing/2014/main" id="{5E7D9632-2BF6-6532-4BD4-024AA971B1B1}"/>
                  </a:ext>
                </a:extLst>
              </p:cNvPr>
              <p:cNvSpPr/>
              <p:nvPr/>
            </p:nvSpPr>
            <p:spPr>
              <a:xfrm>
                <a:off x="882840" y="842794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69" name="object 1591">
                <a:extLst>
                  <a:ext uri="{FF2B5EF4-FFF2-40B4-BE49-F238E27FC236}">
                    <a16:creationId xmlns:a16="http://schemas.microsoft.com/office/drawing/2014/main" id="{A0AF5A94-5DC6-65CC-0C6F-04DEE530810B}"/>
                  </a:ext>
                </a:extLst>
              </p:cNvPr>
              <p:cNvSpPr/>
              <p:nvPr/>
            </p:nvSpPr>
            <p:spPr>
              <a:xfrm>
                <a:off x="895874" y="842794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0" name="object 1592">
                <a:extLst>
                  <a:ext uri="{FF2B5EF4-FFF2-40B4-BE49-F238E27FC236}">
                    <a16:creationId xmlns:a16="http://schemas.microsoft.com/office/drawing/2014/main" id="{32B882C0-008B-2C74-AA03-08C898F99F3D}"/>
                  </a:ext>
                </a:extLst>
              </p:cNvPr>
              <p:cNvSpPr/>
              <p:nvPr/>
            </p:nvSpPr>
            <p:spPr>
              <a:xfrm>
                <a:off x="762971" y="842793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1" name="object 1593">
                <a:extLst>
                  <a:ext uri="{FF2B5EF4-FFF2-40B4-BE49-F238E27FC236}">
                    <a16:creationId xmlns:a16="http://schemas.microsoft.com/office/drawing/2014/main" id="{2821C954-18B9-7D07-FFD4-B6417D813D5D}"/>
                  </a:ext>
                </a:extLst>
              </p:cNvPr>
              <p:cNvSpPr/>
              <p:nvPr/>
            </p:nvSpPr>
            <p:spPr>
              <a:xfrm>
                <a:off x="760366" y="843314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2" name="object 1594">
                <a:extLst>
                  <a:ext uri="{FF2B5EF4-FFF2-40B4-BE49-F238E27FC236}">
                    <a16:creationId xmlns:a16="http://schemas.microsoft.com/office/drawing/2014/main" id="{F7B41710-4153-FCA0-E4A7-98DD5BC6DA07}"/>
                  </a:ext>
                </a:extLst>
              </p:cNvPr>
              <p:cNvSpPr/>
              <p:nvPr/>
            </p:nvSpPr>
            <p:spPr>
              <a:xfrm>
                <a:off x="752543" y="8427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3" name="object 1595">
                <a:extLst>
                  <a:ext uri="{FF2B5EF4-FFF2-40B4-BE49-F238E27FC236}">
                    <a16:creationId xmlns:a16="http://schemas.microsoft.com/office/drawing/2014/main" id="{83BE99B6-4C66-BFBD-10BE-D2EE449EACE0}"/>
                  </a:ext>
                </a:extLst>
              </p:cNvPr>
              <p:cNvSpPr/>
              <p:nvPr/>
            </p:nvSpPr>
            <p:spPr>
              <a:xfrm>
                <a:off x="611814" y="842794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4" name="object 1596">
                <a:extLst>
                  <a:ext uri="{FF2B5EF4-FFF2-40B4-BE49-F238E27FC236}">
                    <a16:creationId xmlns:a16="http://schemas.microsoft.com/office/drawing/2014/main" id="{9EE089EF-4109-BB06-22E4-ECAE37C30758}"/>
                  </a:ext>
                </a:extLst>
              </p:cNvPr>
              <p:cNvSpPr/>
              <p:nvPr/>
            </p:nvSpPr>
            <p:spPr>
              <a:xfrm>
                <a:off x="762971" y="849308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5" name="object 1597">
                <a:extLst>
                  <a:ext uri="{FF2B5EF4-FFF2-40B4-BE49-F238E27FC236}">
                    <a16:creationId xmlns:a16="http://schemas.microsoft.com/office/drawing/2014/main" id="{14390472-9993-28BE-9F48-744BA556BA5A}"/>
                  </a:ext>
                </a:extLst>
              </p:cNvPr>
              <p:cNvSpPr/>
              <p:nvPr/>
            </p:nvSpPr>
            <p:spPr>
              <a:xfrm>
                <a:off x="901084" y="8493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6" name="object 1598">
                <a:extLst>
                  <a:ext uri="{FF2B5EF4-FFF2-40B4-BE49-F238E27FC236}">
                    <a16:creationId xmlns:a16="http://schemas.microsoft.com/office/drawing/2014/main" id="{A5F40A30-EBCF-9508-E094-35DE286BFC07}"/>
                  </a:ext>
                </a:extLst>
              </p:cNvPr>
              <p:cNvSpPr/>
              <p:nvPr/>
            </p:nvSpPr>
            <p:spPr>
              <a:xfrm>
                <a:off x="611811" y="836018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7" name="object 1599">
                <a:extLst>
                  <a:ext uri="{FF2B5EF4-FFF2-40B4-BE49-F238E27FC236}">
                    <a16:creationId xmlns:a16="http://schemas.microsoft.com/office/drawing/2014/main" id="{085324B7-67EB-240A-6470-E59607A4D79B}"/>
                  </a:ext>
                </a:extLst>
              </p:cNvPr>
              <p:cNvSpPr/>
              <p:nvPr/>
            </p:nvSpPr>
            <p:spPr>
              <a:xfrm>
                <a:off x="619638" y="8352361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8" name="object 1600">
                <a:extLst>
                  <a:ext uri="{FF2B5EF4-FFF2-40B4-BE49-F238E27FC236}">
                    <a16:creationId xmlns:a16="http://schemas.microsoft.com/office/drawing/2014/main" id="{C09835B6-76AE-153D-21B8-398E978C09DE}"/>
                  </a:ext>
                </a:extLst>
              </p:cNvPr>
              <p:cNvSpPr/>
              <p:nvPr/>
            </p:nvSpPr>
            <p:spPr>
              <a:xfrm>
                <a:off x="627451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79" name="object 1601">
                <a:extLst>
                  <a:ext uri="{FF2B5EF4-FFF2-40B4-BE49-F238E27FC236}">
                    <a16:creationId xmlns:a16="http://schemas.microsoft.com/office/drawing/2014/main" id="{CFEBCB29-DA06-5F18-E20B-880BF5EEEF86}"/>
                  </a:ext>
                </a:extLst>
              </p:cNvPr>
              <p:cNvSpPr/>
              <p:nvPr/>
            </p:nvSpPr>
            <p:spPr>
              <a:xfrm>
                <a:off x="627324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0" name="object 1602">
                <a:extLst>
                  <a:ext uri="{FF2B5EF4-FFF2-40B4-BE49-F238E27FC236}">
                    <a16:creationId xmlns:a16="http://schemas.microsoft.com/office/drawing/2014/main" id="{86BDD1F2-3CAF-DD81-9FD7-B870529AC0EE}"/>
                  </a:ext>
                </a:extLst>
              </p:cNvPr>
              <p:cNvSpPr/>
              <p:nvPr/>
            </p:nvSpPr>
            <p:spPr>
              <a:xfrm>
                <a:off x="6404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1" name="object 1603">
                <a:extLst>
                  <a:ext uri="{FF2B5EF4-FFF2-40B4-BE49-F238E27FC236}">
                    <a16:creationId xmlns:a16="http://schemas.microsoft.com/office/drawing/2014/main" id="{14789828-C659-9CA3-0D61-EEABA4D4FF1F}"/>
                  </a:ext>
                </a:extLst>
              </p:cNvPr>
              <p:cNvSpPr/>
              <p:nvPr/>
            </p:nvSpPr>
            <p:spPr>
              <a:xfrm>
                <a:off x="640486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2" name="object 1604">
                <a:extLst>
                  <a:ext uri="{FF2B5EF4-FFF2-40B4-BE49-F238E27FC236}">
                    <a16:creationId xmlns:a16="http://schemas.microsoft.com/office/drawing/2014/main" id="{1BBDE8BE-1C3B-2A8B-E5DD-1351F2ACFACD}"/>
                  </a:ext>
                </a:extLst>
              </p:cNvPr>
              <p:cNvSpPr/>
              <p:nvPr/>
            </p:nvSpPr>
            <p:spPr>
              <a:xfrm>
                <a:off x="656125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3" name="object 1605">
                <a:extLst>
                  <a:ext uri="{FF2B5EF4-FFF2-40B4-BE49-F238E27FC236}">
                    <a16:creationId xmlns:a16="http://schemas.microsoft.com/office/drawing/2014/main" id="{05844D69-B88E-9067-42B5-9D0B2DD47BB1}"/>
                  </a:ext>
                </a:extLst>
              </p:cNvPr>
              <p:cNvSpPr/>
              <p:nvPr/>
            </p:nvSpPr>
            <p:spPr>
              <a:xfrm>
                <a:off x="655998" y="835745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4" name="object 1606">
                <a:extLst>
                  <a:ext uri="{FF2B5EF4-FFF2-40B4-BE49-F238E27FC236}">
                    <a16:creationId xmlns:a16="http://schemas.microsoft.com/office/drawing/2014/main" id="{A0FA98A4-0503-08F9-11C8-7914DF29D2FE}"/>
                  </a:ext>
                </a:extLst>
              </p:cNvPr>
              <p:cNvSpPr/>
              <p:nvPr/>
            </p:nvSpPr>
            <p:spPr>
              <a:xfrm>
                <a:off x="67175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5" name="object 1607">
                <a:extLst>
                  <a:ext uri="{FF2B5EF4-FFF2-40B4-BE49-F238E27FC236}">
                    <a16:creationId xmlns:a16="http://schemas.microsoft.com/office/drawing/2014/main" id="{ED2AC7A6-6A14-1309-2AE1-5A82A4ED1B61}"/>
                  </a:ext>
                </a:extLst>
              </p:cNvPr>
              <p:cNvSpPr/>
              <p:nvPr/>
            </p:nvSpPr>
            <p:spPr>
              <a:xfrm>
                <a:off x="68478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6" name="object 1608">
                <a:extLst>
                  <a:ext uri="{FF2B5EF4-FFF2-40B4-BE49-F238E27FC236}">
                    <a16:creationId xmlns:a16="http://schemas.microsoft.com/office/drawing/2014/main" id="{EF77CCD5-FFD6-D54C-B36A-AD782DBA62E1}"/>
                  </a:ext>
                </a:extLst>
              </p:cNvPr>
              <p:cNvSpPr/>
              <p:nvPr/>
            </p:nvSpPr>
            <p:spPr>
              <a:xfrm>
                <a:off x="68478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7" name="object 1609">
                <a:extLst>
                  <a:ext uri="{FF2B5EF4-FFF2-40B4-BE49-F238E27FC236}">
                    <a16:creationId xmlns:a16="http://schemas.microsoft.com/office/drawing/2014/main" id="{3A31B8DF-CFB0-32BE-E3CC-033CFAF67462}"/>
                  </a:ext>
                </a:extLst>
              </p:cNvPr>
              <p:cNvSpPr/>
              <p:nvPr/>
            </p:nvSpPr>
            <p:spPr>
              <a:xfrm>
                <a:off x="700426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8" name="object 1610">
                <a:extLst>
                  <a:ext uri="{FF2B5EF4-FFF2-40B4-BE49-F238E27FC236}">
                    <a16:creationId xmlns:a16="http://schemas.microsoft.com/office/drawing/2014/main" id="{CFD1481D-C548-F485-4EF5-15A2F61C38BD}"/>
                  </a:ext>
                </a:extLst>
              </p:cNvPr>
              <p:cNvSpPr/>
              <p:nvPr/>
            </p:nvSpPr>
            <p:spPr>
              <a:xfrm>
                <a:off x="7004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89" name="object 1611">
                <a:extLst>
                  <a:ext uri="{FF2B5EF4-FFF2-40B4-BE49-F238E27FC236}">
                    <a16:creationId xmlns:a16="http://schemas.microsoft.com/office/drawing/2014/main" id="{0BA10945-E2FB-C24B-380E-6811F95D6B7D}"/>
                  </a:ext>
                </a:extLst>
              </p:cNvPr>
              <p:cNvSpPr/>
              <p:nvPr/>
            </p:nvSpPr>
            <p:spPr>
              <a:xfrm>
                <a:off x="716053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0" name="object 1612">
                <a:extLst>
                  <a:ext uri="{FF2B5EF4-FFF2-40B4-BE49-F238E27FC236}">
                    <a16:creationId xmlns:a16="http://schemas.microsoft.com/office/drawing/2014/main" id="{C524012D-F088-2ECD-AC0C-44565148A1EB}"/>
                  </a:ext>
                </a:extLst>
              </p:cNvPr>
              <p:cNvSpPr/>
              <p:nvPr/>
            </p:nvSpPr>
            <p:spPr>
              <a:xfrm>
                <a:off x="731692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1" name="object 1613">
                <a:extLst>
                  <a:ext uri="{FF2B5EF4-FFF2-40B4-BE49-F238E27FC236}">
                    <a16:creationId xmlns:a16="http://schemas.microsoft.com/office/drawing/2014/main" id="{691AD198-162D-CBB9-0D34-F2D02D73EB63}"/>
                  </a:ext>
                </a:extLst>
              </p:cNvPr>
              <p:cNvSpPr/>
              <p:nvPr/>
            </p:nvSpPr>
            <p:spPr>
              <a:xfrm>
                <a:off x="744727" y="835758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2" name="object 1614">
                <a:extLst>
                  <a:ext uri="{FF2B5EF4-FFF2-40B4-BE49-F238E27FC236}">
                    <a16:creationId xmlns:a16="http://schemas.microsoft.com/office/drawing/2014/main" id="{06F64CE2-AE46-B0A4-2837-6AE082E93C46}"/>
                  </a:ext>
                </a:extLst>
              </p:cNvPr>
              <p:cNvSpPr/>
              <p:nvPr/>
            </p:nvSpPr>
            <p:spPr>
              <a:xfrm>
                <a:off x="744727" y="835758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3" name="object 1615">
                <a:extLst>
                  <a:ext uri="{FF2B5EF4-FFF2-40B4-BE49-F238E27FC236}">
                    <a16:creationId xmlns:a16="http://schemas.microsoft.com/office/drawing/2014/main" id="{553235F1-6022-577E-CAF7-2EAC199802B1}"/>
                  </a:ext>
                </a:extLst>
              </p:cNvPr>
              <p:cNvSpPr/>
              <p:nvPr/>
            </p:nvSpPr>
            <p:spPr>
              <a:xfrm>
                <a:off x="7473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4" name="object 1616">
                <a:extLst>
                  <a:ext uri="{FF2B5EF4-FFF2-40B4-BE49-F238E27FC236}">
                    <a16:creationId xmlns:a16="http://schemas.microsoft.com/office/drawing/2014/main" id="{E7F966D9-A26E-F51D-9B0E-4E4B6D673908}"/>
                  </a:ext>
                </a:extLst>
              </p:cNvPr>
              <p:cNvSpPr/>
              <p:nvPr/>
            </p:nvSpPr>
            <p:spPr>
              <a:xfrm>
                <a:off x="731697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5" name="object 1617">
                <a:extLst>
                  <a:ext uri="{FF2B5EF4-FFF2-40B4-BE49-F238E27FC236}">
                    <a16:creationId xmlns:a16="http://schemas.microsoft.com/office/drawing/2014/main" id="{B1549BB7-C31D-66A9-45E4-0EC151EA9F1D}"/>
                  </a:ext>
                </a:extLst>
              </p:cNvPr>
              <p:cNvSpPr/>
              <p:nvPr/>
            </p:nvSpPr>
            <p:spPr>
              <a:xfrm>
                <a:off x="716059" y="842533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6" name="object 1618">
                <a:extLst>
                  <a:ext uri="{FF2B5EF4-FFF2-40B4-BE49-F238E27FC236}">
                    <a16:creationId xmlns:a16="http://schemas.microsoft.com/office/drawing/2014/main" id="{B69441EC-D689-3719-65FA-BCEDF177BCF9}"/>
                  </a:ext>
                </a:extLst>
              </p:cNvPr>
              <p:cNvSpPr/>
              <p:nvPr/>
            </p:nvSpPr>
            <p:spPr>
              <a:xfrm>
                <a:off x="70303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7" name="object 1619">
                <a:extLst>
                  <a:ext uri="{FF2B5EF4-FFF2-40B4-BE49-F238E27FC236}">
                    <a16:creationId xmlns:a16="http://schemas.microsoft.com/office/drawing/2014/main" id="{EBB4D2AB-96F2-8C0E-924B-B0D0B07BC2D9}"/>
                  </a:ext>
                </a:extLst>
              </p:cNvPr>
              <p:cNvSpPr/>
              <p:nvPr/>
            </p:nvSpPr>
            <p:spPr>
              <a:xfrm>
                <a:off x="68739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8" name="object 1620">
                <a:extLst>
                  <a:ext uri="{FF2B5EF4-FFF2-40B4-BE49-F238E27FC236}">
                    <a16:creationId xmlns:a16="http://schemas.microsoft.com/office/drawing/2014/main" id="{31AFEA7C-FFE5-2F65-9B5E-A6D1945D6629}"/>
                  </a:ext>
                </a:extLst>
              </p:cNvPr>
              <p:cNvSpPr/>
              <p:nvPr/>
            </p:nvSpPr>
            <p:spPr>
              <a:xfrm>
                <a:off x="671756" y="842533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99" name="object 1621">
                <a:extLst>
                  <a:ext uri="{FF2B5EF4-FFF2-40B4-BE49-F238E27FC236}">
                    <a16:creationId xmlns:a16="http://schemas.microsoft.com/office/drawing/2014/main" id="{CCF1A6C7-8F70-D207-3364-D830E27B0889}"/>
                  </a:ext>
                </a:extLst>
              </p:cNvPr>
              <p:cNvSpPr/>
              <p:nvPr/>
            </p:nvSpPr>
            <p:spPr>
              <a:xfrm>
                <a:off x="643088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0" name="object 1622">
                <a:extLst>
                  <a:ext uri="{FF2B5EF4-FFF2-40B4-BE49-F238E27FC236}">
                    <a16:creationId xmlns:a16="http://schemas.microsoft.com/office/drawing/2014/main" id="{EFFA62EB-6667-23E2-24FE-F59435E37F3D}"/>
                  </a:ext>
                </a:extLst>
              </p:cNvPr>
              <p:cNvSpPr/>
              <p:nvPr/>
            </p:nvSpPr>
            <p:spPr>
              <a:xfrm>
                <a:off x="611809" y="842533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1" name="object 1623">
                <a:extLst>
                  <a:ext uri="{FF2B5EF4-FFF2-40B4-BE49-F238E27FC236}">
                    <a16:creationId xmlns:a16="http://schemas.microsoft.com/office/drawing/2014/main" id="{140A77D2-19EB-4DF8-2E22-5BE477A373DC}"/>
                  </a:ext>
                </a:extLst>
              </p:cNvPr>
              <p:cNvSpPr/>
              <p:nvPr/>
            </p:nvSpPr>
            <p:spPr>
              <a:xfrm>
                <a:off x="911514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2" name="object 1624">
                <a:extLst>
                  <a:ext uri="{FF2B5EF4-FFF2-40B4-BE49-F238E27FC236}">
                    <a16:creationId xmlns:a16="http://schemas.microsoft.com/office/drawing/2014/main" id="{DDE7FCF7-B672-8183-669C-21B2B4935E5F}"/>
                  </a:ext>
                </a:extLst>
              </p:cNvPr>
              <p:cNvSpPr/>
              <p:nvPr/>
            </p:nvSpPr>
            <p:spPr>
              <a:xfrm>
                <a:off x="770783" y="842533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3" name="object 1625">
                <a:extLst>
                  <a:ext uri="{FF2B5EF4-FFF2-40B4-BE49-F238E27FC236}">
                    <a16:creationId xmlns:a16="http://schemas.microsoft.com/office/drawing/2014/main" id="{0EAE008A-F156-8AE9-D090-DC23993E8A40}"/>
                  </a:ext>
                </a:extLst>
              </p:cNvPr>
              <p:cNvSpPr/>
              <p:nvPr/>
            </p:nvSpPr>
            <p:spPr>
              <a:xfrm>
                <a:off x="8958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4" name="object 1626">
                <a:extLst>
                  <a:ext uri="{FF2B5EF4-FFF2-40B4-BE49-F238E27FC236}">
                    <a16:creationId xmlns:a16="http://schemas.microsoft.com/office/drawing/2014/main" id="{1FCF96EB-7E2E-08D3-2CF2-8DC83AEDCDEE}"/>
                  </a:ext>
                </a:extLst>
              </p:cNvPr>
              <p:cNvSpPr/>
              <p:nvPr/>
            </p:nvSpPr>
            <p:spPr>
              <a:xfrm>
                <a:off x="882840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5" name="object 1627">
                <a:extLst>
                  <a:ext uri="{FF2B5EF4-FFF2-40B4-BE49-F238E27FC236}">
                    <a16:creationId xmlns:a16="http://schemas.microsoft.com/office/drawing/2014/main" id="{C55A0D8C-B837-F473-6E0D-0A7DAF02BAB1}"/>
                  </a:ext>
                </a:extLst>
              </p:cNvPr>
              <p:cNvSpPr/>
              <p:nvPr/>
            </p:nvSpPr>
            <p:spPr>
              <a:xfrm>
                <a:off x="88023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6" name="object 1628">
                <a:extLst>
                  <a:ext uri="{FF2B5EF4-FFF2-40B4-BE49-F238E27FC236}">
                    <a16:creationId xmlns:a16="http://schemas.microsoft.com/office/drawing/2014/main" id="{15BE712B-D6FA-4266-A810-3854C2BE557B}"/>
                  </a:ext>
                </a:extLst>
              </p:cNvPr>
              <p:cNvSpPr/>
              <p:nvPr/>
            </p:nvSpPr>
            <p:spPr>
              <a:xfrm>
                <a:off x="867213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7" name="object 1629">
                <a:extLst>
                  <a:ext uri="{FF2B5EF4-FFF2-40B4-BE49-F238E27FC236}">
                    <a16:creationId xmlns:a16="http://schemas.microsoft.com/office/drawing/2014/main" id="{FC6F3CD7-9666-CC6F-4F72-02706DC87F8D}"/>
                  </a:ext>
                </a:extLst>
              </p:cNvPr>
              <p:cNvSpPr/>
              <p:nvPr/>
            </p:nvSpPr>
            <p:spPr>
              <a:xfrm>
                <a:off x="867086" y="842000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8" name="object 1630">
                <a:extLst>
                  <a:ext uri="{FF2B5EF4-FFF2-40B4-BE49-F238E27FC236}">
                    <a16:creationId xmlns:a16="http://schemas.microsoft.com/office/drawing/2014/main" id="{76FBC4D7-CC26-F407-90FE-4A222C022706}"/>
                  </a:ext>
                </a:extLst>
              </p:cNvPr>
              <p:cNvSpPr/>
              <p:nvPr/>
            </p:nvSpPr>
            <p:spPr>
              <a:xfrm>
                <a:off x="851574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09" name="object 1631">
                <a:extLst>
                  <a:ext uri="{FF2B5EF4-FFF2-40B4-BE49-F238E27FC236}">
                    <a16:creationId xmlns:a16="http://schemas.microsoft.com/office/drawing/2014/main" id="{B2544F64-08F2-982F-D4C9-9FDF240CE8E8}"/>
                  </a:ext>
                </a:extLst>
              </p:cNvPr>
              <p:cNvSpPr/>
              <p:nvPr/>
            </p:nvSpPr>
            <p:spPr>
              <a:xfrm>
                <a:off x="838539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0" name="object 1632">
                <a:extLst>
                  <a:ext uri="{FF2B5EF4-FFF2-40B4-BE49-F238E27FC236}">
                    <a16:creationId xmlns:a16="http://schemas.microsoft.com/office/drawing/2014/main" id="{D708BBB5-E664-69D2-E4C8-EAA3A658B32F}"/>
                  </a:ext>
                </a:extLst>
              </p:cNvPr>
              <p:cNvSpPr/>
              <p:nvPr/>
            </p:nvSpPr>
            <p:spPr>
              <a:xfrm>
                <a:off x="83593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1" name="object 1633">
                <a:extLst>
                  <a:ext uri="{FF2B5EF4-FFF2-40B4-BE49-F238E27FC236}">
                    <a16:creationId xmlns:a16="http://schemas.microsoft.com/office/drawing/2014/main" id="{B3F42BDE-EF50-FBE7-D16B-8DCFD578802C}"/>
                  </a:ext>
                </a:extLst>
              </p:cNvPr>
              <p:cNvSpPr/>
              <p:nvPr/>
            </p:nvSpPr>
            <p:spPr>
              <a:xfrm>
                <a:off x="822911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2" name="object 1634">
                <a:extLst>
                  <a:ext uri="{FF2B5EF4-FFF2-40B4-BE49-F238E27FC236}">
                    <a16:creationId xmlns:a16="http://schemas.microsoft.com/office/drawing/2014/main" id="{BCBF2009-E816-1186-4805-B081963243D5}"/>
                  </a:ext>
                </a:extLst>
              </p:cNvPr>
              <p:cNvSpPr/>
              <p:nvPr/>
            </p:nvSpPr>
            <p:spPr>
              <a:xfrm>
                <a:off x="820295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3" name="object 1635">
                <a:extLst>
                  <a:ext uri="{FF2B5EF4-FFF2-40B4-BE49-F238E27FC236}">
                    <a16:creationId xmlns:a16="http://schemas.microsoft.com/office/drawing/2014/main" id="{17A14B6B-E136-4C8B-5079-EE488116D8BA}"/>
                  </a:ext>
                </a:extLst>
              </p:cNvPr>
              <p:cNvSpPr/>
              <p:nvPr/>
            </p:nvSpPr>
            <p:spPr>
              <a:xfrm>
                <a:off x="80727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4" name="object 1636">
                <a:extLst>
                  <a:ext uri="{FF2B5EF4-FFF2-40B4-BE49-F238E27FC236}">
                    <a16:creationId xmlns:a16="http://schemas.microsoft.com/office/drawing/2014/main" id="{0AB7ED38-523B-7681-9A9E-6CA9E70CC877}"/>
                  </a:ext>
                </a:extLst>
              </p:cNvPr>
              <p:cNvSpPr/>
              <p:nvPr/>
            </p:nvSpPr>
            <p:spPr>
              <a:xfrm>
                <a:off x="791632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5" name="object 1637">
                <a:extLst>
                  <a:ext uri="{FF2B5EF4-FFF2-40B4-BE49-F238E27FC236}">
                    <a16:creationId xmlns:a16="http://schemas.microsoft.com/office/drawing/2014/main" id="{015442CA-ED3D-516A-437E-0901E35F0812}"/>
                  </a:ext>
                </a:extLst>
              </p:cNvPr>
              <p:cNvSpPr/>
              <p:nvPr/>
            </p:nvSpPr>
            <p:spPr>
              <a:xfrm>
                <a:off x="778598" y="834975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6" name="object 1638">
                <a:extLst>
                  <a:ext uri="{FF2B5EF4-FFF2-40B4-BE49-F238E27FC236}">
                    <a16:creationId xmlns:a16="http://schemas.microsoft.com/office/drawing/2014/main" id="{DE47DC94-463A-A4E8-4CE7-45A56D31A0A3}"/>
                  </a:ext>
                </a:extLst>
              </p:cNvPr>
              <p:cNvSpPr/>
              <p:nvPr/>
            </p:nvSpPr>
            <p:spPr>
              <a:xfrm>
                <a:off x="775994" y="834975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7" name="object 1639">
                <a:extLst>
                  <a:ext uri="{FF2B5EF4-FFF2-40B4-BE49-F238E27FC236}">
                    <a16:creationId xmlns:a16="http://schemas.microsoft.com/office/drawing/2014/main" id="{BEF1C577-01AC-84E8-FDDE-C3BF275B0BF0}"/>
                  </a:ext>
                </a:extLst>
              </p:cNvPr>
              <p:cNvSpPr/>
              <p:nvPr/>
            </p:nvSpPr>
            <p:spPr>
              <a:xfrm>
                <a:off x="76297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8" name="object 1640">
                <a:extLst>
                  <a:ext uri="{FF2B5EF4-FFF2-40B4-BE49-F238E27FC236}">
                    <a16:creationId xmlns:a16="http://schemas.microsoft.com/office/drawing/2014/main" id="{DBF86357-7C3B-2603-66B0-B19D9D38F16C}"/>
                  </a:ext>
                </a:extLst>
              </p:cNvPr>
              <p:cNvSpPr/>
              <p:nvPr/>
            </p:nvSpPr>
            <p:spPr>
              <a:xfrm>
                <a:off x="778598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19" name="object 1641">
                <a:extLst>
                  <a:ext uri="{FF2B5EF4-FFF2-40B4-BE49-F238E27FC236}">
                    <a16:creationId xmlns:a16="http://schemas.microsoft.com/office/drawing/2014/main" id="{C7ABC59B-0357-F752-3A34-C093502950FF}"/>
                  </a:ext>
                </a:extLst>
              </p:cNvPr>
              <p:cNvSpPr/>
              <p:nvPr/>
            </p:nvSpPr>
            <p:spPr>
              <a:xfrm>
                <a:off x="791632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0" name="object 1642">
                <a:extLst>
                  <a:ext uri="{FF2B5EF4-FFF2-40B4-BE49-F238E27FC236}">
                    <a16:creationId xmlns:a16="http://schemas.microsoft.com/office/drawing/2014/main" id="{A559C31A-BD2A-C690-E024-D81FBFE75A8B}"/>
                  </a:ext>
                </a:extLst>
              </p:cNvPr>
              <p:cNvSpPr/>
              <p:nvPr/>
            </p:nvSpPr>
            <p:spPr>
              <a:xfrm>
                <a:off x="807272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1" name="object 1643">
                <a:extLst>
                  <a:ext uri="{FF2B5EF4-FFF2-40B4-BE49-F238E27FC236}">
                    <a16:creationId xmlns:a16="http://schemas.microsoft.com/office/drawing/2014/main" id="{F3A87CCE-4FDB-F8C4-8592-A9C9F8EF083C}"/>
                  </a:ext>
                </a:extLst>
              </p:cNvPr>
              <p:cNvSpPr/>
              <p:nvPr/>
            </p:nvSpPr>
            <p:spPr>
              <a:xfrm>
                <a:off x="822911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2" name="object 1644">
                <a:extLst>
                  <a:ext uri="{FF2B5EF4-FFF2-40B4-BE49-F238E27FC236}">
                    <a16:creationId xmlns:a16="http://schemas.microsoft.com/office/drawing/2014/main" id="{632A74EB-CFA4-9CE5-D195-C72EBC0E14CF}"/>
                  </a:ext>
                </a:extLst>
              </p:cNvPr>
              <p:cNvSpPr/>
              <p:nvPr/>
            </p:nvSpPr>
            <p:spPr>
              <a:xfrm>
                <a:off x="838539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3" name="object 1645">
                <a:extLst>
                  <a:ext uri="{FF2B5EF4-FFF2-40B4-BE49-F238E27FC236}">
                    <a16:creationId xmlns:a16="http://schemas.microsoft.com/office/drawing/2014/main" id="{F2E8F31A-E5DA-2579-D1A5-F60523AEEA77}"/>
                  </a:ext>
                </a:extLst>
              </p:cNvPr>
              <p:cNvSpPr/>
              <p:nvPr/>
            </p:nvSpPr>
            <p:spPr>
              <a:xfrm>
                <a:off x="851574" y="8352361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4" name="object 1646">
                <a:extLst>
                  <a:ext uri="{FF2B5EF4-FFF2-40B4-BE49-F238E27FC236}">
                    <a16:creationId xmlns:a16="http://schemas.microsoft.com/office/drawing/2014/main" id="{7D6BAE40-4DB3-3EF3-E111-7D2F0E3EAAF9}"/>
                  </a:ext>
                </a:extLst>
              </p:cNvPr>
              <p:cNvSpPr/>
              <p:nvPr/>
            </p:nvSpPr>
            <p:spPr>
              <a:xfrm>
                <a:off x="882840" y="8352361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5" name="object 1647">
                <a:extLst>
                  <a:ext uri="{FF2B5EF4-FFF2-40B4-BE49-F238E27FC236}">
                    <a16:creationId xmlns:a16="http://schemas.microsoft.com/office/drawing/2014/main" id="{A9861292-ED1D-E1B2-6EBE-30EE4ACE0608}"/>
                  </a:ext>
                </a:extLst>
              </p:cNvPr>
              <p:cNvSpPr/>
              <p:nvPr/>
            </p:nvSpPr>
            <p:spPr>
              <a:xfrm>
                <a:off x="895874" y="8352361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6" name="object 1648">
                <a:extLst>
                  <a:ext uri="{FF2B5EF4-FFF2-40B4-BE49-F238E27FC236}">
                    <a16:creationId xmlns:a16="http://schemas.microsoft.com/office/drawing/2014/main" id="{1DAB0F91-42C5-2586-4496-D30035B87276}"/>
                  </a:ext>
                </a:extLst>
              </p:cNvPr>
              <p:cNvSpPr/>
              <p:nvPr/>
            </p:nvSpPr>
            <p:spPr>
              <a:xfrm>
                <a:off x="762971" y="835235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7" name="object 1649">
                <a:extLst>
                  <a:ext uri="{FF2B5EF4-FFF2-40B4-BE49-F238E27FC236}">
                    <a16:creationId xmlns:a16="http://schemas.microsoft.com/office/drawing/2014/main" id="{DCEBCAE1-05E8-5FFF-628C-78C689F0B578}"/>
                  </a:ext>
                </a:extLst>
              </p:cNvPr>
              <p:cNvSpPr/>
              <p:nvPr/>
            </p:nvSpPr>
            <p:spPr>
              <a:xfrm>
                <a:off x="752543" y="8352363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8" name="object 1650">
                <a:extLst>
                  <a:ext uri="{FF2B5EF4-FFF2-40B4-BE49-F238E27FC236}">
                    <a16:creationId xmlns:a16="http://schemas.microsoft.com/office/drawing/2014/main" id="{D8ECC103-2434-D940-2606-31EC91B294FC}"/>
                  </a:ext>
                </a:extLst>
              </p:cNvPr>
              <p:cNvSpPr/>
              <p:nvPr/>
            </p:nvSpPr>
            <p:spPr>
              <a:xfrm>
                <a:off x="611814" y="835236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29" name="object 1651">
                <a:extLst>
                  <a:ext uri="{FF2B5EF4-FFF2-40B4-BE49-F238E27FC236}">
                    <a16:creationId xmlns:a16="http://schemas.microsoft.com/office/drawing/2014/main" id="{A978CFCA-C6A3-4646-638C-F93F523B952E}"/>
                  </a:ext>
                </a:extLst>
              </p:cNvPr>
              <p:cNvSpPr/>
              <p:nvPr/>
            </p:nvSpPr>
            <p:spPr>
              <a:xfrm>
                <a:off x="762971" y="841751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0" name="object 1652">
                <a:extLst>
                  <a:ext uri="{FF2B5EF4-FFF2-40B4-BE49-F238E27FC236}">
                    <a16:creationId xmlns:a16="http://schemas.microsoft.com/office/drawing/2014/main" id="{AD418598-FE94-086D-90B4-3AAD0B3459D5}"/>
                  </a:ext>
                </a:extLst>
              </p:cNvPr>
              <p:cNvSpPr/>
              <p:nvPr/>
            </p:nvSpPr>
            <p:spPr>
              <a:xfrm>
                <a:off x="901084" y="841751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1" name="object 1653">
                <a:extLst>
                  <a:ext uri="{FF2B5EF4-FFF2-40B4-BE49-F238E27FC236}">
                    <a16:creationId xmlns:a16="http://schemas.microsoft.com/office/drawing/2014/main" id="{C8E430FD-3F64-2F59-8F7A-CB78B7C5E19A}"/>
                  </a:ext>
                </a:extLst>
              </p:cNvPr>
              <p:cNvSpPr/>
              <p:nvPr/>
            </p:nvSpPr>
            <p:spPr>
              <a:xfrm>
                <a:off x="611811" y="828460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2" name="object 1654">
                <a:extLst>
                  <a:ext uri="{FF2B5EF4-FFF2-40B4-BE49-F238E27FC236}">
                    <a16:creationId xmlns:a16="http://schemas.microsoft.com/office/drawing/2014/main" id="{9492D4FE-1010-64DF-AA6B-CF2F4FC9D77B}"/>
                  </a:ext>
                </a:extLst>
              </p:cNvPr>
              <p:cNvSpPr/>
              <p:nvPr/>
            </p:nvSpPr>
            <p:spPr>
              <a:xfrm>
                <a:off x="619638" y="827679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3" name="object 1655">
                <a:extLst>
                  <a:ext uri="{FF2B5EF4-FFF2-40B4-BE49-F238E27FC236}">
                    <a16:creationId xmlns:a16="http://schemas.microsoft.com/office/drawing/2014/main" id="{33AA630B-3108-1EEB-4334-6CF553983C8A}"/>
                  </a:ext>
                </a:extLst>
              </p:cNvPr>
              <p:cNvSpPr/>
              <p:nvPr/>
            </p:nvSpPr>
            <p:spPr>
              <a:xfrm>
                <a:off x="627451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4" name="object 1656">
                <a:extLst>
                  <a:ext uri="{FF2B5EF4-FFF2-40B4-BE49-F238E27FC236}">
                    <a16:creationId xmlns:a16="http://schemas.microsoft.com/office/drawing/2014/main" id="{701B8631-CDCA-A60D-36DB-B41964E9BE69}"/>
                  </a:ext>
                </a:extLst>
              </p:cNvPr>
              <p:cNvSpPr/>
              <p:nvPr/>
            </p:nvSpPr>
            <p:spPr>
              <a:xfrm>
                <a:off x="627324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5" name="object 1657">
                <a:extLst>
                  <a:ext uri="{FF2B5EF4-FFF2-40B4-BE49-F238E27FC236}">
                    <a16:creationId xmlns:a16="http://schemas.microsoft.com/office/drawing/2014/main" id="{1F256D13-3A46-EB0B-9B8D-CD29B4F6CE62}"/>
                  </a:ext>
                </a:extLst>
              </p:cNvPr>
              <p:cNvSpPr/>
              <p:nvPr/>
            </p:nvSpPr>
            <p:spPr>
              <a:xfrm>
                <a:off x="6404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6" name="object 1658">
                <a:extLst>
                  <a:ext uri="{FF2B5EF4-FFF2-40B4-BE49-F238E27FC236}">
                    <a16:creationId xmlns:a16="http://schemas.microsoft.com/office/drawing/2014/main" id="{0E578310-9C1B-0677-366B-0C139C731CF9}"/>
                  </a:ext>
                </a:extLst>
              </p:cNvPr>
              <p:cNvSpPr/>
              <p:nvPr/>
            </p:nvSpPr>
            <p:spPr>
              <a:xfrm>
                <a:off x="640486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7" name="object 1659">
                <a:extLst>
                  <a:ext uri="{FF2B5EF4-FFF2-40B4-BE49-F238E27FC236}">
                    <a16:creationId xmlns:a16="http://schemas.microsoft.com/office/drawing/2014/main" id="{A5971EC3-D4C2-5EDE-9490-D73030676195}"/>
                  </a:ext>
                </a:extLst>
              </p:cNvPr>
              <p:cNvSpPr/>
              <p:nvPr/>
            </p:nvSpPr>
            <p:spPr>
              <a:xfrm>
                <a:off x="656125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8" name="object 1660">
                <a:extLst>
                  <a:ext uri="{FF2B5EF4-FFF2-40B4-BE49-F238E27FC236}">
                    <a16:creationId xmlns:a16="http://schemas.microsoft.com/office/drawing/2014/main" id="{5245C4B0-58C2-5DC6-61DC-99D9556057BC}"/>
                  </a:ext>
                </a:extLst>
              </p:cNvPr>
              <p:cNvSpPr/>
              <p:nvPr/>
            </p:nvSpPr>
            <p:spPr>
              <a:xfrm>
                <a:off x="655998" y="828187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39" name="object 1661">
                <a:extLst>
                  <a:ext uri="{FF2B5EF4-FFF2-40B4-BE49-F238E27FC236}">
                    <a16:creationId xmlns:a16="http://schemas.microsoft.com/office/drawing/2014/main" id="{832FAD29-CFC5-6886-2258-F7C74DFC848A}"/>
                  </a:ext>
                </a:extLst>
              </p:cNvPr>
              <p:cNvSpPr/>
              <p:nvPr/>
            </p:nvSpPr>
            <p:spPr>
              <a:xfrm>
                <a:off x="67175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0" name="object 1662">
                <a:extLst>
                  <a:ext uri="{FF2B5EF4-FFF2-40B4-BE49-F238E27FC236}">
                    <a16:creationId xmlns:a16="http://schemas.microsoft.com/office/drawing/2014/main" id="{EF28AB14-49B8-BD75-C945-DE9E3881D7FA}"/>
                  </a:ext>
                </a:extLst>
              </p:cNvPr>
              <p:cNvSpPr/>
              <p:nvPr/>
            </p:nvSpPr>
            <p:spPr>
              <a:xfrm>
                <a:off x="68478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1" name="object 1663">
                <a:extLst>
                  <a:ext uri="{FF2B5EF4-FFF2-40B4-BE49-F238E27FC236}">
                    <a16:creationId xmlns:a16="http://schemas.microsoft.com/office/drawing/2014/main" id="{9D9FD6F6-36B2-B363-CD0D-109FA86243A0}"/>
                  </a:ext>
                </a:extLst>
              </p:cNvPr>
              <p:cNvSpPr/>
              <p:nvPr/>
            </p:nvSpPr>
            <p:spPr>
              <a:xfrm>
                <a:off x="68478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2" name="object 1664">
                <a:extLst>
                  <a:ext uri="{FF2B5EF4-FFF2-40B4-BE49-F238E27FC236}">
                    <a16:creationId xmlns:a16="http://schemas.microsoft.com/office/drawing/2014/main" id="{4AF277DC-EDB3-55A4-18B0-6A6C9F74C6F6}"/>
                  </a:ext>
                </a:extLst>
              </p:cNvPr>
              <p:cNvSpPr/>
              <p:nvPr/>
            </p:nvSpPr>
            <p:spPr>
              <a:xfrm>
                <a:off x="700426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3" name="object 1665">
                <a:extLst>
                  <a:ext uri="{FF2B5EF4-FFF2-40B4-BE49-F238E27FC236}">
                    <a16:creationId xmlns:a16="http://schemas.microsoft.com/office/drawing/2014/main" id="{952E1E73-9C78-6761-BE1D-88406EA001F0}"/>
                  </a:ext>
                </a:extLst>
              </p:cNvPr>
              <p:cNvSpPr/>
              <p:nvPr/>
            </p:nvSpPr>
            <p:spPr>
              <a:xfrm>
                <a:off x="7004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4" name="object 1666">
                <a:extLst>
                  <a:ext uri="{FF2B5EF4-FFF2-40B4-BE49-F238E27FC236}">
                    <a16:creationId xmlns:a16="http://schemas.microsoft.com/office/drawing/2014/main" id="{4ECE6D65-DE96-CD74-A840-2C67EC997F43}"/>
                  </a:ext>
                </a:extLst>
              </p:cNvPr>
              <p:cNvSpPr/>
              <p:nvPr/>
            </p:nvSpPr>
            <p:spPr>
              <a:xfrm>
                <a:off x="716053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5" name="object 1667">
                <a:extLst>
                  <a:ext uri="{FF2B5EF4-FFF2-40B4-BE49-F238E27FC236}">
                    <a16:creationId xmlns:a16="http://schemas.microsoft.com/office/drawing/2014/main" id="{F1F9456C-461D-6508-05A8-68C1358CD606}"/>
                  </a:ext>
                </a:extLst>
              </p:cNvPr>
              <p:cNvSpPr/>
              <p:nvPr/>
            </p:nvSpPr>
            <p:spPr>
              <a:xfrm>
                <a:off x="731692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6" name="object 1668">
                <a:extLst>
                  <a:ext uri="{FF2B5EF4-FFF2-40B4-BE49-F238E27FC236}">
                    <a16:creationId xmlns:a16="http://schemas.microsoft.com/office/drawing/2014/main" id="{3CDBDA19-4C54-F96C-D9CE-6ABB322B3EDC}"/>
                  </a:ext>
                </a:extLst>
              </p:cNvPr>
              <p:cNvSpPr/>
              <p:nvPr/>
            </p:nvSpPr>
            <p:spPr>
              <a:xfrm>
                <a:off x="744727" y="82820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7" name="object 1669">
                <a:extLst>
                  <a:ext uri="{FF2B5EF4-FFF2-40B4-BE49-F238E27FC236}">
                    <a16:creationId xmlns:a16="http://schemas.microsoft.com/office/drawing/2014/main" id="{161F726F-7108-0B4F-050F-913277C31846}"/>
                  </a:ext>
                </a:extLst>
              </p:cNvPr>
              <p:cNvSpPr/>
              <p:nvPr/>
            </p:nvSpPr>
            <p:spPr>
              <a:xfrm>
                <a:off x="744727" y="82820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8" name="object 1670">
                <a:extLst>
                  <a:ext uri="{FF2B5EF4-FFF2-40B4-BE49-F238E27FC236}">
                    <a16:creationId xmlns:a16="http://schemas.microsoft.com/office/drawing/2014/main" id="{2DC3F568-48EA-2258-7D1E-40B879432BE8}"/>
                  </a:ext>
                </a:extLst>
              </p:cNvPr>
              <p:cNvSpPr/>
              <p:nvPr/>
            </p:nvSpPr>
            <p:spPr>
              <a:xfrm>
                <a:off x="7473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49" name="object 1671">
                <a:extLst>
                  <a:ext uri="{FF2B5EF4-FFF2-40B4-BE49-F238E27FC236}">
                    <a16:creationId xmlns:a16="http://schemas.microsoft.com/office/drawing/2014/main" id="{8503AF2E-75D3-0BA2-0DE5-81D3F747FED4}"/>
                  </a:ext>
                </a:extLst>
              </p:cNvPr>
              <p:cNvSpPr/>
              <p:nvPr/>
            </p:nvSpPr>
            <p:spPr>
              <a:xfrm>
                <a:off x="731697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0" name="object 1672">
                <a:extLst>
                  <a:ext uri="{FF2B5EF4-FFF2-40B4-BE49-F238E27FC236}">
                    <a16:creationId xmlns:a16="http://schemas.microsoft.com/office/drawing/2014/main" id="{644DDCEF-C0CD-6C94-DC2E-3E004B050E87}"/>
                  </a:ext>
                </a:extLst>
              </p:cNvPr>
              <p:cNvSpPr/>
              <p:nvPr/>
            </p:nvSpPr>
            <p:spPr>
              <a:xfrm>
                <a:off x="716059" y="834975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1" name="object 1673">
                <a:extLst>
                  <a:ext uri="{FF2B5EF4-FFF2-40B4-BE49-F238E27FC236}">
                    <a16:creationId xmlns:a16="http://schemas.microsoft.com/office/drawing/2014/main" id="{E81CADA6-E5A4-7BD5-1E66-978FC4633BAE}"/>
                  </a:ext>
                </a:extLst>
              </p:cNvPr>
              <p:cNvSpPr/>
              <p:nvPr/>
            </p:nvSpPr>
            <p:spPr>
              <a:xfrm>
                <a:off x="70303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2" name="object 1674">
                <a:extLst>
                  <a:ext uri="{FF2B5EF4-FFF2-40B4-BE49-F238E27FC236}">
                    <a16:creationId xmlns:a16="http://schemas.microsoft.com/office/drawing/2014/main" id="{2E7AAB4F-9A8C-2B27-8B0B-1E02CB6EF5F8}"/>
                  </a:ext>
                </a:extLst>
              </p:cNvPr>
              <p:cNvSpPr/>
              <p:nvPr/>
            </p:nvSpPr>
            <p:spPr>
              <a:xfrm>
                <a:off x="68739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3" name="object 1675">
                <a:extLst>
                  <a:ext uri="{FF2B5EF4-FFF2-40B4-BE49-F238E27FC236}">
                    <a16:creationId xmlns:a16="http://schemas.microsoft.com/office/drawing/2014/main" id="{DE6C14B3-112B-3BE3-DCA2-C61921399D46}"/>
                  </a:ext>
                </a:extLst>
              </p:cNvPr>
              <p:cNvSpPr/>
              <p:nvPr/>
            </p:nvSpPr>
            <p:spPr>
              <a:xfrm>
                <a:off x="671756" y="834975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4" name="object 1676">
                <a:extLst>
                  <a:ext uri="{FF2B5EF4-FFF2-40B4-BE49-F238E27FC236}">
                    <a16:creationId xmlns:a16="http://schemas.microsoft.com/office/drawing/2014/main" id="{B0CE523C-7531-BCFF-1C93-753C93A601DB}"/>
                  </a:ext>
                </a:extLst>
              </p:cNvPr>
              <p:cNvSpPr/>
              <p:nvPr/>
            </p:nvSpPr>
            <p:spPr>
              <a:xfrm>
                <a:off x="643088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5" name="object 1677">
                <a:extLst>
                  <a:ext uri="{FF2B5EF4-FFF2-40B4-BE49-F238E27FC236}">
                    <a16:creationId xmlns:a16="http://schemas.microsoft.com/office/drawing/2014/main" id="{08B1B5C7-412E-496F-798B-9D5C577A043A}"/>
                  </a:ext>
                </a:extLst>
              </p:cNvPr>
              <p:cNvSpPr/>
              <p:nvPr/>
            </p:nvSpPr>
            <p:spPr>
              <a:xfrm>
                <a:off x="611809" y="834975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6" name="object 1678">
                <a:extLst>
                  <a:ext uri="{FF2B5EF4-FFF2-40B4-BE49-F238E27FC236}">
                    <a16:creationId xmlns:a16="http://schemas.microsoft.com/office/drawing/2014/main" id="{47BF1B0D-ED16-AAD2-7D51-FFA5E2659A00}"/>
                  </a:ext>
                </a:extLst>
              </p:cNvPr>
              <p:cNvSpPr/>
              <p:nvPr/>
            </p:nvSpPr>
            <p:spPr>
              <a:xfrm>
                <a:off x="911514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7" name="object 1679">
                <a:extLst>
                  <a:ext uri="{FF2B5EF4-FFF2-40B4-BE49-F238E27FC236}">
                    <a16:creationId xmlns:a16="http://schemas.microsoft.com/office/drawing/2014/main" id="{0CAA4A1A-35D8-EC4D-4E7A-B87AF7D2C7DD}"/>
                  </a:ext>
                </a:extLst>
              </p:cNvPr>
              <p:cNvSpPr/>
              <p:nvPr/>
            </p:nvSpPr>
            <p:spPr>
              <a:xfrm>
                <a:off x="770783" y="834975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8" name="object 1680">
                <a:extLst>
                  <a:ext uri="{FF2B5EF4-FFF2-40B4-BE49-F238E27FC236}">
                    <a16:creationId xmlns:a16="http://schemas.microsoft.com/office/drawing/2014/main" id="{77F478BC-4C4A-6349-FC9F-044357DE781E}"/>
                  </a:ext>
                </a:extLst>
              </p:cNvPr>
              <p:cNvSpPr/>
              <p:nvPr/>
            </p:nvSpPr>
            <p:spPr>
              <a:xfrm>
                <a:off x="8958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59" name="object 1681">
                <a:extLst>
                  <a:ext uri="{FF2B5EF4-FFF2-40B4-BE49-F238E27FC236}">
                    <a16:creationId xmlns:a16="http://schemas.microsoft.com/office/drawing/2014/main" id="{381908F5-0DD3-FE0C-4510-D504F2246B0B}"/>
                  </a:ext>
                </a:extLst>
              </p:cNvPr>
              <p:cNvSpPr/>
              <p:nvPr/>
            </p:nvSpPr>
            <p:spPr>
              <a:xfrm>
                <a:off x="882840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0" name="object 1682">
                <a:extLst>
                  <a:ext uri="{FF2B5EF4-FFF2-40B4-BE49-F238E27FC236}">
                    <a16:creationId xmlns:a16="http://schemas.microsoft.com/office/drawing/2014/main" id="{9B66DC3C-0AE5-C120-BDF6-F15D7D618C75}"/>
                  </a:ext>
                </a:extLst>
              </p:cNvPr>
              <p:cNvSpPr/>
              <p:nvPr/>
            </p:nvSpPr>
            <p:spPr>
              <a:xfrm>
                <a:off x="88023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1" name="object 1683">
                <a:extLst>
                  <a:ext uri="{FF2B5EF4-FFF2-40B4-BE49-F238E27FC236}">
                    <a16:creationId xmlns:a16="http://schemas.microsoft.com/office/drawing/2014/main" id="{952ED9F8-1448-F57F-F119-9D8DE43D74B2}"/>
                  </a:ext>
                </a:extLst>
              </p:cNvPr>
              <p:cNvSpPr/>
              <p:nvPr/>
            </p:nvSpPr>
            <p:spPr>
              <a:xfrm>
                <a:off x="867213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2" name="object 1684">
                <a:extLst>
                  <a:ext uri="{FF2B5EF4-FFF2-40B4-BE49-F238E27FC236}">
                    <a16:creationId xmlns:a16="http://schemas.microsoft.com/office/drawing/2014/main" id="{1D5C0765-2450-40C9-0EFA-6F66B739EDA1}"/>
                  </a:ext>
                </a:extLst>
              </p:cNvPr>
              <p:cNvSpPr/>
              <p:nvPr/>
            </p:nvSpPr>
            <p:spPr>
              <a:xfrm>
                <a:off x="867086" y="834441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3" name="object 1685">
                <a:extLst>
                  <a:ext uri="{FF2B5EF4-FFF2-40B4-BE49-F238E27FC236}">
                    <a16:creationId xmlns:a16="http://schemas.microsoft.com/office/drawing/2014/main" id="{E1838BAE-201D-AF1B-7CCB-4ECF4E217D3D}"/>
                  </a:ext>
                </a:extLst>
              </p:cNvPr>
              <p:cNvSpPr/>
              <p:nvPr/>
            </p:nvSpPr>
            <p:spPr>
              <a:xfrm>
                <a:off x="851574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4" name="object 1686">
                <a:extLst>
                  <a:ext uri="{FF2B5EF4-FFF2-40B4-BE49-F238E27FC236}">
                    <a16:creationId xmlns:a16="http://schemas.microsoft.com/office/drawing/2014/main" id="{73E18EF4-7182-8101-6C27-2DC69DAE17E7}"/>
                  </a:ext>
                </a:extLst>
              </p:cNvPr>
              <p:cNvSpPr/>
              <p:nvPr/>
            </p:nvSpPr>
            <p:spPr>
              <a:xfrm>
                <a:off x="838539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5" name="object 1687">
                <a:extLst>
                  <a:ext uri="{FF2B5EF4-FFF2-40B4-BE49-F238E27FC236}">
                    <a16:creationId xmlns:a16="http://schemas.microsoft.com/office/drawing/2014/main" id="{C64A7417-A9D6-D439-99A9-44F1A2593619}"/>
                  </a:ext>
                </a:extLst>
              </p:cNvPr>
              <p:cNvSpPr/>
              <p:nvPr/>
            </p:nvSpPr>
            <p:spPr>
              <a:xfrm>
                <a:off x="83593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6" name="object 1688">
                <a:extLst>
                  <a:ext uri="{FF2B5EF4-FFF2-40B4-BE49-F238E27FC236}">
                    <a16:creationId xmlns:a16="http://schemas.microsoft.com/office/drawing/2014/main" id="{CF25F821-29F5-0E87-BFF5-4A7185FAFCFD}"/>
                  </a:ext>
                </a:extLst>
              </p:cNvPr>
              <p:cNvSpPr/>
              <p:nvPr/>
            </p:nvSpPr>
            <p:spPr>
              <a:xfrm>
                <a:off x="822911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7" name="object 1689">
                <a:extLst>
                  <a:ext uri="{FF2B5EF4-FFF2-40B4-BE49-F238E27FC236}">
                    <a16:creationId xmlns:a16="http://schemas.microsoft.com/office/drawing/2014/main" id="{858464A6-B602-0B2D-58D5-0E7A9FAAE6E9}"/>
                  </a:ext>
                </a:extLst>
              </p:cNvPr>
              <p:cNvSpPr/>
              <p:nvPr/>
            </p:nvSpPr>
            <p:spPr>
              <a:xfrm>
                <a:off x="820295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8" name="object 1690">
                <a:extLst>
                  <a:ext uri="{FF2B5EF4-FFF2-40B4-BE49-F238E27FC236}">
                    <a16:creationId xmlns:a16="http://schemas.microsoft.com/office/drawing/2014/main" id="{8BEE43EE-0E60-F4D8-0606-EB83AAA48DBB}"/>
                  </a:ext>
                </a:extLst>
              </p:cNvPr>
              <p:cNvSpPr/>
              <p:nvPr/>
            </p:nvSpPr>
            <p:spPr>
              <a:xfrm>
                <a:off x="80727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69" name="object 1691">
                <a:extLst>
                  <a:ext uri="{FF2B5EF4-FFF2-40B4-BE49-F238E27FC236}">
                    <a16:creationId xmlns:a16="http://schemas.microsoft.com/office/drawing/2014/main" id="{23CF13A0-DE9F-E636-5505-38795BFF65BA}"/>
                  </a:ext>
                </a:extLst>
              </p:cNvPr>
              <p:cNvSpPr/>
              <p:nvPr/>
            </p:nvSpPr>
            <p:spPr>
              <a:xfrm>
                <a:off x="791632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0" name="object 1692">
                <a:extLst>
                  <a:ext uri="{FF2B5EF4-FFF2-40B4-BE49-F238E27FC236}">
                    <a16:creationId xmlns:a16="http://schemas.microsoft.com/office/drawing/2014/main" id="{839B3F6F-775D-021E-E7ED-9B429FE4CAA8}"/>
                  </a:ext>
                </a:extLst>
              </p:cNvPr>
              <p:cNvSpPr/>
              <p:nvPr/>
            </p:nvSpPr>
            <p:spPr>
              <a:xfrm>
                <a:off x="778598" y="827418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1" name="object 1693">
                <a:extLst>
                  <a:ext uri="{FF2B5EF4-FFF2-40B4-BE49-F238E27FC236}">
                    <a16:creationId xmlns:a16="http://schemas.microsoft.com/office/drawing/2014/main" id="{EB715A83-4F4E-C879-4E04-6E6078F5C69C}"/>
                  </a:ext>
                </a:extLst>
              </p:cNvPr>
              <p:cNvSpPr/>
              <p:nvPr/>
            </p:nvSpPr>
            <p:spPr>
              <a:xfrm>
                <a:off x="775994" y="827418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2" name="object 1694">
                <a:extLst>
                  <a:ext uri="{FF2B5EF4-FFF2-40B4-BE49-F238E27FC236}">
                    <a16:creationId xmlns:a16="http://schemas.microsoft.com/office/drawing/2014/main" id="{664F5EFA-D5D1-632A-F7C1-ACE8A9117A22}"/>
                  </a:ext>
                </a:extLst>
              </p:cNvPr>
              <p:cNvSpPr/>
              <p:nvPr/>
            </p:nvSpPr>
            <p:spPr>
              <a:xfrm>
                <a:off x="76297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3" name="object 1695">
                <a:extLst>
                  <a:ext uri="{FF2B5EF4-FFF2-40B4-BE49-F238E27FC236}">
                    <a16:creationId xmlns:a16="http://schemas.microsoft.com/office/drawing/2014/main" id="{169115D4-5922-5342-F9CB-F776D5FC63F9}"/>
                  </a:ext>
                </a:extLst>
              </p:cNvPr>
              <p:cNvSpPr/>
              <p:nvPr/>
            </p:nvSpPr>
            <p:spPr>
              <a:xfrm>
                <a:off x="778598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4" name="object 1696">
                <a:extLst>
                  <a:ext uri="{FF2B5EF4-FFF2-40B4-BE49-F238E27FC236}">
                    <a16:creationId xmlns:a16="http://schemas.microsoft.com/office/drawing/2014/main" id="{08CFB20C-0924-6C8C-C6D5-0E944A565843}"/>
                  </a:ext>
                </a:extLst>
              </p:cNvPr>
              <p:cNvSpPr/>
              <p:nvPr/>
            </p:nvSpPr>
            <p:spPr>
              <a:xfrm>
                <a:off x="791632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5" name="object 1697">
                <a:extLst>
                  <a:ext uri="{FF2B5EF4-FFF2-40B4-BE49-F238E27FC236}">
                    <a16:creationId xmlns:a16="http://schemas.microsoft.com/office/drawing/2014/main" id="{357AE84B-9045-FDC3-A36F-CF9E871B2861}"/>
                  </a:ext>
                </a:extLst>
              </p:cNvPr>
              <p:cNvSpPr/>
              <p:nvPr/>
            </p:nvSpPr>
            <p:spPr>
              <a:xfrm>
                <a:off x="807272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6" name="object 1698">
                <a:extLst>
                  <a:ext uri="{FF2B5EF4-FFF2-40B4-BE49-F238E27FC236}">
                    <a16:creationId xmlns:a16="http://schemas.microsoft.com/office/drawing/2014/main" id="{071DD9AB-A03D-2506-53F8-86A21B432B87}"/>
                  </a:ext>
                </a:extLst>
              </p:cNvPr>
              <p:cNvSpPr/>
              <p:nvPr/>
            </p:nvSpPr>
            <p:spPr>
              <a:xfrm>
                <a:off x="822911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7" name="object 1699">
                <a:extLst>
                  <a:ext uri="{FF2B5EF4-FFF2-40B4-BE49-F238E27FC236}">
                    <a16:creationId xmlns:a16="http://schemas.microsoft.com/office/drawing/2014/main" id="{755C188A-D483-C0DF-233C-C41BCE2A953E}"/>
                  </a:ext>
                </a:extLst>
              </p:cNvPr>
              <p:cNvSpPr/>
              <p:nvPr/>
            </p:nvSpPr>
            <p:spPr>
              <a:xfrm>
                <a:off x="838539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8" name="object 1700">
                <a:extLst>
                  <a:ext uri="{FF2B5EF4-FFF2-40B4-BE49-F238E27FC236}">
                    <a16:creationId xmlns:a16="http://schemas.microsoft.com/office/drawing/2014/main" id="{20471DAF-4F9E-5322-54DC-E380D9E66F2B}"/>
                  </a:ext>
                </a:extLst>
              </p:cNvPr>
              <p:cNvSpPr/>
              <p:nvPr/>
            </p:nvSpPr>
            <p:spPr>
              <a:xfrm>
                <a:off x="851574" y="827679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79" name="object 1701">
                <a:extLst>
                  <a:ext uri="{FF2B5EF4-FFF2-40B4-BE49-F238E27FC236}">
                    <a16:creationId xmlns:a16="http://schemas.microsoft.com/office/drawing/2014/main" id="{4D1E84C2-F7BB-05B8-6891-BE6A90DB84C3}"/>
                  </a:ext>
                </a:extLst>
              </p:cNvPr>
              <p:cNvSpPr/>
              <p:nvPr/>
            </p:nvSpPr>
            <p:spPr>
              <a:xfrm>
                <a:off x="882840" y="827679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0" name="object 1702">
                <a:extLst>
                  <a:ext uri="{FF2B5EF4-FFF2-40B4-BE49-F238E27FC236}">
                    <a16:creationId xmlns:a16="http://schemas.microsoft.com/office/drawing/2014/main" id="{2D6C0D13-9E77-8E53-767F-6B25CBAFA80D}"/>
                  </a:ext>
                </a:extLst>
              </p:cNvPr>
              <p:cNvSpPr/>
              <p:nvPr/>
            </p:nvSpPr>
            <p:spPr>
              <a:xfrm>
                <a:off x="895874" y="827679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1" name="object 1703">
                <a:extLst>
                  <a:ext uri="{FF2B5EF4-FFF2-40B4-BE49-F238E27FC236}">
                    <a16:creationId xmlns:a16="http://schemas.microsoft.com/office/drawing/2014/main" id="{1453A070-1CF5-968A-EC50-AE08AD480795}"/>
                  </a:ext>
                </a:extLst>
              </p:cNvPr>
              <p:cNvSpPr/>
              <p:nvPr/>
            </p:nvSpPr>
            <p:spPr>
              <a:xfrm>
                <a:off x="762971" y="827679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2" name="object 1704">
                <a:extLst>
                  <a:ext uri="{FF2B5EF4-FFF2-40B4-BE49-F238E27FC236}">
                    <a16:creationId xmlns:a16="http://schemas.microsoft.com/office/drawing/2014/main" id="{7554F951-D548-2294-C60C-68A8FE04B159}"/>
                  </a:ext>
                </a:extLst>
              </p:cNvPr>
              <p:cNvSpPr/>
              <p:nvPr/>
            </p:nvSpPr>
            <p:spPr>
              <a:xfrm>
                <a:off x="752543" y="8276796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61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3" name="object 1705">
                <a:extLst>
                  <a:ext uri="{FF2B5EF4-FFF2-40B4-BE49-F238E27FC236}">
                    <a16:creationId xmlns:a16="http://schemas.microsoft.com/office/drawing/2014/main" id="{F55A728D-EF68-444C-6CEB-9AFC9E098790}"/>
                  </a:ext>
                </a:extLst>
              </p:cNvPr>
              <p:cNvSpPr/>
              <p:nvPr/>
            </p:nvSpPr>
            <p:spPr>
              <a:xfrm>
                <a:off x="611814" y="827679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4" name="object 1706">
                <a:extLst>
                  <a:ext uri="{FF2B5EF4-FFF2-40B4-BE49-F238E27FC236}">
                    <a16:creationId xmlns:a16="http://schemas.microsoft.com/office/drawing/2014/main" id="{BE0FC610-850B-DF70-E590-EF5C049F642B}"/>
                  </a:ext>
                </a:extLst>
              </p:cNvPr>
              <p:cNvSpPr/>
              <p:nvPr/>
            </p:nvSpPr>
            <p:spPr>
              <a:xfrm>
                <a:off x="762971" y="834194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5" name="object 1707">
                <a:extLst>
                  <a:ext uri="{FF2B5EF4-FFF2-40B4-BE49-F238E27FC236}">
                    <a16:creationId xmlns:a16="http://schemas.microsoft.com/office/drawing/2014/main" id="{1D922FB7-8554-7D51-57DB-6AB31D703F72}"/>
                  </a:ext>
                </a:extLst>
              </p:cNvPr>
              <p:cNvSpPr/>
              <p:nvPr/>
            </p:nvSpPr>
            <p:spPr>
              <a:xfrm>
                <a:off x="901084" y="8341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6" name="object 1708">
                <a:extLst>
                  <a:ext uri="{FF2B5EF4-FFF2-40B4-BE49-F238E27FC236}">
                    <a16:creationId xmlns:a16="http://schemas.microsoft.com/office/drawing/2014/main" id="{12968880-C46A-235A-6C7E-EA839670D107}"/>
                  </a:ext>
                </a:extLst>
              </p:cNvPr>
              <p:cNvSpPr/>
              <p:nvPr/>
            </p:nvSpPr>
            <p:spPr>
              <a:xfrm>
                <a:off x="611811" y="820902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7" name="object 1709">
                <a:extLst>
                  <a:ext uri="{FF2B5EF4-FFF2-40B4-BE49-F238E27FC236}">
                    <a16:creationId xmlns:a16="http://schemas.microsoft.com/office/drawing/2014/main" id="{5DAD6229-9386-D673-4E9E-525C5EB891CA}"/>
                  </a:ext>
                </a:extLst>
              </p:cNvPr>
              <p:cNvSpPr/>
              <p:nvPr/>
            </p:nvSpPr>
            <p:spPr>
              <a:xfrm>
                <a:off x="619638" y="820121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8" name="object 1710">
                <a:extLst>
                  <a:ext uri="{FF2B5EF4-FFF2-40B4-BE49-F238E27FC236}">
                    <a16:creationId xmlns:a16="http://schemas.microsoft.com/office/drawing/2014/main" id="{1A369B5E-50D7-7401-22D1-443BD5BE3F65}"/>
                  </a:ext>
                </a:extLst>
              </p:cNvPr>
              <p:cNvSpPr/>
              <p:nvPr/>
            </p:nvSpPr>
            <p:spPr>
              <a:xfrm>
                <a:off x="627451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89" name="object 1711">
                <a:extLst>
                  <a:ext uri="{FF2B5EF4-FFF2-40B4-BE49-F238E27FC236}">
                    <a16:creationId xmlns:a16="http://schemas.microsoft.com/office/drawing/2014/main" id="{4FC8AB77-83C8-7B7D-E2A1-8B157ECB8499}"/>
                  </a:ext>
                </a:extLst>
              </p:cNvPr>
              <p:cNvSpPr/>
              <p:nvPr/>
            </p:nvSpPr>
            <p:spPr>
              <a:xfrm>
                <a:off x="627324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0" name="object 1712">
                <a:extLst>
                  <a:ext uri="{FF2B5EF4-FFF2-40B4-BE49-F238E27FC236}">
                    <a16:creationId xmlns:a16="http://schemas.microsoft.com/office/drawing/2014/main" id="{198AAE30-D35E-33A2-12A4-4607B305DC85}"/>
                  </a:ext>
                </a:extLst>
              </p:cNvPr>
              <p:cNvSpPr/>
              <p:nvPr/>
            </p:nvSpPr>
            <p:spPr>
              <a:xfrm>
                <a:off x="6404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1" name="object 1713">
                <a:extLst>
                  <a:ext uri="{FF2B5EF4-FFF2-40B4-BE49-F238E27FC236}">
                    <a16:creationId xmlns:a16="http://schemas.microsoft.com/office/drawing/2014/main" id="{DC526CF6-DC62-2D12-A5A6-3632DC1FE2C2}"/>
                  </a:ext>
                </a:extLst>
              </p:cNvPr>
              <p:cNvSpPr/>
              <p:nvPr/>
            </p:nvSpPr>
            <p:spPr>
              <a:xfrm>
                <a:off x="640486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2" name="object 1714">
                <a:extLst>
                  <a:ext uri="{FF2B5EF4-FFF2-40B4-BE49-F238E27FC236}">
                    <a16:creationId xmlns:a16="http://schemas.microsoft.com/office/drawing/2014/main" id="{90C943C5-F034-36AC-3CCD-4989112E57F6}"/>
                  </a:ext>
                </a:extLst>
              </p:cNvPr>
              <p:cNvSpPr/>
              <p:nvPr/>
            </p:nvSpPr>
            <p:spPr>
              <a:xfrm>
                <a:off x="656125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3" name="object 1715">
                <a:extLst>
                  <a:ext uri="{FF2B5EF4-FFF2-40B4-BE49-F238E27FC236}">
                    <a16:creationId xmlns:a16="http://schemas.microsoft.com/office/drawing/2014/main" id="{010A216B-B09B-4B4F-E7ED-3F6D9E56DE22}"/>
                  </a:ext>
                </a:extLst>
              </p:cNvPr>
              <p:cNvSpPr/>
              <p:nvPr/>
            </p:nvSpPr>
            <p:spPr>
              <a:xfrm>
                <a:off x="655998" y="8206295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4" name="object 1716">
                <a:extLst>
                  <a:ext uri="{FF2B5EF4-FFF2-40B4-BE49-F238E27FC236}">
                    <a16:creationId xmlns:a16="http://schemas.microsoft.com/office/drawing/2014/main" id="{8BF8F1C2-AC13-1A2D-D92C-6B370383C698}"/>
                  </a:ext>
                </a:extLst>
              </p:cNvPr>
              <p:cNvSpPr/>
              <p:nvPr/>
            </p:nvSpPr>
            <p:spPr>
              <a:xfrm>
                <a:off x="67175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5" name="object 1717">
                <a:extLst>
                  <a:ext uri="{FF2B5EF4-FFF2-40B4-BE49-F238E27FC236}">
                    <a16:creationId xmlns:a16="http://schemas.microsoft.com/office/drawing/2014/main" id="{CEEDE06B-C560-BDF6-6A67-8FDD46E6F3F6}"/>
                  </a:ext>
                </a:extLst>
              </p:cNvPr>
              <p:cNvSpPr/>
              <p:nvPr/>
            </p:nvSpPr>
            <p:spPr>
              <a:xfrm>
                <a:off x="68478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6" name="object 1718">
                <a:extLst>
                  <a:ext uri="{FF2B5EF4-FFF2-40B4-BE49-F238E27FC236}">
                    <a16:creationId xmlns:a16="http://schemas.microsoft.com/office/drawing/2014/main" id="{71035746-9F02-9247-9159-DD88CD8F2754}"/>
                  </a:ext>
                </a:extLst>
              </p:cNvPr>
              <p:cNvSpPr/>
              <p:nvPr/>
            </p:nvSpPr>
            <p:spPr>
              <a:xfrm>
                <a:off x="68478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7" name="object 1719">
                <a:extLst>
                  <a:ext uri="{FF2B5EF4-FFF2-40B4-BE49-F238E27FC236}">
                    <a16:creationId xmlns:a16="http://schemas.microsoft.com/office/drawing/2014/main" id="{246D5E33-073F-F7CB-7338-1AF3A6E0D25F}"/>
                  </a:ext>
                </a:extLst>
              </p:cNvPr>
              <p:cNvSpPr/>
              <p:nvPr/>
            </p:nvSpPr>
            <p:spPr>
              <a:xfrm>
                <a:off x="700426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8" name="object 1720">
                <a:extLst>
                  <a:ext uri="{FF2B5EF4-FFF2-40B4-BE49-F238E27FC236}">
                    <a16:creationId xmlns:a16="http://schemas.microsoft.com/office/drawing/2014/main" id="{A2BFF05C-01B2-A3F4-F3E6-C7495330F76D}"/>
                  </a:ext>
                </a:extLst>
              </p:cNvPr>
              <p:cNvSpPr/>
              <p:nvPr/>
            </p:nvSpPr>
            <p:spPr>
              <a:xfrm>
                <a:off x="7004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599" name="object 1721">
                <a:extLst>
                  <a:ext uri="{FF2B5EF4-FFF2-40B4-BE49-F238E27FC236}">
                    <a16:creationId xmlns:a16="http://schemas.microsoft.com/office/drawing/2014/main" id="{7415D967-B517-F306-D22F-1677C3C97561}"/>
                  </a:ext>
                </a:extLst>
              </p:cNvPr>
              <p:cNvSpPr/>
              <p:nvPr/>
            </p:nvSpPr>
            <p:spPr>
              <a:xfrm>
                <a:off x="716053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0" name="object 1722">
                <a:extLst>
                  <a:ext uri="{FF2B5EF4-FFF2-40B4-BE49-F238E27FC236}">
                    <a16:creationId xmlns:a16="http://schemas.microsoft.com/office/drawing/2014/main" id="{2205C6CF-8C7D-03D4-6828-958455DEA323}"/>
                  </a:ext>
                </a:extLst>
              </p:cNvPr>
              <p:cNvSpPr/>
              <p:nvPr/>
            </p:nvSpPr>
            <p:spPr>
              <a:xfrm>
                <a:off x="731692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1" name="object 1723">
                <a:extLst>
                  <a:ext uri="{FF2B5EF4-FFF2-40B4-BE49-F238E27FC236}">
                    <a16:creationId xmlns:a16="http://schemas.microsoft.com/office/drawing/2014/main" id="{9C989C59-3CEA-A845-DFC5-18458B2F9567}"/>
                  </a:ext>
                </a:extLst>
              </p:cNvPr>
              <p:cNvSpPr/>
              <p:nvPr/>
            </p:nvSpPr>
            <p:spPr>
              <a:xfrm>
                <a:off x="744727" y="820642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2" name="object 1724">
                <a:extLst>
                  <a:ext uri="{FF2B5EF4-FFF2-40B4-BE49-F238E27FC236}">
                    <a16:creationId xmlns:a16="http://schemas.microsoft.com/office/drawing/2014/main" id="{08C950F1-35E6-C55E-F4AF-29753CA689B6}"/>
                  </a:ext>
                </a:extLst>
              </p:cNvPr>
              <p:cNvSpPr/>
              <p:nvPr/>
            </p:nvSpPr>
            <p:spPr>
              <a:xfrm>
                <a:off x="744727" y="820642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3" name="object 1725">
                <a:extLst>
                  <a:ext uri="{FF2B5EF4-FFF2-40B4-BE49-F238E27FC236}">
                    <a16:creationId xmlns:a16="http://schemas.microsoft.com/office/drawing/2014/main" id="{9C0C3B26-698C-41AF-DFE4-501508D8C5A9}"/>
                  </a:ext>
                </a:extLst>
              </p:cNvPr>
              <p:cNvSpPr/>
              <p:nvPr/>
            </p:nvSpPr>
            <p:spPr>
              <a:xfrm>
                <a:off x="7473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4" name="object 1726">
                <a:extLst>
                  <a:ext uri="{FF2B5EF4-FFF2-40B4-BE49-F238E27FC236}">
                    <a16:creationId xmlns:a16="http://schemas.microsoft.com/office/drawing/2014/main" id="{ACA9A140-3B19-0B4F-6390-08077EF8E422}"/>
                  </a:ext>
                </a:extLst>
              </p:cNvPr>
              <p:cNvSpPr/>
              <p:nvPr/>
            </p:nvSpPr>
            <p:spPr>
              <a:xfrm>
                <a:off x="731697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5" name="object 1727">
                <a:extLst>
                  <a:ext uri="{FF2B5EF4-FFF2-40B4-BE49-F238E27FC236}">
                    <a16:creationId xmlns:a16="http://schemas.microsoft.com/office/drawing/2014/main" id="{0998CE90-577E-9058-5A13-A3694688D940}"/>
                  </a:ext>
                </a:extLst>
              </p:cNvPr>
              <p:cNvSpPr/>
              <p:nvPr/>
            </p:nvSpPr>
            <p:spPr>
              <a:xfrm>
                <a:off x="716059" y="827418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6" name="object 1728">
                <a:extLst>
                  <a:ext uri="{FF2B5EF4-FFF2-40B4-BE49-F238E27FC236}">
                    <a16:creationId xmlns:a16="http://schemas.microsoft.com/office/drawing/2014/main" id="{09C0C620-1AF5-1B78-8010-6E5E6ACACAB2}"/>
                  </a:ext>
                </a:extLst>
              </p:cNvPr>
              <p:cNvSpPr/>
              <p:nvPr/>
            </p:nvSpPr>
            <p:spPr>
              <a:xfrm>
                <a:off x="70303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7" name="object 1729">
                <a:extLst>
                  <a:ext uri="{FF2B5EF4-FFF2-40B4-BE49-F238E27FC236}">
                    <a16:creationId xmlns:a16="http://schemas.microsoft.com/office/drawing/2014/main" id="{941683B6-22FC-35B5-9365-AED3CE554F09}"/>
                  </a:ext>
                </a:extLst>
              </p:cNvPr>
              <p:cNvSpPr/>
              <p:nvPr/>
            </p:nvSpPr>
            <p:spPr>
              <a:xfrm>
                <a:off x="68739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8" name="object 1730">
                <a:extLst>
                  <a:ext uri="{FF2B5EF4-FFF2-40B4-BE49-F238E27FC236}">
                    <a16:creationId xmlns:a16="http://schemas.microsoft.com/office/drawing/2014/main" id="{4284388A-748E-75D7-5F0B-9C53109EB263}"/>
                  </a:ext>
                </a:extLst>
              </p:cNvPr>
              <p:cNvSpPr/>
              <p:nvPr/>
            </p:nvSpPr>
            <p:spPr>
              <a:xfrm>
                <a:off x="671756" y="827418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09" name="object 1731">
                <a:extLst>
                  <a:ext uri="{FF2B5EF4-FFF2-40B4-BE49-F238E27FC236}">
                    <a16:creationId xmlns:a16="http://schemas.microsoft.com/office/drawing/2014/main" id="{99902B44-CACE-580B-D298-2D947F1FF5E4}"/>
                  </a:ext>
                </a:extLst>
              </p:cNvPr>
              <p:cNvSpPr/>
              <p:nvPr/>
            </p:nvSpPr>
            <p:spPr>
              <a:xfrm>
                <a:off x="643088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0" name="object 1732">
                <a:extLst>
                  <a:ext uri="{FF2B5EF4-FFF2-40B4-BE49-F238E27FC236}">
                    <a16:creationId xmlns:a16="http://schemas.microsoft.com/office/drawing/2014/main" id="{F3A3AD37-C161-C8DC-436A-72A9BB51C2C1}"/>
                  </a:ext>
                </a:extLst>
              </p:cNvPr>
              <p:cNvSpPr/>
              <p:nvPr/>
            </p:nvSpPr>
            <p:spPr>
              <a:xfrm>
                <a:off x="611809" y="827418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1" name="object 1733">
                <a:extLst>
                  <a:ext uri="{FF2B5EF4-FFF2-40B4-BE49-F238E27FC236}">
                    <a16:creationId xmlns:a16="http://schemas.microsoft.com/office/drawing/2014/main" id="{941BB764-C885-7229-EC26-1908860E11A0}"/>
                  </a:ext>
                </a:extLst>
              </p:cNvPr>
              <p:cNvSpPr/>
              <p:nvPr/>
            </p:nvSpPr>
            <p:spPr>
              <a:xfrm>
                <a:off x="911514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2" name="object 1734">
                <a:extLst>
                  <a:ext uri="{FF2B5EF4-FFF2-40B4-BE49-F238E27FC236}">
                    <a16:creationId xmlns:a16="http://schemas.microsoft.com/office/drawing/2014/main" id="{99C86586-D275-3E5A-811C-0BF761FF3B41}"/>
                  </a:ext>
                </a:extLst>
              </p:cNvPr>
              <p:cNvSpPr/>
              <p:nvPr/>
            </p:nvSpPr>
            <p:spPr>
              <a:xfrm>
                <a:off x="770783" y="827418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3" name="object 1735">
                <a:extLst>
                  <a:ext uri="{FF2B5EF4-FFF2-40B4-BE49-F238E27FC236}">
                    <a16:creationId xmlns:a16="http://schemas.microsoft.com/office/drawing/2014/main" id="{FC5AF8F5-62BF-D766-C43E-8DC83FE6A2AC}"/>
                  </a:ext>
                </a:extLst>
              </p:cNvPr>
              <p:cNvSpPr/>
              <p:nvPr/>
            </p:nvSpPr>
            <p:spPr>
              <a:xfrm>
                <a:off x="8958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4" name="object 1736">
                <a:extLst>
                  <a:ext uri="{FF2B5EF4-FFF2-40B4-BE49-F238E27FC236}">
                    <a16:creationId xmlns:a16="http://schemas.microsoft.com/office/drawing/2014/main" id="{73409E2D-F1E3-0650-D52A-90D64CBFECC1}"/>
                  </a:ext>
                </a:extLst>
              </p:cNvPr>
              <p:cNvSpPr/>
              <p:nvPr/>
            </p:nvSpPr>
            <p:spPr>
              <a:xfrm>
                <a:off x="882840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5" name="object 1737">
                <a:extLst>
                  <a:ext uri="{FF2B5EF4-FFF2-40B4-BE49-F238E27FC236}">
                    <a16:creationId xmlns:a16="http://schemas.microsoft.com/office/drawing/2014/main" id="{92421749-73C7-6998-997D-D0C13B076902}"/>
                  </a:ext>
                </a:extLst>
              </p:cNvPr>
              <p:cNvSpPr/>
              <p:nvPr/>
            </p:nvSpPr>
            <p:spPr>
              <a:xfrm>
                <a:off x="88023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6" name="object 1738">
                <a:extLst>
                  <a:ext uri="{FF2B5EF4-FFF2-40B4-BE49-F238E27FC236}">
                    <a16:creationId xmlns:a16="http://schemas.microsoft.com/office/drawing/2014/main" id="{95181526-94FF-0B4A-2618-C7AFF80F3774}"/>
                  </a:ext>
                </a:extLst>
              </p:cNvPr>
              <p:cNvSpPr/>
              <p:nvPr/>
            </p:nvSpPr>
            <p:spPr>
              <a:xfrm>
                <a:off x="867213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7" name="object 1739">
                <a:extLst>
                  <a:ext uri="{FF2B5EF4-FFF2-40B4-BE49-F238E27FC236}">
                    <a16:creationId xmlns:a16="http://schemas.microsoft.com/office/drawing/2014/main" id="{42271E46-9DE8-2FE6-F59F-19936DFF2D95}"/>
                  </a:ext>
                </a:extLst>
              </p:cNvPr>
              <p:cNvSpPr/>
              <p:nvPr/>
            </p:nvSpPr>
            <p:spPr>
              <a:xfrm>
                <a:off x="867086" y="8268840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8" name="object 1740">
                <a:extLst>
                  <a:ext uri="{FF2B5EF4-FFF2-40B4-BE49-F238E27FC236}">
                    <a16:creationId xmlns:a16="http://schemas.microsoft.com/office/drawing/2014/main" id="{F2EA9C68-1373-D47E-2E3C-3E115B01ADF5}"/>
                  </a:ext>
                </a:extLst>
              </p:cNvPr>
              <p:cNvSpPr/>
              <p:nvPr/>
            </p:nvSpPr>
            <p:spPr>
              <a:xfrm>
                <a:off x="851574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19" name="object 1741">
                <a:extLst>
                  <a:ext uri="{FF2B5EF4-FFF2-40B4-BE49-F238E27FC236}">
                    <a16:creationId xmlns:a16="http://schemas.microsoft.com/office/drawing/2014/main" id="{9AE6C063-EFD7-D423-32D1-1A48E98D9CDF}"/>
                  </a:ext>
                </a:extLst>
              </p:cNvPr>
              <p:cNvSpPr/>
              <p:nvPr/>
            </p:nvSpPr>
            <p:spPr>
              <a:xfrm>
                <a:off x="838539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0" name="object 1742">
                <a:extLst>
                  <a:ext uri="{FF2B5EF4-FFF2-40B4-BE49-F238E27FC236}">
                    <a16:creationId xmlns:a16="http://schemas.microsoft.com/office/drawing/2014/main" id="{EE279FDD-4452-4470-C035-9F168C8B2E44}"/>
                  </a:ext>
                </a:extLst>
              </p:cNvPr>
              <p:cNvSpPr/>
              <p:nvPr/>
            </p:nvSpPr>
            <p:spPr>
              <a:xfrm>
                <a:off x="83593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1" name="object 1743">
                <a:extLst>
                  <a:ext uri="{FF2B5EF4-FFF2-40B4-BE49-F238E27FC236}">
                    <a16:creationId xmlns:a16="http://schemas.microsoft.com/office/drawing/2014/main" id="{B2C0BCCB-77F6-489B-465D-6FCEE3C17E29}"/>
                  </a:ext>
                </a:extLst>
              </p:cNvPr>
              <p:cNvSpPr/>
              <p:nvPr/>
            </p:nvSpPr>
            <p:spPr>
              <a:xfrm>
                <a:off x="822911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2" name="object 1744">
                <a:extLst>
                  <a:ext uri="{FF2B5EF4-FFF2-40B4-BE49-F238E27FC236}">
                    <a16:creationId xmlns:a16="http://schemas.microsoft.com/office/drawing/2014/main" id="{CF4C80EF-5CE0-2B4F-179C-CF35232066F2}"/>
                  </a:ext>
                </a:extLst>
              </p:cNvPr>
              <p:cNvSpPr/>
              <p:nvPr/>
            </p:nvSpPr>
            <p:spPr>
              <a:xfrm>
                <a:off x="820295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3" name="object 1745">
                <a:extLst>
                  <a:ext uri="{FF2B5EF4-FFF2-40B4-BE49-F238E27FC236}">
                    <a16:creationId xmlns:a16="http://schemas.microsoft.com/office/drawing/2014/main" id="{BB721395-6245-7C0A-3E90-DC369D6D5908}"/>
                  </a:ext>
                </a:extLst>
              </p:cNvPr>
              <p:cNvSpPr/>
              <p:nvPr/>
            </p:nvSpPr>
            <p:spPr>
              <a:xfrm>
                <a:off x="80727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4" name="object 1746">
                <a:extLst>
                  <a:ext uri="{FF2B5EF4-FFF2-40B4-BE49-F238E27FC236}">
                    <a16:creationId xmlns:a16="http://schemas.microsoft.com/office/drawing/2014/main" id="{DC539C36-0693-F73A-3C46-B8482B55659E}"/>
                  </a:ext>
                </a:extLst>
              </p:cNvPr>
              <p:cNvSpPr/>
              <p:nvPr/>
            </p:nvSpPr>
            <p:spPr>
              <a:xfrm>
                <a:off x="791632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5" name="object 1747">
                <a:extLst>
                  <a:ext uri="{FF2B5EF4-FFF2-40B4-BE49-F238E27FC236}">
                    <a16:creationId xmlns:a16="http://schemas.microsoft.com/office/drawing/2014/main" id="{2006712D-A894-39F7-AA48-E98E7196A20F}"/>
                  </a:ext>
                </a:extLst>
              </p:cNvPr>
              <p:cNvSpPr/>
              <p:nvPr/>
            </p:nvSpPr>
            <p:spPr>
              <a:xfrm>
                <a:off x="778598" y="819860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6" name="object 1748">
                <a:extLst>
                  <a:ext uri="{FF2B5EF4-FFF2-40B4-BE49-F238E27FC236}">
                    <a16:creationId xmlns:a16="http://schemas.microsoft.com/office/drawing/2014/main" id="{4E5CAB56-9574-1508-2F8B-2BB5FEDDF37A}"/>
                  </a:ext>
                </a:extLst>
              </p:cNvPr>
              <p:cNvSpPr/>
              <p:nvPr/>
            </p:nvSpPr>
            <p:spPr>
              <a:xfrm>
                <a:off x="775994" y="819860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7" name="object 1749">
                <a:extLst>
                  <a:ext uri="{FF2B5EF4-FFF2-40B4-BE49-F238E27FC236}">
                    <a16:creationId xmlns:a16="http://schemas.microsoft.com/office/drawing/2014/main" id="{00442A53-24F9-4C58-6105-4C103C0008A3}"/>
                  </a:ext>
                </a:extLst>
              </p:cNvPr>
              <p:cNvSpPr/>
              <p:nvPr/>
            </p:nvSpPr>
            <p:spPr>
              <a:xfrm>
                <a:off x="76297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8" name="object 1750">
                <a:extLst>
                  <a:ext uri="{FF2B5EF4-FFF2-40B4-BE49-F238E27FC236}">
                    <a16:creationId xmlns:a16="http://schemas.microsoft.com/office/drawing/2014/main" id="{4941D68A-7823-C129-87B6-6F82122B1D03}"/>
                  </a:ext>
                </a:extLst>
              </p:cNvPr>
              <p:cNvSpPr/>
              <p:nvPr/>
            </p:nvSpPr>
            <p:spPr>
              <a:xfrm>
                <a:off x="778598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29" name="object 1751">
                <a:extLst>
                  <a:ext uri="{FF2B5EF4-FFF2-40B4-BE49-F238E27FC236}">
                    <a16:creationId xmlns:a16="http://schemas.microsoft.com/office/drawing/2014/main" id="{A42E7053-7880-58B8-22FD-0034F080048E}"/>
                  </a:ext>
                </a:extLst>
              </p:cNvPr>
              <p:cNvSpPr/>
              <p:nvPr/>
            </p:nvSpPr>
            <p:spPr>
              <a:xfrm>
                <a:off x="791632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0" name="object 1752">
                <a:extLst>
                  <a:ext uri="{FF2B5EF4-FFF2-40B4-BE49-F238E27FC236}">
                    <a16:creationId xmlns:a16="http://schemas.microsoft.com/office/drawing/2014/main" id="{4A264360-FA34-1EDC-37E8-C1572B0FF063}"/>
                  </a:ext>
                </a:extLst>
              </p:cNvPr>
              <p:cNvSpPr/>
              <p:nvPr/>
            </p:nvSpPr>
            <p:spPr>
              <a:xfrm>
                <a:off x="807272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1" name="object 1753">
                <a:extLst>
                  <a:ext uri="{FF2B5EF4-FFF2-40B4-BE49-F238E27FC236}">
                    <a16:creationId xmlns:a16="http://schemas.microsoft.com/office/drawing/2014/main" id="{4CA92509-FED8-9A6E-2B21-6BB7559C69BF}"/>
                  </a:ext>
                </a:extLst>
              </p:cNvPr>
              <p:cNvSpPr/>
              <p:nvPr/>
            </p:nvSpPr>
            <p:spPr>
              <a:xfrm>
                <a:off x="822911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2" name="object 1754">
                <a:extLst>
                  <a:ext uri="{FF2B5EF4-FFF2-40B4-BE49-F238E27FC236}">
                    <a16:creationId xmlns:a16="http://schemas.microsoft.com/office/drawing/2014/main" id="{EFB3E389-978F-68C4-2F68-E72258AE672D}"/>
                  </a:ext>
                </a:extLst>
              </p:cNvPr>
              <p:cNvSpPr/>
              <p:nvPr/>
            </p:nvSpPr>
            <p:spPr>
              <a:xfrm>
                <a:off x="838539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3" name="object 1755">
                <a:extLst>
                  <a:ext uri="{FF2B5EF4-FFF2-40B4-BE49-F238E27FC236}">
                    <a16:creationId xmlns:a16="http://schemas.microsoft.com/office/drawing/2014/main" id="{3FF2550C-108D-167E-EBC1-2AF034927B09}"/>
                  </a:ext>
                </a:extLst>
              </p:cNvPr>
              <p:cNvSpPr/>
              <p:nvPr/>
            </p:nvSpPr>
            <p:spPr>
              <a:xfrm>
                <a:off x="851574" y="820121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4" name="object 1756">
                <a:extLst>
                  <a:ext uri="{FF2B5EF4-FFF2-40B4-BE49-F238E27FC236}">
                    <a16:creationId xmlns:a16="http://schemas.microsoft.com/office/drawing/2014/main" id="{8FBC166F-DDE6-9927-3114-9E37DEE5E077}"/>
                  </a:ext>
                </a:extLst>
              </p:cNvPr>
              <p:cNvSpPr/>
              <p:nvPr/>
            </p:nvSpPr>
            <p:spPr>
              <a:xfrm>
                <a:off x="882840" y="820121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5" name="object 1757">
                <a:extLst>
                  <a:ext uri="{FF2B5EF4-FFF2-40B4-BE49-F238E27FC236}">
                    <a16:creationId xmlns:a16="http://schemas.microsoft.com/office/drawing/2014/main" id="{E278347F-3041-45E4-C599-A2EDF8668295}"/>
                  </a:ext>
                </a:extLst>
              </p:cNvPr>
              <p:cNvSpPr/>
              <p:nvPr/>
            </p:nvSpPr>
            <p:spPr>
              <a:xfrm>
                <a:off x="895874" y="820121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6" name="object 1758">
                <a:extLst>
                  <a:ext uri="{FF2B5EF4-FFF2-40B4-BE49-F238E27FC236}">
                    <a16:creationId xmlns:a16="http://schemas.microsoft.com/office/drawing/2014/main" id="{70793679-4868-78F4-2DBC-19CE84A20D02}"/>
                  </a:ext>
                </a:extLst>
              </p:cNvPr>
              <p:cNvSpPr/>
              <p:nvPr/>
            </p:nvSpPr>
            <p:spPr>
              <a:xfrm>
                <a:off x="762971" y="820121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7" name="object 1759">
                <a:extLst>
                  <a:ext uri="{FF2B5EF4-FFF2-40B4-BE49-F238E27FC236}">
                    <a16:creationId xmlns:a16="http://schemas.microsoft.com/office/drawing/2014/main" id="{B6A1CABC-30FC-F04A-FCA1-0DED8670E9A5}"/>
                  </a:ext>
                </a:extLst>
              </p:cNvPr>
              <p:cNvSpPr/>
              <p:nvPr/>
            </p:nvSpPr>
            <p:spPr>
              <a:xfrm>
                <a:off x="752543" y="820121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10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8" name="object 1760">
                <a:extLst>
                  <a:ext uri="{FF2B5EF4-FFF2-40B4-BE49-F238E27FC236}">
                    <a16:creationId xmlns:a16="http://schemas.microsoft.com/office/drawing/2014/main" id="{630AA90B-34B9-6C37-F77F-75B733BB801E}"/>
                  </a:ext>
                </a:extLst>
              </p:cNvPr>
              <p:cNvSpPr/>
              <p:nvPr/>
            </p:nvSpPr>
            <p:spPr>
              <a:xfrm>
                <a:off x="611814" y="820121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39" name="object 1761">
                <a:extLst>
                  <a:ext uri="{FF2B5EF4-FFF2-40B4-BE49-F238E27FC236}">
                    <a16:creationId xmlns:a16="http://schemas.microsoft.com/office/drawing/2014/main" id="{1F7C2B1F-53E7-70B6-3A2F-3F6C34C84A1C}"/>
                  </a:ext>
                </a:extLst>
              </p:cNvPr>
              <p:cNvSpPr/>
              <p:nvPr/>
            </p:nvSpPr>
            <p:spPr>
              <a:xfrm>
                <a:off x="762971" y="826636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0" name="object 1762">
                <a:extLst>
                  <a:ext uri="{FF2B5EF4-FFF2-40B4-BE49-F238E27FC236}">
                    <a16:creationId xmlns:a16="http://schemas.microsoft.com/office/drawing/2014/main" id="{79B98693-D22E-4273-CB89-5FA97E375118}"/>
                  </a:ext>
                </a:extLst>
              </p:cNvPr>
              <p:cNvSpPr/>
              <p:nvPr/>
            </p:nvSpPr>
            <p:spPr>
              <a:xfrm>
                <a:off x="901084" y="826636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1" name="object 1763">
                <a:extLst>
                  <a:ext uri="{FF2B5EF4-FFF2-40B4-BE49-F238E27FC236}">
                    <a16:creationId xmlns:a16="http://schemas.microsoft.com/office/drawing/2014/main" id="{055E5B95-03E5-094E-A99C-BD120D16B0D8}"/>
                  </a:ext>
                </a:extLst>
              </p:cNvPr>
              <p:cNvSpPr/>
              <p:nvPr/>
            </p:nvSpPr>
            <p:spPr>
              <a:xfrm>
                <a:off x="611811" y="813345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2" name="object 1764">
                <a:extLst>
                  <a:ext uri="{FF2B5EF4-FFF2-40B4-BE49-F238E27FC236}">
                    <a16:creationId xmlns:a16="http://schemas.microsoft.com/office/drawing/2014/main" id="{90152371-7C70-CEBD-2441-6F9AD2B8D4BB}"/>
                  </a:ext>
                </a:extLst>
              </p:cNvPr>
              <p:cNvSpPr/>
              <p:nvPr/>
            </p:nvSpPr>
            <p:spPr>
              <a:xfrm>
                <a:off x="619638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3" name="object 1765">
                <a:extLst>
                  <a:ext uri="{FF2B5EF4-FFF2-40B4-BE49-F238E27FC236}">
                    <a16:creationId xmlns:a16="http://schemas.microsoft.com/office/drawing/2014/main" id="{75F92B8A-4BA1-9EA1-CB02-15F4B0F7A251}"/>
                  </a:ext>
                </a:extLst>
              </p:cNvPr>
              <p:cNvSpPr/>
              <p:nvPr/>
            </p:nvSpPr>
            <p:spPr>
              <a:xfrm>
                <a:off x="627451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4" name="object 1766">
                <a:extLst>
                  <a:ext uri="{FF2B5EF4-FFF2-40B4-BE49-F238E27FC236}">
                    <a16:creationId xmlns:a16="http://schemas.microsoft.com/office/drawing/2014/main" id="{255A0516-DE04-0A0D-5D9D-270F53611A8F}"/>
                  </a:ext>
                </a:extLst>
              </p:cNvPr>
              <p:cNvSpPr/>
              <p:nvPr/>
            </p:nvSpPr>
            <p:spPr>
              <a:xfrm>
                <a:off x="627324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5" name="object 1767">
                <a:extLst>
                  <a:ext uri="{FF2B5EF4-FFF2-40B4-BE49-F238E27FC236}">
                    <a16:creationId xmlns:a16="http://schemas.microsoft.com/office/drawing/2014/main" id="{51A4F8C1-35A3-5760-C2CF-224FCB251026}"/>
                  </a:ext>
                </a:extLst>
              </p:cNvPr>
              <p:cNvSpPr/>
              <p:nvPr/>
            </p:nvSpPr>
            <p:spPr>
              <a:xfrm>
                <a:off x="6404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6" name="object 1768">
                <a:extLst>
                  <a:ext uri="{FF2B5EF4-FFF2-40B4-BE49-F238E27FC236}">
                    <a16:creationId xmlns:a16="http://schemas.microsoft.com/office/drawing/2014/main" id="{A3F6DD03-F8B6-6DAF-C8AC-25B8BCE12A19}"/>
                  </a:ext>
                </a:extLst>
              </p:cNvPr>
              <p:cNvSpPr/>
              <p:nvPr/>
            </p:nvSpPr>
            <p:spPr>
              <a:xfrm>
                <a:off x="640486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7" name="object 1769">
                <a:extLst>
                  <a:ext uri="{FF2B5EF4-FFF2-40B4-BE49-F238E27FC236}">
                    <a16:creationId xmlns:a16="http://schemas.microsoft.com/office/drawing/2014/main" id="{759E3657-40C2-0E95-4D7F-F557A7B42CE8}"/>
                  </a:ext>
                </a:extLst>
              </p:cNvPr>
              <p:cNvSpPr/>
              <p:nvPr/>
            </p:nvSpPr>
            <p:spPr>
              <a:xfrm>
                <a:off x="656125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8" name="object 1770">
                <a:extLst>
                  <a:ext uri="{FF2B5EF4-FFF2-40B4-BE49-F238E27FC236}">
                    <a16:creationId xmlns:a16="http://schemas.microsoft.com/office/drawing/2014/main" id="{2C14F6B8-706C-F704-E343-30F06028F976}"/>
                  </a:ext>
                </a:extLst>
              </p:cNvPr>
              <p:cNvSpPr/>
              <p:nvPr/>
            </p:nvSpPr>
            <p:spPr>
              <a:xfrm>
                <a:off x="655998" y="813072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49" name="object 1771">
                <a:extLst>
                  <a:ext uri="{FF2B5EF4-FFF2-40B4-BE49-F238E27FC236}">
                    <a16:creationId xmlns:a16="http://schemas.microsoft.com/office/drawing/2014/main" id="{689CF2A5-01C1-1193-B025-A96AA7CC4FEA}"/>
                  </a:ext>
                </a:extLst>
              </p:cNvPr>
              <p:cNvSpPr/>
              <p:nvPr/>
            </p:nvSpPr>
            <p:spPr>
              <a:xfrm>
                <a:off x="67175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0" name="object 1772">
                <a:extLst>
                  <a:ext uri="{FF2B5EF4-FFF2-40B4-BE49-F238E27FC236}">
                    <a16:creationId xmlns:a16="http://schemas.microsoft.com/office/drawing/2014/main" id="{CB59859B-7310-E65D-96C4-B2996A7DC4C3}"/>
                  </a:ext>
                </a:extLst>
              </p:cNvPr>
              <p:cNvSpPr/>
              <p:nvPr/>
            </p:nvSpPr>
            <p:spPr>
              <a:xfrm>
                <a:off x="68478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1" name="object 1773">
                <a:extLst>
                  <a:ext uri="{FF2B5EF4-FFF2-40B4-BE49-F238E27FC236}">
                    <a16:creationId xmlns:a16="http://schemas.microsoft.com/office/drawing/2014/main" id="{53ABEA01-2E00-E380-3FB0-DCB343FB0A1B}"/>
                  </a:ext>
                </a:extLst>
              </p:cNvPr>
              <p:cNvSpPr/>
              <p:nvPr/>
            </p:nvSpPr>
            <p:spPr>
              <a:xfrm>
                <a:off x="68478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2" name="object 1774">
                <a:extLst>
                  <a:ext uri="{FF2B5EF4-FFF2-40B4-BE49-F238E27FC236}">
                    <a16:creationId xmlns:a16="http://schemas.microsoft.com/office/drawing/2014/main" id="{8DEF7E38-C2C6-CEF7-8ED0-B64BCFCEBFC3}"/>
                  </a:ext>
                </a:extLst>
              </p:cNvPr>
              <p:cNvSpPr/>
              <p:nvPr/>
            </p:nvSpPr>
            <p:spPr>
              <a:xfrm>
                <a:off x="700426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3" name="object 1775">
                <a:extLst>
                  <a:ext uri="{FF2B5EF4-FFF2-40B4-BE49-F238E27FC236}">
                    <a16:creationId xmlns:a16="http://schemas.microsoft.com/office/drawing/2014/main" id="{730416D7-B149-60D2-5A1E-EF7246526329}"/>
                  </a:ext>
                </a:extLst>
              </p:cNvPr>
              <p:cNvSpPr/>
              <p:nvPr/>
            </p:nvSpPr>
            <p:spPr>
              <a:xfrm>
                <a:off x="7004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4" name="object 1776">
                <a:extLst>
                  <a:ext uri="{FF2B5EF4-FFF2-40B4-BE49-F238E27FC236}">
                    <a16:creationId xmlns:a16="http://schemas.microsoft.com/office/drawing/2014/main" id="{F7913DCB-F076-859B-E67A-4C17DF71480F}"/>
                  </a:ext>
                </a:extLst>
              </p:cNvPr>
              <p:cNvSpPr/>
              <p:nvPr/>
            </p:nvSpPr>
            <p:spPr>
              <a:xfrm>
                <a:off x="716053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5" name="object 1777">
                <a:extLst>
                  <a:ext uri="{FF2B5EF4-FFF2-40B4-BE49-F238E27FC236}">
                    <a16:creationId xmlns:a16="http://schemas.microsoft.com/office/drawing/2014/main" id="{4DE04FCC-4735-DF19-CCCD-B706D8F52DDE}"/>
                  </a:ext>
                </a:extLst>
              </p:cNvPr>
              <p:cNvSpPr/>
              <p:nvPr/>
            </p:nvSpPr>
            <p:spPr>
              <a:xfrm>
                <a:off x="731692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6" name="object 1778">
                <a:extLst>
                  <a:ext uri="{FF2B5EF4-FFF2-40B4-BE49-F238E27FC236}">
                    <a16:creationId xmlns:a16="http://schemas.microsoft.com/office/drawing/2014/main" id="{648058F5-7ED9-0A72-510F-F57605901CB9}"/>
                  </a:ext>
                </a:extLst>
              </p:cNvPr>
              <p:cNvSpPr/>
              <p:nvPr/>
            </p:nvSpPr>
            <p:spPr>
              <a:xfrm>
                <a:off x="744727" y="813085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7" name="object 1779">
                <a:extLst>
                  <a:ext uri="{FF2B5EF4-FFF2-40B4-BE49-F238E27FC236}">
                    <a16:creationId xmlns:a16="http://schemas.microsoft.com/office/drawing/2014/main" id="{09350502-ACD1-C540-5687-26FAC119E7B4}"/>
                  </a:ext>
                </a:extLst>
              </p:cNvPr>
              <p:cNvSpPr/>
              <p:nvPr/>
            </p:nvSpPr>
            <p:spPr>
              <a:xfrm>
                <a:off x="744727" y="813085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8" name="object 1780">
                <a:extLst>
                  <a:ext uri="{FF2B5EF4-FFF2-40B4-BE49-F238E27FC236}">
                    <a16:creationId xmlns:a16="http://schemas.microsoft.com/office/drawing/2014/main" id="{63DA8AB7-E149-E226-5097-29B0BEF30B02}"/>
                  </a:ext>
                </a:extLst>
              </p:cNvPr>
              <p:cNvSpPr/>
              <p:nvPr/>
            </p:nvSpPr>
            <p:spPr>
              <a:xfrm>
                <a:off x="7473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59" name="object 1781">
                <a:extLst>
                  <a:ext uri="{FF2B5EF4-FFF2-40B4-BE49-F238E27FC236}">
                    <a16:creationId xmlns:a16="http://schemas.microsoft.com/office/drawing/2014/main" id="{8E6999DA-0E14-16C7-4133-F41D601A1034}"/>
                  </a:ext>
                </a:extLst>
              </p:cNvPr>
              <p:cNvSpPr/>
              <p:nvPr/>
            </p:nvSpPr>
            <p:spPr>
              <a:xfrm>
                <a:off x="731697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0" name="object 1782">
                <a:extLst>
                  <a:ext uri="{FF2B5EF4-FFF2-40B4-BE49-F238E27FC236}">
                    <a16:creationId xmlns:a16="http://schemas.microsoft.com/office/drawing/2014/main" id="{418B88A8-D545-73B3-1D8E-33DAF764B0D2}"/>
                  </a:ext>
                </a:extLst>
              </p:cNvPr>
              <p:cNvSpPr/>
              <p:nvPr/>
            </p:nvSpPr>
            <p:spPr>
              <a:xfrm>
                <a:off x="716059" y="819860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1" name="object 1783">
                <a:extLst>
                  <a:ext uri="{FF2B5EF4-FFF2-40B4-BE49-F238E27FC236}">
                    <a16:creationId xmlns:a16="http://schemas.microsoft.com/office/drawing/2014/main" id="{BF302D4E-235C-1523-38D1-D58610CB9DF1}"/>
                  </a:ext>
                </a:extLst>
              </p:cNvPr>
              <p:cNvSpPr/>
              <p:nvPr/>
            </p:nvSpPr>
            <p:spPr>
              <a:xfrm>
                <a:off x="70303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2" name="object 1784">
                <a:extLst>
                  <a:ext uri="{FF2B5EF4-FFF2-40B4-BE49-F238E27FC236}">
                    <a16:creationId xmlns:a16="http://schemas.microsoft.com/office/drawing/2014/main" id="{5F3B85CC-8BD8-8928-477F-9BCA6FD08466}"/>
                  </a:ext>
                </a:extLst>
              </p:cNvPr>
              <p:cNvSpPr/>
              <p:nvPr/>
            </p:nvSpPr>
            <p:spPr>
              <a:xfrm>
                <a:off x="68739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3" name="object 1785">
                <a:extLst>
                  <a:ext uri="{FF2B5EF4-FFF2-40B4-BE49-F238E27FC236}">
                    <a16:creationId xmlns:a16="http://schemas.microsoft.com/office/drawing/2014/main" id="{7BD7CCB4-900C-C80F-0DC9-C3B065FBFA3D}"/>
                  </a:ext>
                </a:extLst>
              </p:cNvPr>
              <p:cNvSpPr/>
              <p:nvPr/>
            </p:nvSpPr>
            <p:spPr>
              <a:xfrm>
                <a:off x="671756" y="819860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4" name="object 1786">
                <a:extLst>
                  <a:ext uri="{FF2B5EF4-FFF2-40B4-BE49-F238E27FC236}">
                    <a16:creationId xmlns:a16="http://schemas.microsoft.com/office/drawing/2014/main" id="{3711EA67-DB35-2FFF-EA7C-3B85E7556212}"/>
                  </a:ext>
                </a:extLst>
              </p:cNvPr>
              <p:cNvSpPr/>
              <p:nvPr/>
            </p:nvSpPr>
            <p:spPr>
              <a:xfrm>
                <a:off x="643088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5" name="object 1787">
                <a:extLst>
                  <a:ext uri="{FF2B5EF4-FFF2-40B4-BE49-F238E27FC236}">
                    <a16:creationId xmlns:a16="http://schemas.microsoft.com/office/drawing/2014/main" id="{CDD9EDB0-55C8-66EA-7BE9-EAC63E89CB93}"/>
                  </a:ext>
                </a:extLst>
              </p:cNvPr>
              <p:cNvSpPr/>
              <p:nvPr/>
            </p:nvSpPr>
            <p:spPr>
              <a:xfrm>
                <a:off x="611809" y="819860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6" name="object 1788">
                <a:extLst>
                  <a:ext uri="{FF2B5EF4-FFF2-40B4-BE49-F238E27FC236}">
                    <a16:creationId xmlns:a16="http://schemas.microsoft.com/office/drawing/2014/main" id="{9F84E86F-2EE2-B53D-A7F1-E08BF60D5345}"/>
                  </a:ext>
                </a:extLst>
              </p:cNvPr>
              <p:cNvSpPr/>
              <p:nvPr/>
            </p:nvSpPr>
            <p:spPr>
              <a:xfrm>
                <a:off x="91151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7" name="object 1789">
                <a:extLst>
                  <a:ext uri="{FF2B5EF4-FFF2-40B4-BE49-F238E27FC236}">
                    <a16:creationId xmlns:a16="http://schemas.microsoft.com/office/drawing/2014/main" id="{D936B2BA-82C0-9CE7-55C2-58135BF9DE64}"/>
                  </a:ext>
                </a:extLst>
              </p:cNvPr>
              <p:cNvSpPr/>
              <p:nvPr/>
            </p:nvSpPr>
            <p:spPr>
              <a:xfrm>
                <a:off x="770783" y="819860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8" name="object 1790">
                <a:extLst>
                  <a:ext uri="{FF2B5EF4-FFF2-40B4-BE49-F238E27FC236}">
                    <a16:creationId xmlns:a16="http://schemas.microsoft.com/office/drawing/2014/main" id="{77FBD572-780A-D393-61E5-BC75C1D654EC}"/>
                  </a:ext>
                </a:extLst>
              </p:cNvPr>
              <p:cNvSpPr/>
              <p:nvPr/>
            </p:nvSpPr>
            <p:spPr>
              <a:xfrm>
                <a:off x="8958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69" name="object 1791">
                <a:extLst>
                  <a:ext uri="{FF2B5EF4-FFF2-40B4-BE49-F238E27FC236}">
                    <a16:creationId xmlns:a16="http://schemas.microsoft.com/office/drawing/2014/main" id="{A8D7BFAA-CB72-BF71-BFCE-1B3FB64BE89A}"/>
                  </a:ext>
                </a:extLst>
              </p:cNvPr>
              <p:cNvSpPr/>
              <p:nvPr/>
            </p:nvSpPr>
            <p:spPr>
              <a:xfrm>
                <a:off x="882840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0" name="object 1792">
                <a:extLst>
                  <a:ext uri="{FF2B5EF4-FFF2-40B4-BE49-F238E27FC236}">
                    <a16:creationId xmlns:a16="http://schemas.microsoft.com/office/drawing/2014/main" id="{EE2086EB-6FBB-39A2-1E8B-C7BC70718264}"/>
                  </a:ext>
                </a:extLst>
              </p:cNvPr>
              <p:cNvSpPr/>
              <p:nvPr/>
            </p:nvSpPr>
            <p:spPr>
              <a:xfrm>
                <a:off x="88023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1" name="object 1793">
                <a:extLst>
                  <a:ext uri="{FF2B5EF4-FFF2-40B4-BE49-F238E27FC236}">
                    <a16:creationId xmlns:a16="http://schemas.microsoft.com/office/drawing/2014/main" id="{669C7AA5-657E-A1DC-B398-DB880F4CB589}"/>
                  </a:ext>
                </a:extLst>
              </p:cNvPr>
              <p:cNvSpPr/>
              <p:nvPr/>
            </p:nvSpPr>
            <p:spPr>
              <a:xfrm>
                <a:off x="867213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2" name="object 1794">
                <a:extLst>
                  <a:ext uri="{FF2B5EF4-FFF2-40B4-BE49-F238E27FC236}">
                    <a16:creationId xmlns:a16="http://schemas.microsoft.com/office/drawing/2014/main" id="{C244E674-4CF5-3DDE-9E7B-38C098FC4DF6}"/>
                  </a:ext>
                </a:extLst>
              </p:cNvPr>
              <p:cNvSpPr/>
              <p:nvPr/>
            </p:nvSpPr>
            <p:spPr>
              <a:xfrm>
                <a:off x="867086" y="819327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3" name="object 1795">
                <a:extLst>
                  <a:ext uri="{FF2B5EF4-FFF2-40B4-BE49-F238E27FC236}">
                    <a16:creationId xmlns:a16="http://schemas.microsoft.com/office/drawing/2014/main" id="{A49178E5-DE0C-C959-6C8B-EDF5DAAD7083}"/>
                  </a:ext>
                </a:extLst>
              </p:cNvPr>
              <p:cNvSpPr/>
              <p:nvPr/>
            </p:nvSpPr>
            <p:spPr>
              <a:xfrm>
                <a:off x="851574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4" name="object 1796">
                <a:extLst>
                  <a:ext uri="{FF2B5EF4-FFF2-40B4-BE49-F238E27FC236}">
                    <a16:creationId xmlns:a16="http://schemas.microsoft.com/office/drawing/2014/main" id="{9CA2CA85-297F-20BF-6F5A-450E3E1A9AAF}"/>
                  </a:ext>
                </a:extLst>
              </p:cNvPr>
              <p:cNvSpPr/>
              <p:nvPr/>
            </p:nvSpPr>
            <p:spPr>
              <a:xfrm>
                <a:off x="838539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5" name="object 1797">
                <a:extLst>
                  <a:ext uri="{FF2B5EF4-FFF2-40B4-BE49-F238E27FC236}">
                    <a16:creationId xmlns:a16="http://schemas.microsoft.com/office/drawing/2014/main" id="{D68CAE09-3F62-6EA7-18BF-87662A857FA0}"/>
                  </a:ext>
                </a:extLst>
              </p:cNvPr>
              <p:cNvSpPr/>
              <p:nvPr/>
            </p:nvSpPr>
            <p:spPr>
              <a:xfrm>
                <a:off x="83593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6" name="object 1798">
                <a:extLst>
                  <a:ext uri="{FF2B5EF4-FFF2-40B4-BE49-F238E27FC236}">
                    <a16:creationId xmlns:a16="http://schemas.microsoft.com/office/drawing/2014/main" id="{22651ABA-D3B0-2224-1949-BE046523CEB9}"/>
                  </a:ext>
                </a:extLst>
              </p:cNvPr>
              <p:cNvSpPr/>
              <p:nvPr/>
            </p:nvSpPr>
            <p:spPr>
              <a:xfrm>
                <a:off x="82291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7" name="object 1799">
                <a:extLst>
                  <a:ext uri="{FF2B5EF4-FFF2-40B4-BE49-F238E27FC236}">
                    <a16:creationId xmlns:a16="http://schemas.microsoft.com/office/drawing/2014/main" id="{865790FA-AC34-2411-EDB4-0C2E192F547B}"/>
                  </a:ext>
                </a:extLst>
              </p:cNvPr>
              <p:cNvSpPr/>
              <p:nvPr/>
            </p:nvSpPr>
            <p:spPr>
              <a:xfrm>
                <a:off x="820295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16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8" name="object 1800">
                <a:extLst>
                  <a:ext uri="{FF2B5EF4-FFF2-40B4-BE49-F238E27FC236}">
                    <a16:creationId xmlns:a16="http://schemas.microsoft.com/office/drawing/2014/main" id="{281E0E0E-07CB-DFC5-B7D9-15D852BD3FBA}"/>
                  </a:ext>
                </a:extLst>
              </p:cNvPr>
              <p:cNvSpPr/>
              <p:nvPr/>
            </p:nvSpPr>
            <p:spPr>
              <a:xfrm>
                <a:off x="80727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79" name="object 1801">
                <a:extLst>
                  <a:ext uri="{FF2B5EF4-FFF2-40B4-BE49-F238E27FC236}">
                    <a16:creationId xmlns:a16="http://schemas.microsoft.com/office/drawing/2014/main" id="{7D47E066-53D0-B148-6ED0-6741AB30754F}"/>
                  </a:ext>
                </a:extLst>
              </p:cNvPr>
              <p:cNvSpPr/>
              <p:nvPr/>
            </p:nvSpPr>
            <p:spPr>
              <a:xfrm>
                <a:off x="791632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0" name="object 1802">
                <a:extLst>
                  <a:ext uri="{FF2B5EF4-FFF2-40B4-BE49-F238E27FC236}">
                    <a16:creationId xmlns:a16="http://schemas.microsoft.com/office/drawing/2014/main" id="{F015727A-676F-AD18-F235-AE42818898F5}"/>
                  </a:ext>
                </a:extLst>
              </p:cNvPr>
              <p:cNvSpPr/>
              <p:nvPr/>
            </p:nvSpPr>
            <p:spPr>
              <a:xfrm>
                <a:off x="778598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1" name="object 1803">
                <a:extLst>
                  <a:ext uri="{FF2B5EF4-FFF2-40B4-BE49-F238E27FC236}">
                    <a16:creationId xmlns:a16="http://schemas.microsoft.com/office/drawing/2014/main" id="{9F9DDC28-DE4C-52BE-8485-48D454EDB3F0}"/>
                  </a:ext>
                </a:extLst>
              </p:cNvPr>
              <p:cNvSpPr/>
              <p:nvPr/>
            </p:nvSpPr>
            <p:spPr>
              <a:xfrm>
                <a:off x="775994" y="8125633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67"/>
                    </a:lnTo>
                    <a:lnTo>
                      <a:pt x="2603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2" name="object 1804">
                <a:extLst>
                  <a:ext uri="{FF2B5EF4-FFF2-40B4-BE49-F238E27FC236}">
                    <a16:creationId xmlns:a16="http://schemas.microsoft.com/office/drawing/2014/main" id="{767E3381-BCFC-399C-530E-2B63C15DA596}"/>
                  </a:ext>
                </a:extLst>
              </p:cNvPr>
              <p:cNvSpPr/>
              <p:nvPr/>
            </p:nvSpPr>
            <p:spPr>
              <a:xfrm>
                <a:off x="76297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3" name="object 1805">
                <a:extLst>
                  <a:ext uri="{FF2B5EF4-FFF2-40B4-BE49-F238E27FC236}">
                    <a16:creationId xmlns:a16="http://schemas.microsoft.com/office/drawing/2014/main" id="{BAD669F1-B9BF-A7AC-2BBC-4968941D6D0F}"/>
                  </a:ext>
                </a:extLst>
              </p:cNvPr>
              <p:cNvSpPr/>
              <p:nvPr/>
            </p:nvSpPr>
            <p:spPr>
              <a:xfrm>
                <a:off x="778598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4" name="object 1806">
                <a:extLst>
                  <a:ext uri="{FF2B5EF4-FFF2-40B4-BE49-F238E27FC236}">
                    <a16:creationId xmlns:a16="http://schemas.microsoft.com/office/drawing/2014/main" id="{C6246719-71A6-9122-12A9-BF9C94D01919}"/>
                  </a:ext>
                </a:extLst>
              </p:cNvPr>
              <p:cNvSpPr/>
              <p:nvPr/>
            </p:nvSpPr>
            <p:spPr>
              <a:xfrm>
                <a:off x="791632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5" name="object 1807">
                <a:extLst>
                  <a:ext uri="{FF2B5EF4-FFF2-40B4-BE49-F238E27FC236}">
                    <a16:creationId xmlns:a16="http://schemas.microsoft.com/office/drawing/2014/main" id="{8385A9F6-708A-A8B9-83D7-0AF57B51B7FE}"/>
                  </a:ext>
                </a:extLst>
              </p:cNvPr>
              <p:cNvSpPr/>
              <p:nvPr/>
            </p:nvSpPr>
            <p:spPr>
              <a:xfrm>
                <a:off x="807272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6" name="object 1808">
                <a:extLst>
                  <a:ext uri="{FF2B5EF4-FFF2-40B4-BE49-F238E27FC236}">
                    <a16:creationId xmlns:a16="http://schemas.microsoft.com/office/drawing/2014/main" id="{C874980F-E517-F9A2-2203-1768FC755C7E}"/>
                  </a:ext>
                </a:extLst>
              </p:cNvPr>
              <p:cNvSpPr/>
              <p:nvPr/>
            </p:nvSpPr>
            <p:spPr>
              <a:xfrm>
                <a:off x="822911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7" name="object 1809">
                <a:extLst>
                  <a:ext uri="{FF2B5EF4-FFF2-40B4-BE49-F238E27FC236}">
                    <a16:creationId xmlns:a16="http://schemas.microsoft.com/office/drawing/2014/main" id="{82493FFC-C6F4-F698-413B-BFE59E221D08}"/>
                  </a:ext>
                </a:extLst>
              </p:cNvPr>
              <p:cNvSpPr/>
              <p:nvPr/>
            </p:nvSpPr>
            <p:spPr>
              <a:xfrm>
                <a:off x="838539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8" name="object 1810">
                <a:extLst>
                  <a:ext uri="{FF2B5EF4-FFF2-40B4-BE49-F238E27FC236}">
                    <a16:creationId xmlns:a16="http://schemas.microsoft.com/office/drawing/2014/main" id="{5A61783E-E164-39AA-6D57-C96ACC303DC0}"/>
                  </a:ext>
                </a:extLst>
              </p:cNvPr>
              <p:cNvSpPr/>
              <p:nvPr/>
            </p:nvSpPr>
            <p:spPr>
              <a:xfrm>
                <a:off x="851574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89" name="object 1811">
                <a:extLst>
                  <a:ext uri="{FF2B5EF4-FFF2-40B4-BE49-F238E27FC236}">
                    <a16:creationId xmlns:a16="http://schemas.microsoft.com/office/drawing/2014/main" id="{EB147A77-3F88-740F-5A8C-8F1D997BB4A8}"/>
                  </a:ext>
                </a:extLst>
              </p:cNvPr>
              <p:cNvSpPr/>
              <p:nvPr/>
            </p:nvSpPr>
            <p:spPr>
              <a:xfrm>
                <a:off x="882840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0" name="object 1812">
                <a:extLst>
                  <a:ext uri="{FF2B5EF4-FFF2-40B4-BE49-F238E27FC236}">
                    <a16:creationId xmlns:a16="http://schemas.microsoft.com/office/drawing/2014/main" id="{9BA78D64-55A3-817F-84FB-602AA2CEFE6E}"/>
                  </a:ext>
                </a:extLst>
              </p:cNvPr>
              <p:cNvSpPr/>
              <p:nvPr/>
            </p:nvSpPr>
            <p:spPr>
              <a:xfrm>
                <a:off x="895874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1" name="object 1813">
                <a:extLst>
                  <a:ext uri="{FF2B5EF4-FFF2-40B4-BE49-F238E27FC236}">
                    <a16:creationId xmlns:a16="http://schemas.microsoft.com/office/drawing/2014/main" id="{CFEB77AC-7C3A-E251-FDA6-B63DC748FA83}"/>
                  </a:ext>
                </a:extLst>
              </p:cNvPr>
              <p:cNvSpPr/>
              <p:nvPr/>
            </p:nvSpPr>
            <p:spPr>
              <a:xfrm>
                <a:off x="762971" y="8125633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2" name="object 1814">
                <a:extLst>
                  <a:ext uri="{FF2B5EF4-FFF2-40B4-BE49-F238E27FC236}">
                    <a16:creationId xmlns:a16="http://schemas.microsoft.com/office/drawing/2014/main" id="{0F013EC9-6909-FA2E-F2BB-E780E5867792}"/>
                  </a:ext>
                </a:extLst>
              </p:cNvPr>
              <p:cNvSpPr/>
              <p:nvPr/>
            </p:nvSpPr>
            <p:spPr>
              <a:xfrm>
                <a:off x="752543" y="8125635"/>
                <a:ext cx="8255" cy="7302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73025">
                    <a:moveTo>
                      <a:pt x="7823" y="7823"/>
                    </a:moveTo>
                    <a:lnTo>
                      <a:pt x="7823" y="72974"/>
                    </a:lnTo>
                  </a:path>
                  <a:path w="8254" h="73025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3" name="object 1815">
                <a:extLst>
                  <a:ext uri="{FF2B5EF4-FFF2-40B4-BE49-F238E27FC236}">
                    <a16:creationId xmlns:a16="http://schemas.microsoft.com/office/drawing/2014/main" id="{46A090CD-43FE-B0E7-AB48-B2C625503DCF}"/>
                  </a:ext>
                </a:extLst>
              </p:cNvPr>
              <p:cNvSpPr/>
              <p:nvPr/>
            </p:nvSpPr>
            <p:spPr>
              <a:xfrm>
                <a:off x="611814" y="812563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4" name="object 1816">
                <a:extLst>
                  <a:ext uri="{FF2B5EF4-FFF2-40B4-BE49-F238E27FC236}">
                    <a16:creationId xmlns:a16="http://schemas.microsoft.com/office/drawing/2014/main" id="{C1342384-DB37-7043-7CDC-BD67AF5E5AFF}"/>
                  </a:ext>
                </a:extLst>
              </p:cNvPr>
              <p:cNvSpPr/>
              <p:nvPr/>
            </p:nvSpPr>
            <p:spPr>
              <a:xfrm>
                <a:off x="762971" y="81907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5" name="object 1817">
                <a:extLst>
                  <a:ext uri="{FF2B5EF4-FFF2-40B4-BE49-F238E27FC236}">
                    <a16:creationId xmlns:a16="http://schemas.microsoft.com/office/drawing/2014/main" id="{AFAFC3F9-D765-0C99-AF10-58DFDF36735A}"/>
                  </a:ext>
                </a:extLst>
              </p:cNvPr>
              <p:cNvSpPr/>
              <p:nvPr/>
            </p:nvSpPr>
            <p:spPr>
              <a:xfrm>
                <a:off x="901084" y="8190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6" name="object 1818">
                <a:extLst>
                  <a:ext uri="{FF2B5EF4-FFF2-40B4-BE49-F238E27FC236}">
                    <a16:creationId xmlns:a16="http://schemas.microsoft.com/office/drawing/2014/main" id="{0DBF6642-7DDC-A290-88E9-5EE09CA3FA97}"/>
                  </a:ext>
                </a:extLst>
              </p:cNvPr>
              <p:cNvSpPr/>
              <p:nvPr/>
            </p:nvSpPr>
            <p:spPr>
              <a:xfrm>
                <a:off x="611811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7" name="object 1819">
                <a:extLst>
                  <a:ext uri="{FF2B5EF4-FFF2-40B4-BE49-F238E27FC236}">
                    <a16:creationId xmlns:a16="http://schemas.microsoft.com/office/drawing/2014/main" id="{DB169D06-81D9-0420-EE62-F37AD70FBB7D}"/>
                  </a:ext>
                </a:extLst>
              </p:cNvPr>
              <p:cNvSpPr/>
              <p:nvPr/>
            </p:nvSpPr>
            <p:spPr>
              <a:xfrm>
                <a:off x="619638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8" name="object 1820">
                <a:extLst>
                  <a:ext uri="{FF2B5EF4-FFF2-40B4-BE49-F238E27FC236}">
                    <a16:creationId xmlns:a16="http://schemas.microsoft.com/office/drawing/2014/main" id="{81DDA9C8-8045-7EEB-F27C-86076197367B}"/>
                  </a:ext>
                </a:extLst>
              </p:cNvPr>
              <p:cNvSpPr/>
              <p:nvPr/>
            </p:nvSpPr>
            <p:spPr>
              <a:xfrm>
                <a:off x="627451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699" name="object 1821">
                <a:extLst>
                  <a:ext uri="{FF2B5EF4-FFF2-40B4-BE49-F238E27FC236}">
                    <a16:creationId xmlns:a16="http://schemas.microsoft.com/office/drawing/2014/main" id="{5DFDF775-0235-D7F6-6FDA-C15D3FCF47FB}"/>
                  </a:ext>
                </a:extLst>
              </p:cNvPr>
              <p:cNvSpPr/>
              <p:nvPr/>
            </p:nvSpPr>
            <p:spPr>
              <a:xfrm>
                <a:off x="627324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0" name="object 1822">
                <a:extLst>
                  <a:ext uri="{FF2B5EF4-FFF2-40B4-BE49-F238E27FC236}">
                    <a16:creationId xmlns:a16="http://schemas.microsoft.com/office/drawing/2014/main" id="{F906D739-73DA-196F-014F-D734CEEC4D4B}"/>
                  </a:ext>
                </a:extLst>
              </p:cNvPr>
              <p:cNvSpPr/>
              <p:nvPr/>
            </p:nvSpPr>
            <p:spPr>
              <a:xfrm>
                <a:off x="6404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1" name="object 1823">
                <a:extLst>
                  <a:ext uri="{FF2B5EF4-FFF2-40B4-BE49-F238E27FC236}">
                    <a16:creationId xmlns:a16="http://schemas.microsoft.com/office/drawing/2014/main" id="{68A15FE0-85BE-496A-7EC9-7C70F0AD4B02}"/>
                  </a:ext>
                </a:extLst>
              </p:cNvPr>
              <p:cNvSpPr/>
              <p:nvPr/>
            </p:nvSpPr>
            <p:spPr>
              <a:xfrm>
                <a:off x="640486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2" name="object 1824">
                <a:extLst>
                  <a:ext uri="{FF2B5EF4-FFF2-40B4-BE49-F238E27FC236}">
                    <a16:creationId xmlns:a16="http://schemas.microsoft.com/office/drawing/2014/main" id="{B95AB55F-83EC-A81D-EC5D-29C7E09B5F95}"/>
                  </a:ext>
                </a:extLst>
              </p:cNvPr>
              <p:cNvSpPr/>
              <p:nvPr/>
            </p:nvSpPr>
            <p:spPr>
              <a:xfrm>
                <a:off x="656125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3" name="object 1825">
                <a:extLst>
                  <a:ext uri="{FF2B5EF4-FFF2-40B4-BE49-F238E27FC236}">
                    <a16:creationId xmlns:a16="http://schemas.microsoft.com/office/drawing/2014/main" id="{CB9D6768-F8BB-93BC-A224-3321693F54CD}"/>
                  </a:ext>
                </a:extLst>
              </p:cNvPr>
              <p:cNvSpPr/>
              <p:nvPr/>
            </p:nvSpPr>
            <p:spPr>
              <a:xfrm>
                <a:off x="655998" y="8055148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4" name="object 1826">
                <a:extLst>
                  <a:ext uri="{FF2B5EF4-FFF2-40B4-BE49-F238E27FC236}">
                    <a16:creationId xmlns:a16="http://schemas.microsoft.com/office/drawing/2014/main" id="{29AA7899-91D8-41DC-0741-03859DED388D}"/>
                  </a:ext>
                </a:extLst>
              </p:cNvPr>
              <p:cNvSpPr/>
              <p:nvPr/>
            </p:nvSpPr>
            <p:spPr>
              <a:xfrm>
                <a:off x="67175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5" name="object 1827">
                <a:extLst>
                  <a:ext uri="{FF2B5EF4-FFF2-40B4-BE49-F238E27FC236}">
                    <a16:creationId xmlns:a16="http://schemas.microsoft.com/office/drawing/2014/main" id="{F6B0D5D9-1E36-991D-F04A-080234AAAFF6}"/>
                  </a:ext>
                </a:extLst>
              </p:cNvPr>
              <p:cNvSpPr/>
              <p:nvPr/>
            </p:nvSpPr>
            <p:spPr>
              <a:xfrm>
                <a:off x="68478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6" name="object 1828">
                <a:extLst>
                  <a:ext uri="{FF2B5EF4-FFF2-40B4-BE49-F238E27FC236}">
                    <a16:creationId xmlns:a16="http://schemas.microsoft.com/office/drawing/2014/main" id="{AAAB221C-0ACE-F5DB-CBA4-BF6E1E39AB2C}"/>
                  </a:ext>
                </a:extLst>
              </p:cNvPr>
              <p:cNvSpPr/>
              <p:nvPr/>
            </p:nvSpPr>
            <p:spPr>
              <a:xfrm>
                <a:off x="68478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7" name="object 1829">
                <a:extLst>
                  <a:ext uri="{FF2B5EF4-FFF2-40B4-BE49-F238E27FC236}">
                    <a16:creationId xmlns:a16="http://schemas.microsoft.com/office/drawing/2014/main" id="{8CF6B13A-2F19-F202-C8DA-E5C57B4F63BB}"/>
                  </a:ext>
                </a:extLst>
              </p:cNvPr>
              <p:cNvSpPr/>
              <p:nvPr/>
            </p:nvSpPr>
            <p:spPr>
              <a:xfrm>
                <a:off x="700426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8" name="object 1830">
                <a:extLst>
                  <a:ext uri="{FF2B5EF4-FFF2-40B4-BE49-F238E27FC236}">
                    <a16:creationId xmlns:a16="http://schemas.microsoft.com/office/drawing/2014/main" id="{6181244E-0E0C-5FFF-B7A4-8357ED722B6B}"/>
                  </a:ext>
                </a:extLst>
              </p:cNvPr>
              <p:cNvSpPr/>
              <p:nvPr/>
            </p:nvSpPr>
            <p:spPr>
              <a:xfrm>
                <a:off x="7004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09" name="object 1831">
                <a:extLst>
                  <a:ext uri="{FF2B5EF4-FFF2-40B4-BE49-F238E27FC236}">
                    <a16:creationId xmlns:a16="http://schemas.microsoft.com/office/drawing/2014/main" id="{096BA586-893D-FDA3-E92C-A30347F5BB53}"/>
                  </a:ext>
                </a:extLst>
              </p:cNvPr>
              <p:cNvSpPr/>
              <p:nvPr/>
            </p:nvSpPr>
            <p:spPr>
              <a:xfrm>
                <a:off x="716053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0" name="object 1832">
                <a:extLst>
                  <a:ext uri="{FF2B5EF4-FFF2-40B4-BE49-F238E27FC236}">
                    <a16:creationId xmlns:a16="http://schemas.microsoft.com/office/drawing/2014/main" id="{923F89B6-762E-2CAC-D727-D36378BC4AA7}"/>
                  </a:ext>
                </a:extLst>
              </p:cNvPr>
              <p:cNvSpPr/>
              <p:nvPr/>
            </p:nvSpPr>
            <p:spPr>
              <a:xfrm>
                <a:off x="731692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1" name="object 1833">
                <a:extLst>
                  <a:ext uri="{FF2B5EF4-FFF2-40B4-BE49-F238E27FC236}">
                    <a16:creationId xmlns:a16="http://schemas.microsoft.com/office/drawing/2014/main" id="{79363DED-43FF-48C3-C191-6D5DBB557D32}"/>
                  </a:ext>
                </a:extLst>
              </p:cNvPr>
              <p:cNvSpPr/>
              <p:nvPr/>
            </p:nvSpPr>
            <p:spPr>
              <a:xfrm>
                <a:off x="744727" y="805527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2" name="object 1834">
                <a:extLst>
                  <a:ext uri="{FF2B5EF4-FFF2-40B4-BE49-F238E27FC236}">
                    <a16:creationId xmlns:a16="http://schemas.microsoft.com/office/drawing/2014/main" id="{336D1167-F823-F812-EB21-72518ADEC5DE}"/>
                  </a:ext>
                </a:extLst>
              </p:cNvPr>
              <p:cNvSpPr/>
              <p:nvPr/>
            </p:nvSpPr>
            <p:spPr>
              <a:xfrm>
                <a:off x="744727" y="805527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3" name="object 1835">
                <a:extLst>
                  <a:ext uri="{FF2B5EF4-FFF2-40B4-BE49-F238E27FC236}">
                    <a16:creationId xmlns:a16="http://schemas.microsoft.com/office/drawing/2014/main" id="{F199E5D0-28FB-2FEC-D205-3CBEF771EB3F}"/>
                  </a:ext>
                </a:extLst>
              </p:cNvPr>
              <p:cNvSpPr/>
              <p:nvPr/>
            </p:nvSpPr>
            <p:spPr>
              <a:xfrm>
                <a:off x="7473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4" name="object 1836">
                <a:extLst>
                  <a:ext uri="{FF2B5EF4-FFF2-40B4-BE49-F238E27FC236}">
                    <a16:creationId xmlns:a16="http://schemas.microsoft.com/office/drawing/2014/main" id="{2B6C8DF4-3858-ED3E-6AAB-F5E1F74D21ED}"/>
                  </a:ext>
                </a:extLst>
              </p:cNvPr>
              <p:cNvSpPr/>
              <p:nvPr/>
            </p:nvSpPr>
            <p:spPr>
              <a:xfrm>
                <a:off x="731697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5" name="object 1837">
                <a:extLst>
                  <a:ext uri="{FF2B5EF4-FFF2-40B4-BE49-F238E27FC236}">
                    <a16:creationId xmlns:a16="http://schemas.microsoft.com/office/drawing/2014/main" id="{89D5A8C1-729B-FC0E-F1A3-F2E7CBE218B8}"/>
                  </a:ext>
                </a:extLst>
              </p:cNvPr>
              <p:cNvSpPr/>
              <p:nvPr/>
            </p:nvSpPr>
            <p:spPr>
              <a:xfrm>
                <a:off x="716059" y="812563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6" name="object 1838">
                <a:extLst>
                  <a:ext uri="{FF2B5EF4-FFF2-40B4-BE49-F238E27FC236}">
                    <a16:creationId xmlns:a16="http://schemas.microsoft.com/office/drawing/2014/main" id="{8B8E9823-9276-611B-AB25-A3824474D91B}"/>
                  </a:ext>
                </a:extLst>
              </p:cNvPr>
              <p:cNvSpPr/>
              <p:nvPr/>
            </p:nvSpPr>
            <p:spPr>
              <a:xfrm>
                <a:off x="70303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7" name="object 1839">
                <a:extLst>
                  <a:ext uri="{FF2B5EF4-FFF2-40B4-BE49-F238E27FC236}">
                    <a16:creationId xmlns:a16="http://schemas.microsoft.com/office/drawing/2014/main" id="{8D8E28EB-3033-FB18-D913-43F734D3F06E}"/>
                  </a:ext>
                </a:extLst>
              </p:cNvPr>
              <p:cNvSpPr/>
              <p:nvPr/>
            </p:nvSpPr>
            <p:spPr>
              <a:xfrm>
                <a:off x="68739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8" name="object 1840">
                <a:extLst>
                  <a:ext uri="{FF2B5EF4-FFF2-40B4-BE49-F238E27FC236}">
                    <a16:creationId xmlns:a16="http://schemas.microsoft.com/office/drawing/2014/main" id="{56B06EA9-A337-0D94-DBBE-5414B0818D68}"/>
                  </a:ext>
                </a:extLst>
              </p:cNvPr>
              <p:cNvSpPr/>
              <p:nvPr/>
            </p:nvSpPr>
            <p:spPr>
              <a:xfrm>
                <a:off x="671756" y="812563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19" name="object 1841">
                <a:extLst>
                  <a:ext uri="{FF2B5EF4-FFF2-40B4-BE49-F238E27FC236}">
                    <a16:creationId xmlns:a16="http://schemas.microsoft.com/office/drawing/2014/main" id="{CBFD2979-7D46-F459-6E98-EE130DD89C6E}"/>
                  </a:ext>
                </a:extLst>
              </p:cNvPr>
              <p:cNvSpPr/>
              <p:nvPr/>
            </p:nvSpPr>
            <p:spPr>
              <a:xfrm>
                <a:off x="643088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0" name="object 1842">
                <a:extLst>
                  <a:ext uri="{FF2B5EF4-FFF2-40B4-BE49-F238E27FC236}">
                    <a16:creationId xmlns:a16="http://schemas.microsoft.com/office/drawing/2014/main" id="{A7C6AEE7-9D34-75F4-5452-8FBAE4DB98E4}"/>
                  </a:ext>
                </a:extLst>
              </p:cNvPr>
              <p:cNvSpPr/>
              <p:nvPr/>
            </p:nvSpPr>
            <p:spPr>
              <a:xfrm>
                <a:off x="611809" y="812563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1" name="object 1843">
                <a:extLst>
                  <a:ext uri="{FF2B5EF4-FFF2-40B4-BE49-F238E27FC236}">
                    <a16:creationId xmlns:a16="http://schemas.microsoft.com/office/drawing/2014/main" id="{55077E72-55C4-4D81-D232-9201CA220BD8}"/>
                  </a:ext>
                </a:extLst>
              </p:cNvPr>
              <p:cNvSpPr/>
              <p:nvPr/>
            </p:nvSpPr>
            <p:spPr>
              <a:xfrm>
                <a:off x="91151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2" name="object 1844">
                <a:extLst>
                  <a:ext uri="{FF2B5EF4-FFF2-40B4-BE49-F238E27FC236}">
                    <a16:creationId xmlns:a16="http://schemas.microsoft.com/office/drawing/2014/main" id="{F0265241-ADB9-3D85-92E1-C87E23B66419}"/>
                  </a:ext>
                </a:extLst>
              </p:cNvPr>
              <p:cNvSpPr/>
              <p:nvPr/>
            </p:nvSpPr>
            <p:spPr>
              <a:xfrm>
                <a:off x="770783" y="812563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3" name="object 1845">
                <a:extLst>
                  <a:ext uri="{FF2B5EF4-FFF2-40B4-BE49-F238E27FC236}">
                    <a16:creationId xmlns:a16="http://schemas.microsoft.com/office/drawing/2014/main" id="{714BE4EF-7619-E116-3E0E-D735733E4E46}"/>
                  </a:ext>
                </a:extLst>
              </p:cNvPr>
              <p:cNvSpPr/>
              <p:nvPr/>
            </p:nvSpPr>
            <p:spPr>
              <a:xfrm>
                <a:off x="8958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4" name="object 1846">
                <a:extLst>
                  <a:ext uri="{FF2B5EF4-FFF2-40B4-BE49-F238E27FC236}">
                    <a16:creationId xmlns:a16="http://schemas.microsoft.com/office/drawing/2014/main" id="{559E87F1-AF4D-2A95-2795-9E6B2648A0A4}"/>
                  </a:ext>
                </a:extLst>
              </p:cNvPr>
              <p:cNvSpPr/>
              <p:nvPr/>
            </p:nvSpPr>
            <p:spPr>
              <a:xfrm>
                <a:off x="882840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5" name="object 1847">
                <a:extLst>
                  <a:ext uri="{FF2B5EF4-FFF2-40B4-BE49-F238E27FC236}">
                    <a16:creationId xmlns:a16="http://schemas.microsoft.com/office/drawing/2014/main" id="{B5765547-21FC-C505-D0FF-6F273D76B8E4}"/>
                  </a:ext>
                </a:extLst>
              </p:cNvPr>
              <p:cNvSpPr/>
              <p:nvPr/>
            </p:nvSpPr>
            <p:spPr>
              <a:xfrm>
                <a:off x="88023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6" name="object 1848">
                <a:extLst>
                  <a:ext uri="{FF2B5EF4-FFF2-40B4-BE49-F238E27FC236}">
                    <a16:creationId xmlns:a16="http://schemas.microsoft.com/office/drawing/2014/main" id="{19A79DBB-99BD-05C5-A2B2-63103B21DD11}"/>
                  </a:ext>
                </a:extLst>
              </p:cNvPr>
              <p:cNvSpPr/>
              <p:nvPr/>
            </p:nvSpPr>
            <p:spPr>
              <a:xfrm>
                <a:off x="867213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7" name="object 1849">
                <a:extLst>
                  <a:ext uri="{FF2B5EF4-FFF2-40B4-BE49-F238E27FC236}">
                    <a16:creationId xmlns:a16="http://schemas.microsoft.com/office/drawing/2014/main" id="{895A31C3-EFCA-FEBA-D4DA-39E674F2FF8A}"/>
                  </a:ext>
                </a:extLst>
              </p:cNvPr>
              <p:cNvSpPr/>
              <p:nvPr/>
            </p:nvSpPr>
            <p:spPr>
              <a:xfrm>
                <a:off x="867086" y="8117693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8" name="object 1850">
                <a:extLst>
                  <a:ext uri="{FF2B5EF4-FFF2-40B4-BE49-F238E27FC236}">
                    <a16:creationId xmlns:a16="http://schemas.microsoft.com/office/drawing/2014/main" id="{BFF21DA1-E751-E2AC-0D8C-654F6409B33A}"/>
                  </a:ext>
                </a:extLst>
              </p:cNvPr>
              <p:cNvSpPr/>
              <p:nvPr/>
            </p:nvSpPr>
            <p:spPr>
              <a:xfrm>
                <a:off x="851574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29" name="object 1851">
                <a:extLst>
                  <a:ext uri="{FF2B5EF4-FFF2-40B4-BE49-F238E27FC236}">
                    <a16:creationId xmlns:a16="http://schemas.microsoft.com/office/drawing/2014/main" id="{A6797DB5-44F6-B17E-922C-72A603661B09}"/>
                  </a:ext>
                </a:extLst>
              </p:cNvPr>
              <p:cNvSpPr/>
              <p:nvPr/>
            </p:nvSpPr>
            <p:spPr>
              <a:xfrm>
                <a:off x="838539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0" name="object 1852">
                <a:extLst>
                  <a:ext uri="{FF2B5EF4-FFF2-40B4-BE49-F238E27FC236}">
                    <a16:creationId xmlns:a16="http://schemas.microsoft.com/office/drawing/2014/main" id="{4F41BB5F-F3B0-97CF-9DD9-95D4CAB777B5}"/>
                  </a:ext>
                </a:extLst>
              </p:cNvPr>
              <p:cNvSpPr/>
              <p:nvPr/>
            </p:nvSpPr>
            <p:spPr>
              <a:xfrm>
                <a:off x="83593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1" name="object 1853">
                <a:extLst>
                  <a:ext uri="{FF2B5EF4-FFF2-40B4-BE49-F238E27FC236}">
                    <a16:creationId xmlns:a16="http://schemas.microsoft.com/office/drawing/2014/main" id="{19EB1B61-B763-F389-82B0-65802108A5BE}"/>
                  </a:ext>
                </a:extLst>
              </p:cNvPr>
              <p:cNvSpPr/>
              <p:nvPr/>
            </p:nvSpPr>
            <p:spPr>
              <a:xfrm>
                <a:off x="82291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2" name="object 1854">
                <a:extLst>
                  <a:ext uri="{FF2B5EF4-FFF2-40B4-BE49-F238E27FC236}">
                    <a16:creationId xmlns:a16="http://schemas.microsoft.com/office/drawing/2014/main" id="{4465FC43-C375-237B-ADDB-9536DB8CD749}"/>
                  </a:ext>
                </a:extLst>
              </p:cNvPr>
              <p:cNvSpPr/>
              <p:nvPr/>
            </p:nvSpPr>
            <p:spPr>
              <a:xfrm>
                <a:off x="820295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16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3" name="object 1855">
                <a:extLst>
                  <a:ext uri="{FF2B5EF4-FFF2-40B4-BE49-F238E27FC236}">
                    <a16:creationId xmlns:a16="http://schemas.microsoft.com/office/drawing/2014/main" id="{963A6E95-A34F-EDEA-9B89-C12CE03CA9C5}"/>
                  </a:ext>
                </a:extLst>
              </p:cNvPr>
              <p:cNvSpPr/>
              <p:nvPr/>
            </p:nvSpPr>
            <p:spPr>
              <a:xfrm>
                <a:off x="80727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4" name="object 1856">
                <a:extLst>
                  <a:ext uri="{FF2B5EF4-FFF2-40B4-BE49-F238E27FC236}">
                    <a16:creationId xmlns:a16="http://schemas.microsoft.com/office/drawing/2014/main" id="{17B0465F-04BA-B550-3461-E636AB72E77A}"/>
                  </a:ext>
                </a:extLst>
              </p:cNvPr>
              <p:cNvSpPr/>
              <p:nvPr/>
            </p:nvSpPr>
            <p:spPr>
              <a:xfrm>
                <a:off x="791632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5" name="object 1857">
                <a:extLst>
                  <a:ext uri="{FF2B5EF4-FFF2-40B4-BE49-F238E27FC236}">
                    <a16:creationId xmlns:a16="http://schemas.microsoft.com/office/drawing/2014/main" id="{0BA594CC-BCAA-6CFD-D359-FA86E05EE083}"/>
                  </a:ext>
                </a:extLst>
              </p:cNvPr>
              <p:cNvSpPr/>
              <p:nvPr/>
            </p:nvSpPr>
            <p:spPr>
              <a:xfrm>
                <a:off x="778598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6" name="object 1858">
                <a:extLst>
                  <a:ext uri="{FF2B5EF4-FFF2-40B4-BE49-F238E27FC236}">
                    <a16:creationId xmlns:a16="http://schemas.microsoft.com/office/drawing/2014/main" id="{8E4F995E-7DA6-2AD0-87F7-7974F6C384FE}"/>
                  </a:ext>
                </a:extLst>
              </p:cNvPr>
              <p:cNvSpPr/>
              <p:nvPr/>
            </p:nvSpPr>
            <p:spPr>
              <a:xfrm>
                <a:off x="775994" y="8050065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2603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7" name="object 1859">
                <a:extLst>
                  <a:ext uri="{FF2B5EF4-FFF2-40B4-BE49-F238E27FC236}">
                    <a16:creationId xmlns:a16="http://schemas.microsoft.com/office/drawing/2014/main" id="{86C2053F-8C1B-039A-F9A1-999593E67F4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8" name="object 1860">
                <a:extLst>
                  <a:ext uri="{FF2B5EF4-FFF2-40B4-BE49-F238E27FC236}">
                    <a16:creationId xmlns:a16="http://schemas.microsoft.com/office/drawing/2014/main" id="{850797D5-5F1A-A613-CF81-0DDBA6703CB4}"/>
                  </a:ext>
                </a:extLst>
              </p:cNvPr>
              <p:cNvSpPr/>
              <p:nvPr/>
            </p:nvSpPr>
            <p:spPr>
              <a:xfrm>
                <a:off x="778598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39" name="object 1861">
                <a:extLst>
                  <a:ext uri="{FF2B5EF4-FFF2-40B4-BE49-F238E27FC236}">
                    <a16:creationId xmlns:a16="http://schemas.microsoft.com/office/drawing/2014/main" id="{1B668102-E06D-4FC4-9769-517F4E6E80D1}"/>
                  </a:ext>
                </a:extLst>
              </p:cNvPr>
              <p:cNvSpPr/>
              <p:nvPr/>
            </p:nvSpPr>
            <p:spPr>
              <a:xfrm>
                <a:off x="791632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0" name="object 1862">
                <a:extLst>
                  <a:ext uri="{FF2B5EF4-FFF2-40B4-BE49-F238E27FC236}">
                    <a16:creationId xmlns:a16="http://schemas.microsoft.com/office/drawing/2014/main" id="{08FD7134-ADC9-21AB-5962-660B572A1BCE}"/>
                  </a:ext>
                </a:extLst>
              </p:cNvPr>
              <p:cNvSpPr/>
              <p:nvPr/>
            </p:nvSpPr>
            <p:spPr>
              <a:xfrm>
                <a:off x="807272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1" name="object 1863">
                <a:extLst>
                  <a:ext uri="{FF2B5EF4-FFF2-40B4-BE49-F238E27FC236}">
                    <a16:creationId xmlns:a16="http://schemas.microsoft.com/office/drawing/2014/main" id="{B86C5175-41B9-6945-A491-384DDB89D686}"/>
                  </a:ext>
                </a:extLst>
              </p:cNvPr>
              <p:cNvSpPr/>
              <p:nvPr/>
            </p:nvSpPr>
            <p:spPr>
              <a:xfrm>
                <a:off x="822911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2" name="object 1864">
                <a:extLst>
                  <a:ext uri="{FF2B5EF4-FFF2-40B4-BE49-F238E27FC236}">
                    <a16:creationId xmlns:a16="http://schemas.microsoft.com/office/drawing/2014/main" id="{E3689420-9E6D-4C5D-1068-E6B88B452716}"/>
                  </a:ext>
                </a:extLst>
              </p:cNvPr>
              <p:cNvSpPr/>
              <p:nvPr/>
            </p:nvSpPr>
            <p:spPr>
              <a:xfrm>
                <a:off x="838539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3" name="object 1865">
                <a:extLst>
                  <a:ext uri="{FF2B5EF4-FFF2-40B4-BE49-F238E27FC236}">
                    <a16:creationId xmlns:a16="http://schemas.microsoft.com/office/drawing/2014/main" id="{79091F86-4158-DA1C-F722-316A93BC63A8}"/>
                  </a:ext>
                </a:extLst>
              </p:cNvPr>
              <p:cNvSpPr/>
              <p:nvPr/>
            </p:nvSpPr>
            <p:spPr>
              <a:xfrm>
                <a:off x="851574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4" name="object 1866">
                <a:extLst>
                  <a:ext uri="{FF2B5EF4-FFF2-40B4-BE49-F238E27FC236}">
                    <a16:creationId xmlns:a16="http://schemas.microsoft.com/office/drawing/2014/main" id="{4AF315F6-11FF-A46E-D664-6DB2A7BA05F8}"/>
                  </a:ext>
                </a:extLst>
              </p:cNvPr>
              <p:cNvSpPr/>
              <p:nvPr/>
            </p:nvSpPr>
            <p:spPr>
              <a:xfrm>
                <a:off x="882840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5" name="object 1867">
                <a:extLst>
                  <a:ext uri="{FF2B5EF4-FFF2-40B4-BE49-F238E27FC236}">
                    <a16:creationId xmlns:a16="http://schemas.microsoft.com/office/drawing/2014/main" id="{03FC7AD6-4D99-7637-48CE-D3F66021E0AF}"/>
                  </a:ext>
                </a:extLst>
              </p:cNvPr>
              <p:cNvSpPr/>
              <p:nvPr/>
            </p:nvSpPr>
            <p:spPr>
              <a:xfrm>
                <a:off x="895874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6" name="object 1868">
                <a:extLst>
                  <a:ext uri="{FF2B5EF4-FFF2-40B4-BE49-F238E27FC236}">
                    <a16:creationId xmlns:a16="http://schemas.microsoft.com/office/drawing/2014/main" id="{4EED4857-3833-F835-9FE7-AAF88C9FA49D}"/>
                  </a:ext>
                </a:extLst>
              </p:cNvPr>
              <p:cNvSpPr/>
              <p:nvPr/>
            </p:nvSpPr>
            <p:spPr>
              <a:xfrm>
                <a:off x="762971" y="805006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7" name="object 1869">
                <a:extLst>
                  <a:ext uri="{FF2B5EF4-FFF2-40B4-BE49-F238E27FC236}">
                    <a16:creationId xmlns:a16="http://schemas.microsoft.com/office/drawing/2014/main" id="{EFBB0D08-8740-AAD4-9CB0-81768311DEE4}"/>
                  </a:ext>
                </a:extLst>
              </p:cNvPr>
              <p:cNvSpPr/>
              <p:nvPr/>
            </p:nvSpPr>
            <p:spPr>
              <a:xfrm>
                <a:off x="760366" y="805787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8" name="object 1870">
                <a:extLst>
                  <a:ext uri="{FF2B5EF4-FFF2-40B4-BE49-F238E27FC236}">
                    <a16:creationId xmlns:a16="http://schemas.microsoft.com/office/drawing/2014/main" id="{08687C6C-8476-10BB-3FB5-6BCB8AD44B74}"/>
                  </a:ext>
                </a:extLst>
              </p:cNvPr>
              <p:cNvSpPr/>
              <p:nvPr/>
            </p:nvSpPr>
            <p:spPr>
              <a:xfrm>
                <a:off x="752543" y="80526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49" name="object 1871">
                <a:extLst>
                  <a:ext uri="{FF2B5EF4-FFF2-40B4-BE49-F238E27FC236}">
                    <a16:creationId xmlns:a16="http://schemas.microsoft.com/office/drawing/2014/main" id="{E6508F6B-860A-E582-FE48-71F11733996F}"/>
                  </a:ext>
                </a:extLst>
              </p:cNvPr>
              <p:cNvSpPr/>
              <p:nvPr/>
            </p:nvSpPr>
            <p:spPr>
              <a:xfrm>
                <a:off x="611814" y="805267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0" name="object 1872">
                <a:extLst>
                  <a:ext uri="{FF2B5EF4-FFF2-40B4-BE49-F238E27FC236}">
                    <a16:creationId xmlns:a16="http://schemas.microsoft.com/office/drawing/2014/main" id="{CB9666CC-BEE6-D7FB-10FC-68D16C482054}"/>
                  </a:ext>
                </a:extLst>
              </p:cNvPr>
              <p:cNvSpPr/>
              <p:nvPr/>
            </p:nvSpPr>
            <p:spPr>
              <a:xfrm>
                <a:off x="762971" y="811521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1" name="object 1873">
                <a:extLst>
                  <a:ext uri="{FF2B5EF4-FFF2-40B4-BE49-F238E27FC236}">
                    <a16:creationId xmlns:a16="http://schemas.microsoft.com/office/drawing/2014/main" id="{0F56601F-5BA9-B60A-03E8-1C32AED52E99}"/>
                  </a:ext>
                </a:extLst>
              </p:cNvPr>
              <p:cNvSpPr/>
              <p:nvPr/>
            </p:nvSpPr>
            <p:spPr>
              <a:xfrm>
                <a:off x="901084" y="81152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2" name="object 1874">
                <a:extLst>
                  <a:ext uri="{FF2B5EF4-FFF2-40B4-BE49-F238E27FC236}">
                    <a16:creationId xmlns:a16="http://schemas.microsoft.com/office/drawing/2014/main" id="{FAEA8C5D-3157-ACCD-33D4-56B4D2C40C83}"/>
                  </a:ext>
                </a:extLst>
              </p:cNvPr>
              <p:cNvSpPr/>
              <p:nvPr/>
            </p:nvSpPr>
            <p:spPr>
              <a:xfrm>
                <a:off x="611811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3" name="object 1875">
                <a:extLst>
                  <a:ext uri="{FF2B5EF4-FFF2-40B4-BE49-F238E27FC236}">
                    <a16:creationId xmlns:a16="http://schemas.microsoft.com/office/drawing/2014/main" id="{11A46AE1-CF78-437C-757C-258296700CE5}"/>
                  </a:ext>
                </a:extLst>
              </p:cNvPr>
              <p:cNvSpPr/>
              <p:nvPr/>
            </p:nvSpPr>
            <p:spPr>
              <a:xfrm>
                <a:off x="619638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4" name="object 1876">
                <a:extLst>
                  <a:ext uri="{FF2B5EF4-FFF2-40B4-BE49-F238E27FC236}">
                    <a16:creationId xmlns:a16="http://schemas.microsoft.com/office/drawing/2014/main" id="{21AA6942-3BC8-DB00-3B53-3DF07EDE1C11}"/>
                  </a:ext>
                </a:extLst>
              </p:cNvPr>
              <p:cNvSpPr/>
              <p:nvPr/>
            </p:nvSpPr>
            <p:spPr>
              <a:xfrm>
                <a:off x="627451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5" name="object 1877">
                <a:extLst>
                  <a:ext uri="{FF2B5EF4-FFF2-40B4-BE49-F238E27FC236}">
                    <a16:creationId xmlns:a16="http://schemas.microsoft.com/office/drawing/2014/main" id="{77CD5D31-D8AB-B41C-BA16-492795A5D46A}"/>
                  </a:ext>
                </a:extLst>
              </p:cNvPr>
              <p:cNvSpPr/>
              <p:nvPr/>
            </p:nvSpPr>
            <p:spPr>
              <a:xfrm>
                <a:off x="627451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6" name="object 1878">
                <a:extLst>
                  <a:ext uri="{FF2B5EF4-FFF2-40B4-BE49-F238E27FC236}">
                    <a16:creationId xmlns:a16="http://schemas.microsoft.com/office/drawing/2014/main" id="{6D72E2F4-CFD1-F168-D0B0-F9AA69207AB1}"/>
                  </a:ext>
                </a:extLst>
              </p:cNvPr>
              <p:cNvSpPr/>
              <p:nvPr/>
            </p:nvSpPr>
            <p:spPr>
              <a:xfrm>
                <a:off x="6404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7" name="object 1879">
                <a:extLst>
                  <a:ext uri="{FF2B5EF4-FFF2-40B4-BE49-F238E27FC236}">
                    <a16:creationId xmlns:a16="http://schemas.microsoft.com/office/drawing/2014/main" id="{1E39FE47-C429-C6D9-A64A-11425F42F049}"/>
                  </a:ext>
                </a:extLst>
              </p:cNvPr>
              <p:cNvSpPr/>
              <p:nvPr/>
            </p:nvSpPr>
            <p:spPr>
              <a:xfrm>
                <a:off x="640486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8" name="object 1880">
                <a:extLst>
                  <a:ext uri="{FF2B5EF4-FFF2-40B4-BE49-F238E27FC236}">
                    <a16:creationId xmlns:a16="http://schemas.microsoft.com/office/drawing/2014/main" id="{FA9D8BD5-9137-5AC5-63A8-F5BEDD9A39CC}"/>
                  </a:ext>
                </a:extLst>
              </p:cNvPr>
              <p:cNvSpPr/>
              <p:nvPr/>
            </p:nvSpPr>
            <p:spPr>
              <a:xfrm>
                <a:off x="656125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59" name="object 1881">
                <a:extLst>
                  <a:ext uri="{FF2B5EF4-FFF2-40B4-BE49-F238E27FC236}">
                    <a16:creationId xmlns:a16="http://schemas.microsoft.com/office/drawing/2014/main" id="{4EC126A3-E19B-071D-4832-6B8D66CCD7B6}"/>
                  </a:ext>
                </a:extLst>
              </p:cNvPr>
              <p:cNvSpPr/>
              <p:nvPr/>
            </p:nvSpPr>
            <p:spPr>
              <a:xfrm>
                <a:off x="656125" y="797969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0" name="object 1882">
                <a:extLst>
                  <a:ext uri="{FF2B5EF4-FFF2-40B4-BE49-F238E27FC236}">
                    <a16:creationId xmlns:a16="http://schemas.microsoft.com/office/drawing/2014/main" id="{3C5C589C-F306-BECD-89B0-54E7576F29AC}"/>
                  </a:ext>
                </a:extLst>
              </p:cNvPr>
              <p:cNvSpPr/>
              <p:nvPr/>
            </p:nvSpPr>
            <p:spPr>
              <a:xfrm>
                <a:off x="67175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1" name="object 1883">
                <a:extLst>
                  <a:ext uri="{FF2B5EF4-FFF2-40B4-BE49-F238E27FC236}">
                    <a16:creationId xmlns:a16="http://schemas.microsoft.com/office/drawing/2014/main" id="{E500E9E3-08C4-DA6A-5F9A-430680708397}"/>
                  </a:ext>
                </a:extLst>
              </p:cNvPr>
              <p:cNvSpPr/>
              <p:nvPr/>
            </p:nvSpPr>
            <p:spPr>
              <a:xfrm>
                <a:off x="68478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2" name="object 1884">
                <a:extLst>
                  <a:ext uri="{FF2B5EF4-FFF2-40B4-BE49-F238E27FC236}">
                    <a16:creationId xmlns:a16="http://schemas.microsoft.com/office/drawing/2014/main" id="{A25B749D-D458-7B57-DC22-550C5F953429}"/>
                  </a:ext>
                </a:extLst>
              </p:cNvPr>
              <p:cNvSpPr/>
              <p:nvPr/>
            </p:nvSpPr>
            <p:spPr>
              <a:xfrm>
                <a:off x="68478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3" name="object 1885">
                <a:extLst>
                  <a:ext uri="{FF2B5EF4-FFF2-40B4-BE49-F238E27FC236}">
                    <a16:creationId xmlns:a16="http://schemas.microsoft.com/office/drawing/2014/main" id="{0373EF4D-4FA9-7C71-2058-29831CE10DCA}"/>
                  </a:ext>
                </a:extLst>
              </p:cNvPr>
              <p:cNvSpPr/>
              <p:nvPr/>
            </p:nvSpPr>
            <p:spPr>
              <a:xfrm>
                <a:off x="700426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4" name="object 1886">
                <a:extLst>
                  <a:ext uri="{FF2B5EF4-FFF2-40B4-BE49-F238E27FC236}">
                    <a16:creationId xmlns:a16="http://schemas.microsoft.com/office/drawing/2014/main" id="{D1E12D0A-F54D-F22E-E7E8-74538CA692DD}"/>
                  </a:ext>
                </a:extLst>
              </p:cNvPr>
              <p:cNvSpPr/>
              <p:nvPr/>
            </p:nvSpPr>
            <p:spPr>
              <a:xfrm>
                <a:off x="7004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5" name="object 1887">
                <a:extLst>
                  <a:ext uri="{FF2B5EF4-FFF2-40B4-BE49-F238E27FC236}">
                    <a16:creationId xmlns:a16="http://schemas.microsoft.com/office/drawing/2014/main" id="{FBCCDD89-F83C-52E9-BA57-FE7DBA051DC7}"/>
                  </a:ext>
                </a:extLst>
              </p:cNvPr>
              <p:cNvSpPr/>
              <p:nvPr/>
            </p:nvSpPr>
            <p:spPr>
              <a:xfrm>
                <a:off x="716053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6" name="object 1888">
                <a:extLst>
                  <a:ext uri="{FF2B5EF4-FFF2-40B4-BE49-F238E27FC236}">
                    <a16:creationId xmlns:a16="http://schemas.microsoft.com/office/drawing/2014/main" id="{D8052DEE-FB84-86E9-03C8-3F7987B0F03B}"/>
                  </a:ext>
                </a:extLst>
              </p:cNvPr>
              <p:cNvSpPr/>
              <p:nvPr/>
            </p:nvSpPr>
            <p:spPr>
              <a:xfrm>
                <a:off x="731692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7" name="object 1889">
                <a:extLst>
                  <a:ext uri="{FF2B5EF4-FFF2-40B4-BE49-F238E27FC236}">
                    <a16:creationId xmlns:a16="http://schemas.microsoft.com/office/drawing/2014/main" id="{A17E7ADD-2125-0D2C-E58E-3DDD13E9F752}"/>
                  </a:ext>
                </a:extLst>
              </p:cNvPr>
              <p:cNvSpPr/>
              <p:nvPr/>
            </p:nvSpPr>
            <p:spPr>
              <a:xfrm>
                <a:off x="744727" y="798231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8" name="object 1890">
                <a:extLst>
                  <a:ext uri="{FF2B5EF4-FFF2-40B4-BE49-F238E27FC236}">
                    <a16:creationId xmlns:a16="http://schemas.microsoft.com/office/drawing/2014/main" id="{BA8CFE15-3439-A691-9655-5E04B22719C4}"/>
                  </a:ext>
                </a:extLst>
              </p:cNvPr>
              <p:cNvSpPr/>
              <p:nvPr/>
            </p:nvSpPr>
            <p:spPr>
              <a:xfrm>
                <a:off x="744727" y="798231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69" name="object 1891">
                <a:extLst>
                  <a:ext uri="{FF2B5EF4-FFF2-40B4-BE49-F238E27FC236}">
                    <a16:creationId xmlns:a16="http://schemas.microsoft.com/office/drawing/2014/main" id="{F1DB05EC-A968-2E22-96FC-4A7156C51FF4}"/>
                  </a:ext>
                </a:extLst>
              </p:cNvPr>
              <p:cNvSpPr/>
              <p:nvPr/>
            </p:nvSpPr>
            <p:spPr>
              <a:xfrm>
                <a:off x="7473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0" name="object 1892">
                <a:extLst>
                  <a:ext uri="{FF2B5EF4-FFF2-40B4-BE49-F238E27FC236}">
                    <a16:creationId xmlns:a16="http://schemas.microsoft.com/office/drawing/2014/main" id="{344064D9-8617-0DFA-A474-B3B8A6724995}"/>
                  </a:ext>
                </a:extLst>
              </p:cNvPr>
              <p:cNvSpPr/>
              <p:nvPr/>
            </p:nvSpPr>
            <p:spPr>
              <a:xfrm>
                <a:off x="731697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1" name="object 1893">
                <a:extLst>
                  <a:ext uri="{FF2B5EF4-FFF2-40B4-BE49-F238E27FC236}">
                    <a16:creationId xmlns:a16="http://schemas.microsoft.com/office/drawing/2014/main" id="{07A54791-4BDF-0DE9-7CE3-3ACC882AADD9}"/>
                  </a:ext>
                </a:extLst>
              </p:cNvPr>
              <p:cNvSpPr/>
              <p:nvPr/>
            </p:nvSpPr>
            <p:spPr>
              <a:xfrm>
                <a:off x="716059" y="805006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2" name="object 1894">
                <a:extLst>
                  <a:ext uri="{FF2B5EF4-FFF2-40B4-BE49-F238E27FC236}">
                    <a16:creationId xmlns:a16="http://schemas.microsoft.com/office/drawing/2014/main" id="{9B6C3557-D1A2-5CE3-46D6-00598290DE24}"/>
                  </a:ext>
                </a:extLst>
              </p:cNvPr>
              <p:cNvSpPr/>
              <p:nvPr/>
            </p:nvSpPr>
            <p:spPr>
              <a:xfrm>
                <a:off x="70303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3" name="object 1895">
                <a:extLst>
                  <a:ext uri="{FF2B5EF4-FFF2-40B4-BE49-F238E27FC236}">
                    <a16:creationId xmlns:a16="http://schemas.microsoft.com/office/drawing/2014/main" id="{5261CD0E-1FE6-DA90-2FE9-3170A10FA730}"/>
                  </a:ext>
                </a:extLst>
              </p:cNvPr>
              <p:cNvSpPr/>
              <p:nvPr/>
            </p:nvSpPr>
            <p:spPr>
              <a:xfrm>
                <a:off x="68739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4" name="object 1896">
                <a:extLst>
                  <a:ext uri="{FF2B5EF4-FFF2-40B4-BE49-F238E27FC236}">
                    <a16:creationId xmlns:a16="http://schemas.microsoft.com/office/drawing/2014/main" id="{A9F62DDA-DA8B-47B4-1B3F-5C3D27B46836}"/>
                  </a:ext>
                </a:extLst>
              </p:cNvPr>
              <p:cNvSpPr/>
              <p:nvPr/>
            </p:nvSpPr>
            <p:spPr>
              <a:xfrm>
                <a:off x="671756" y="805006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5" name="object 1897">
                <a:extLst>
                  <a:ext uri="{FF2B5EF4-FFF2-40B4-BE49-F238E27FC236}">
                    <a16:creationId xmlns:a16="http://schemas.microsoft.com/office/drawing/2014/main" id="{50A02CD1-BB1A-438A-4DB2-8E831E06277F}"/>
                  </a:ext>
                </a:extLst>
              </p:cNvPr>
              <p:cNvSpPr/>
              <p:nvPr/>
            </p:nvSpPr>
            <p:spPr>
              <a:xfrm>
                <a:off x="643088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6" name="object 1898">
                <a:extLst>
                  <a:ext uri="{FF2B5EF4-FFF2-40B4-BE49-F238E27FC236}">
                    <a16:creationId xmlns:a16="http://schemas.microsoft.com/office/drawing/2014/main" id="{E12E33DA-9077-E33D-E308-1166E21C804E}"/>
                  </a:ext>
                </a:extLst>
              </p:cNvPr>
              <p:cNvSpPr/>
              <p:nvPr/>
            </p:nvSpPr>
            <p:spPr>
              <a:xfrm>
                <a:off x="611809" y="805006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7" name="object 1899">
                <a:extLst>
                  <a:ext uri="{FF2B5EF4-FFF2-40B4-BE49-F238E27FC236}">
                    <a16:creationId xmlns:a16="http://schemas.microsoft.com/office/drawing/2014/main" id="{5609B53C-0F45-A6DA-B304-AE88A12D2AFE}"/>
                  </a:ext>
                </a:extLst>
              </p:cNvPr>
              <p:cNvSpPr/>
              <p:nvPr/>
            </p:nvSpPr>
            <p:spPr>
              <a:xfrm>
                <a:off x="911514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8" name="object 1900">
                <a:extLst>
                  <a:ext uri="{FF2B5EF4-FFF2-40B4-BE49-F238E27FC236}">
                    <a16:creationId xmlns:a16="http://schemas.microsoft.com/office/drawing/2014/main" id="{67208846-5B87-D964-DE68-17054626FA68}"/>
                  </a:ext>
                </a:extLst>
              </p:cNvPr>
              <p:cNvSpPr/>
              <p:nvPr/>
            </p:nvSpPr>
            <p:spPr>
              <a:xfrm>
                <a:off x="770783" y="805006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79" name="object 1901">
                <a:extLst>
                  <a:ext uri="{FF2B5EF4-FFF2-40B4-BE49-F238E27FC236}">
                    <a16:creationId xmlns:a16="http://schemas.microsoft.com/office/drawing/2014/main" id="{AE47C686-B69C-43D4-2C65-90BF4E342D1D}"/>
                  </a:ext>
                </a:extLst>
              </p:cNvPr>
              <p:cNvSpPr/>
              <p:nvPr/>
            </p:nvSpPr>
            <p:spPr>
              <a:xfrm>
                <a:off x="8958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0" name="object 1902">
                <a:extLst>
                  <a:ext uri="{FF2B5EF4-FFF2-40B4-BE49-F238E27FC236}">
                    <a16:creationId xmlns:a16="http://schemas.microsoft.com/office/drawing/2014/main" id="{0D09FA56-6380-DF83-734D-88A1D73CD1A2}"/>
                  </a:ext>
                </a:extLst>
              </p:cNvPr>
              <p:cNvSpPr/>
              <p:nvPr/>
            </p:nvSpPr>
            <p:spPr>
              <a:xfrm>
                <a:off x="882840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1" name="object 1903">
                <a:extLst>
                  <a:ext uri="{FF2B5EF4-FFF2-40B4-BE49-F238E27FC236}">
                    <a16:creationId xmlns:a16="http://schemas.microsoft.com/office/drawing/2014/main" id="{D11A1160-3BA1-863E-A1C5-A5549995E74C}"/>
                  </a:ext>
                </a:extLst>
              </p:cNvPr>
              <p:cNvSpPr/>
              <p:nvPr/>
            </p:nvSpPr>
            <p:spPr>
              <a:xfrm>
                <a:off x="88023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2" name="object 1904">
                <a:extLst>
                  <a:ext uri="{FF2B5EF4-FFF2-40B4-BE49-F238E27FC236}">
                    <a16:creationId xmlns:a16="http://schemas.microsoft.com/office/drawing/2014/main" id="{589AC0E5-7EB6-985A-0674-1B47B4014250}"/>
                  </a:ext>
                </a:extLst>
              </p:cNvPr>
              <p:cNvSpPr/>
              <p:nvPr/>
            </p:nvSpPr>
            <p:spPr>
              <a:xfrm>
                <a:off x="867213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3" name="object 1905">
                <a:extLst>
                  <a:ext uri="{FF2B5EF4-FFF2-40B4-BE49-F238E27FC236}">
                    <a16:creationId xmlns:a16="http://schemas.microsoft.com/office/drawing/2014/main" id="{427DD22B-300D-DDD3-481A-2C22149D9E9A}"/>
                  </a:ext>
                </a:extLst>
              </p:cNvPr>
              <p:cNvSpPr/>
              <p:nvPr/>
            </p:nvSpPr>
            <p:spPr>
              <a:xfrm>
                <a:off x="867213" y="804224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4" name="object 1906">
                <a:extLst>
                  <a:ext uri="{FF2B5EF4-FFF2-40B4-BE49-F238E27FC236}">
                    <a16:creationId xmlns:a16="http://schemas.microsoft.com/office/drawing/2014/main" id="{7BB3B680-1B20-605F-5058-FED0A1A1B951}"/>
                  </a:ext>
                </a:extLst>
              </p:cNvPr>
              <p:cNvSpPr/>
              <p:nvPr/>
            </p:nvSpPr>
            <p:spPr>
              <a:xfrm>
                <a:off x="851574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5" name="object 1907">
                <a:extLst>
                  <a:ext uri="{FF2B5EF4-FFF2-40B4-BE49-F238E27FC236}">
                    <a16:creationId xmlns:a16="http://schemas.microsoft.com/office/drawing/2014/main" id="{C6A9A0C2-AE5F-4AD2-C3C7-C6070D80E976}"/>
                  </a:ext>
                </a:extLst>
              </p:cNvPr>
              <p:cNvSpPr/>
              <p:nvPr/>
            </p:nvSpPr>
            <p:spPr>
              <a:xfrm>
                <a:off x="838539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6" name="object 1908">
                <a:extLst>
                  <a:ext uri="{FF2B5EF4-FFF2-40B4-BE49-F238E27FC236}">
                    <a16:creationId xmlns:a16="http://schemas.microsoft.com/office/drawing/2014/main" id="{64738229-9BAF-15E9-2891-E528ECA2A7A1}"/>
                  </a:ext>
                </a:extLst>
              </p:cNvPr>
              <p:cNvSpPr/>
              <p:nvPr/>
            </p:nvSpPr>
            <p:spPr>
              <a:xfrm>
                <a:off x="83593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7" name="object 1909">
                <a:extLst>
                  <a:ext uri="{FF2B5EF4-FFF2-40B4-BE49-F238E27FC236}">
                    <a16:creationId xmlns:a16="http://schemas.microsoft.com/office/drawing/2014/main" id="{D046AD7C-B7E2-3BD2-3704-FC4C9EA690AA}"/>
                  </a:ext>
                </a:extLst>
              </p:cNvPr>
              <p:cNvSpPr/>
              <p:nvPr/>
            </p:nvSpPr>
            <p:spPr>
              <a:xfrm>
                <a:off x="822911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8" name="object 1910">
                <a:extLst>
                  <a:ext uri="{FF2B5EF4-FFF2-40B4-BE49-F238E27FC236}">
                    <a16:creationId xmlns:a16="http://schemas.microsoft.com/office/drawing/2014/main" id="{3EFF15BD-3104-90C7-7E16-AF67AE187D70}"/>
                  </a:ext>
                </a:extLst>
              </p:cNvPr>
              <p:cNvSpPr/>
              <p:nvPr/>
            </p:nvSpPr>
            <p:spPr>
              <a:xfrm>
                <a:off x="820295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89" name="object 1911">
                <a:extLst>
                  <a:ext uri="{FF2B5EF4-FFF2-40B4-BE49-F238E27FC236}">
                    <a16:creationId xmlns:a16="http://schemas.microsoft.com/office/drawing/2014/main" id="{A73CAC12-7530-2B7B-8EAC-A0F36F3DF2F4}"/>
                  </a:ext>
                </a:extLst>
              </p:cNvPr>
              <p:cNvSpPr/>
              <p:nvPr/>
            </p:nvSpPr>
            <p:spPr>
              <a:xfrm>
                <a:off x="80727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0" name="object 1912">
                <a:extLst>
                  <a:ext uri="{FF2B5EF4-FFF2-40B4-BE49-F238E27FC236}">
                    <a16:creationId xmlns:a16="http://schemas.microsoft.com/office/drawing/2014/main" id="{4EDC71C3-8EB9-C8DB-4E01-2317163A526B}"/>
                  </a:ext>
                </a:extLst>
              </p:cNvPr>
              <p:cNvSpPr/>
              <p:nvPr/>
            </p:nvSpPr>
            <p:spPr>
              <a:xfrm>
                <a:off x="791632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1" name="object 1913">
                <a:extLst>
                  <a:ext uri="{FF2B5EF4-FFF2-40B4-BE49-F238E27FC236}">
                    <a16:creationId xmlns:a16="http://schemas.microsoft.com/office/drawing/2014/main" id="{A148A026-223A-634C-63A6-1B05C2B702ED}"/>
                  </a:ext>
                </a:extLst>
              </p:cNvPr>
              <p:cNvSpPr/>
              <p:nvPr/>
            </p:nvSpPr>
            <p:spPr>
              <a:xfrm>
                <a:off x="778598" y="7974486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2" name="object 1914">
                <a:extLst>
                  <a:ext uri="{FF2B5EF4-FFF2-40B4-BE49-F238E27FC236}">
                    <a16:creationId xmlns:a16="http://schemas.microsoft.com/office/drawing/2014/main" id="{E4170BC6-2265-8C9B-BED6-CD45228D5AD2}"/>
                  </a:ext>
                </a:extLst>
              </p:cNvPr>
              <p:cNvSpPr/>
              <p:nvPr/>
            </p:nvSpPr>
            <p:spPr>
              <a:xfrm>
                <a:off x="775994" y="7974486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3" name="object 1915">
                <a:extLst>
                  <a:ext uri="{FF2B5EF4-FFF2-40B4-BE49-F238E27FC236}">
                    <a16:creationId xmlns:a16="http://schemas.microsoft.com/office/drawing/2014/main" id="{0E540073-730A-9E64-167B-3392BD3618EA}"/>
                  </a:ext>
                </a:extLst>
              </p:cNvPr>
              <p:cNvSpPr/>
              <p:nvPr/>
            </p:nvSpPr>
            <p:spPr>
              <a:xfrm>
                <a:off x="76297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4" name="object 1916">
                <a:extLst>
                  <a:ext uri="{FF2B5EF4-FFF2-40B4-BE49-F238E27FC236}">
                    <a16:creationId xmlns:a16="http://schemas.microsoft.com/office/drawing/2014/main" id="{7FCDE1B9-1551-2C9A-08D1-E1CE6789D5F8}"/>
                  </a:ext>
                </a:extLst>
              </p:cNvPr>
              <p:cNvSpPr/>
              <p:nvPr/>
            </p:nvSpPr>
            <p:spPr>
              <a:xfrm>
                <a:off x="778598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5" name="object 1917">
                <a:extLst>
                  <a:ext uri="{FF2B5EF4-FFF2-40B4-BE49-F238E27FC236}">
                    <a16:creationId xmlns:a16="http://schemas.microsoft.com/office/drawing/2014/main" id="{3CA1C540-AC9B-F9BD-9696-56D864711EB5}"/>
                  </a:ext>
                </a:extLst>
              </p:cNvPr>
              <p:cNvSpPr/>
              <p:nvPr/>
            </p:nvSpPr>
            <p:spPr>
              <a:xfrm>
                <a:off x="791632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6" name="object 1918">
                <a:extLst>
                  <a:ext uri="{FF2B5EF4-FFF2-40B4-BE49-F238E27FC236}">
                    <a16:creationId xmlns:a16="http://schemas.microsoft.com/office/drawing/2014/main" id="{E2407EE7-5421-1522-BE6A-BE403748781F}"/>
                  </a:ext>
                </a:extLst>
              </p:cNvPr>
              <p:cNvSpPr/>
              <p:nvPr/>
            </p:nvSpPr>
            <p:spPr>
              <a:xfrm>
                <a:off x="807272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7" name="object 1919">
                <a:extLst>
                  <a:ext uri="{FF2B5EF4-FFF2-40B4-BE49-F238E27FC236}">
                    <a16:creationId xmlns:a16="http://schemas.microsoft.com/office/drawing/2014/main" id="{02089F58-A9CE-AFB9-6832-C5204EC127A5}"/>
                  </a:ext>
                </a:extLst>
              </p:cNvPr>
              <p:cNvSpPr/>
              <p:nvPr/>
            </p:nvSpPr>
            <p:spPr>
              <a:xfrm>
                <a:off x="822911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8" name="object 1920">
                <a:extLst>
                  <a:ext uri="{FF2B5EF4-FFF2-40B4-BE49-F238E27FC236}">
                    <a16:creationId xmlns:a16="http://schemas.microsoft.com/office/drawing/2014/main" id="{40AABBA1-3C69-02F2-A113-74B0DBE2626F}"/>
                  </a:ext>
                </a:extLst>
              </p:cNvPr>
              <p:cNvSpPr/>
              <p:nvPr/>
            </p:nvSpPr>
            <p:spPr>
              <a:xfrm>
                <a:off x="838539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799" name="object 1921">
                <a:extLst>
                  <a:ext uri="{FF2B5EF4-FFF2-40B4-BE49-F238E27FC236}">
                    <a16:creationId xmlns:a16="http://schemas.microsoft.com/office/drawing/2014/main" id="{E2A6008C-3E3B-8EEA-8B9F-0C365B8C95D3}"/>
                  </a:ext>
                </a:extLst>
              </p:cNvPr>
              <p:cNvSpPr/>
              <p:nvPr/>
            </p:nvSpPr>
            <p:spPr>
              <a:xfrm>
                <a:off x="851574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0" name="object 1922">
                <a:extLst>
                  <a:ext uri="{FF2B5EF4-FFF2-40B4-BE49-F238E27FC236}">
                    <a16:creationId xmlns:a16="http://schemas.microsoft.com/office/drawing/2014/main" id="{7D37F297-F640-0090-4187-58BE66C2007F}"/>
                  </a:ext>
                </a:extLst>
              </p:cNvPr>
              <p:cNvSpPr/>
              <p:nvPr/>
            </p:nvSpPr>
            <p:spPr>
              <a:xfrm>
                <a:off x="882840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1" name="object 1923">
                <a:extLst>
                  <a:ext uri="{FF2B5EF4-FFF2-40B4-BE49-F238E27FC236}">
                    <a16:creationId xmlns:a16="http://schemas.microsoft.com/office/drawing/2014/main" id="{5038EF9A-885D-B087-E1A8-68F8E30A7AD3}"/>
                  </a:ext>
                </a:extLst>
              </p:cNvPr>
              <p:cNvSpPr/>
              <p:nvPr/>
            </p:nvSpPr>
            <p:spPr>
              <a:xfrm>
                <a:off x="895874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2" name="object 1924">
                <a:extLst>
                  <a:ext uri="{FF2B5EF4-FFF2-40B4-BE49-F238E27FC236}">
                    <a16:creationId xmlns:a16="http://schemas.microsoft.com/office/drawing/2014/main" id="{682E81B3-C401-C474-1D32-A7B13501004A}"/>
                  </a:ext>
                </a:extLst>
              </p:cNvPr>
              <p:cNvSpPr/>
              <p:nvPr/>
            </p:nvSpPr>
            <p:spPr>
              <a:xfrm>
                <a:off x="762971" y="797448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3" name="object 1925">
                <a:extLst>
                  <a:ext uri="{FF2B5EF4-FFF2-40B4-BE49-F238E27FC236}">
                    <a16:creationId xmlns:a16="http://schemas.microsoft.com/office/drawing/2014/main" id="{E1D07641-2542-4FAC-A067-AA2D0C05A7D9}"/>
                  </a:ext>
                </a:extLst>
              </p:cNvPr>
              <p:cNvSpPr/>
              <p:nvPr/>
            </p:nvSpPr>
            <p:spPr>
              <a:xfrm>
                <a:off x="760366" y="798231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4" name="object 1926">
                <a:extLst>
                  <a:ext uri="{FF2B5EF4-FFF2-40B4-BE49-F238E27FC236}">
                    <a16:creationId xmlns:a16="http://schemas.microsoft.com/office/drawing/2014/main" id="{70C60EC6-C165-00F6-D3B0-6D335FF9762C}"/>
                  </a:ext>
                </a:extLst>
              </p:cNvPr>
              <p:cNvSpPr/>
              <p:nvPr/>
            </p:nvSpPr>
            <p:spPr>
              <a:xfrm>
                <a:off x="752543" y="7977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5" name="object 1927">
                <a:extLst>
                  <a:ext uri="{FF2B5EF4-FFF2-40B4-BE49-F238E27FC236}">
                    <a16:creationId xmlns:a16="http://schemas.microsoft.com/office/drawing/2014/main" id="{F3FEA0AE-6860-9408-B269-EDDBC9B46EB0}"/>
                  </a:ext>
                </a:extLst>
              </p:cNvPr>
              <p:cNvSpPr/>
              <p:nvPr/>
            </p:nvSpPr>
            <p:spPr>
              <a:xfrm>
                <a:off x="611814" y="797709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6" name="object 1928">
                <a:extLst>
                  <a:ext uri="{FF2B5EF4-FFF2-40B4-BE49-F238E27FC236}">
                    <a16:creationId xmlns:a16="http://schemas.microsoft.com/office/drawing/2014/main" id="{8ECD9756-E09E-ACF2-EF44-7AE1DD529452}"/>
                  </a:ext>
                </a:extLst>
              </p:cNvPr>
              <p:cNvSpPr/>
              <p:nvPr/>
            </p:nvSpPr>
            <p:spPr>
              <a:xfrm>
                <a:off x="762971" y="80396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7" name="object 1929">
                <a:extLst>
                  <a:ext uri="{FF2B5EF4-FFF2-40B4-BE49-F238E27FC236}">
                    <a16:creationId xmlns:a16="http://schemas.microsoft.com/office/drawing/2014/main" id="{BA8A0DDD-0537-D672-7944-DACCFF7121A8}"/>
                  </a:ext>
                </a:extLst>
              </p:cNvPr>
              <p:cNvSpPr/>
              <p:nvPr/>
            </p:nvSpPr>
            <p:spPr>
              <a:xfrm>
                <a:off x="901084" y="803963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8" name="object 1930">
                <a:extLst>
                  <a:ext uri="{FF2B5EF4-FFF2-40B4-BE49-F238E27FC236}">
                    <a16:creationId xmlns:a16="http://schemas.microsoft.com/office/drawing/2014/main" id="{BBB96BDB-CA94-8C46-9B89-6F72FAEA9BBF}"/>
                  </a:ext>
                </a:extLst>
              </p:cNvPr>
              <p:cNvSpPr/>
              <p:nvPr/>
            </p:nvSpPr>
            <p:spPr>
              <a:xfrm>
                <a:off x="61181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09" name="object 1931">
                <a:extLst>
                  <a:ext uri="{FF2B5EF4-FFF2-40B4-BE49-F238E27FC236}">
                    <a16:creationId xmlns:a16="http://schemas.microsoft.com/office/drawing/2014/main" id="{2015CFA0-26E5-4CCA-C492-0D4193F3990B}"/>
                  </a:ext>
                </a:extLst>
              </p:cNvPr>
              <p:cNvSpPr/>
              <p:nvPr/>
            </p:nvSpPr>
            <p:spPr>
              <a:xfrm>
                <a:off x="619638" y="79015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0" name="object 1932">
                <a:extLst>
                  <a:ext uri="{FF2B5EF4-FFF2-40B4-BE49-F238E27FC236}">
                    <a16:creationId xmlns:a16="http://schemas.microsoft.com/office/drawing/2014/main" id="{F5233911-37C0-C789-EB00-69D2CC202146}"/>
                  </a:ext>
                </a:extLst>
              </p:cNvPr>
              <p:cNvSpPr/>
              <p:nvPr/>
            </p:nvSpPr>
            <p:spPr>
              <a:xfrm>
                <a:off x="627451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1" name="object 1933">
                <a:extLst>
                  <a:ext uri="{FF2B5EF4-FFF2-40B4-BE49-F238E27FC236}">
                    <a16:creationId xmlns:a16="http://schemas.microsoft.com/office/drawing/2014/main" id="{81476005-1764-BB66-366C-BF2A9A244DE8}"/>
                  </a:ext>
                </a:extLst>
              </p:cNvPr>
              <p:cNvSpPr/>
              <p:nvPr/>
            </p:nvSpPr>
            <p:spPr>
              <a:xfrm>
                <a:off x="627451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2" name="object 1934">
                <a:extLst>
                  <a:ext uri="{FF2B5EF4-FFF2-40B4-BE49-F238E27FC236}">
                    <a16:creationId xmlns:a16="http://schemas.microsoft.com/office/drawing/2014/main" id="{30F57F05-1446-1670-3C00-62297A046049}"/>
                  </a:ext>
                </a:extLst>
              </p:cNvPr>
              <p:cNvSpPr/>
              <p:nvPr/>
            </p:nvSpPr>
            <p:spPr>
              <a:xfrm>
                <a:off x="6404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3" name="object 1935">
                <a:extLst>
                  <a:ext uri="{FF2B5EF4-FFF2-40B4-BE49-F238E27FC236}">
                    <a16:creationId xmlns:a16="http://schemas.microsoft.com/office/drawing/2014/main" id="{DB9BAF8E-26B4-E0B1-6CF5-9F710A9F3CE4}"/>
                  </a:ext>
                </a:extLst>
              </p:cNvPr>
              <p:cNvSpPr/>
              <p:nvPr/>
            </p:nvSpPr>
            <p:spPr>
              <a:xfrm>
                <a:off x="640486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4" name="object 1936">
                <a:extLst>
                  <a:ext uri="{FF2B5EF4-FFF2-40B4-BE49-F238E27FC236}">
                    <a16:creationId xmlns:a16="http://schemas.microsoft.com/office/drawing/2014/main" id="{9C2D4A73-8E71-2590-EFA7-C08E07EB8E2C}"/>
                  </a:ext>
                </a:extLst>
              </p:cNvPr>
              <p:cNvSpPr/>
              <p:nvPr/>
            </p:nvSpPr>
            <p:spPr>
              <a:xfrm>
                <a:off x="656125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5" name="object 1937">
                <a:extLst>
                  <a:ext uri="{FF2B5EF4-FFF2-40B4-BE49-F238E27FC236}">
                    <a16:creationId xmlns:a16="http://schemas.microsoft.com/office/drawing/2014/main" id="{276717D0-C93F-0F18-DC26-1EC2556318B7}"/>
                  </a:ext>
                </a:extLst>
              </p:cNvPr>
              <p:cNvSpPr/>
              <p:nvPr/>
            </p:nvSpPr>
            <p:spPr>
              <a:xfrm>
                <a:off x="656125" y="790412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6" name="object 1938">
                <a:extLst>
                  <a:ext uri="{FF2B5EF4-FFF2-40B4-BE49-F238E27FC236}">
                    <a16:creationId xmlns:a16="http://schemas.microsoft.com/office/drawing/2014/main" id="{286BC70B-F186-C341-E46C-D463B502560F}"/>
                  </a:ext>
                </a:extLst>
              </p:cNvPr>
              <p:cNvSpPr/>
              <p:nvPr/>
            </p:nvSpPr>
            <p:spPr>
              <a:xfrm>
                <a:off x="67175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7" name="object 1939">
                <a:extLst>
                  <a:ext uri="{FF2B5EF4-FFF2-40B4-BE49-F238E27FC236}">
                    <a16:creationId xmlns:a16="http://schemas.microsoft.com/office/drawing/2014/main" id="{E96903D5-44D1-48D2-C4C8-0846F9F57F5C}"/>
                  </a:ext>
                </a:extLst>
              </p:cNvPr>
              <p:cNvSpPr/>
              <p:nvPr/>
            </p:nvSpPr>
            <p:spPr>
              <a:xfrm>
                <a:off x="68478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8" name="object 1940">
                <a:extLst>
                  <a:ext uri="{FF2B5EF4-FFF2-40B4-BE49-F238E27FC236}">
                    <a16:creationId xmlns:a16="http://schemas.microsoft.com/office/drawing/2014/main" id="{CC1C72E1-C896-EDCE-5483-8E6C346FF62C}"/>
                  </a:ext>
                </a:extLst>
              </p:cNvPr>
              <p:cNvSpPr/>
              <p:nvPr/>
            </p:nvSpPr>
            <p:spPr>
              <a:xfrm>
                <a:off x="68478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19" name="object 1941">
                <a:extLst>
                  <a:ext uri="{FF2B5EF4-FFF2-40B4-BE49-F238E27FC236}">
                    <a16:creationId xmlns:a16="http://schemas.microsoft.com/office/drawing/2014/main" id="{1DBC9348-AD3D-CD22-4AF0-1C01CB7D41C2}"/>
                  </a:ext>
                </a:extLst>
              </p:cNvPr>
              <p:cNvSpPr/>
              <p:nvPr/>
            </p:nvSpPr>
            <p:spPr>
              <a:xfrm>
                <a:off x="70042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0" name="object 1942">
                <a:extLst>
                  <a:ext uri="{FF2B5EF4-FFF2-40B4-BE49-F238E27FC236}">
                    <a16:creationId xmlns:a16="http://schemas.microsoft.com/office/drawing/2014/main" id="{C7629551-2C4C-D1F6-91E4-23223CD6F8F4}"/>
                  </a:ext>
                </a:extLst>
              </p:cNvPr>
              <p:cNvSpPr/>
              <p:nvPr/>
            </p:nvSpPr>
            <p:spPr>
              <a:xfrm>
                <a:off x="7004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1" name="object 1943">
                <a:extLst>
                  <a:ext uri="{FF2B5EF4-FFF2-40B4-BE49-F238E27FC236}">
                    <a16:creationId xmlns:a16="http://schemas.microsoft.com/office/drawing/2014/main" id="{7519298C-55F1-7CF3-61EF-22B654EC62A1}"/>
                  </a:ext>
                </a:extLst>
              </p:cNvPr>
              <p:cNvSpPr/>
              <p:nvPr/>
            </p:nvSpPr>
            <p:spPr>
              <a:xfrm>
                <a:off x="716053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2" name="object 1944">
                <a:extLst>
                  <a:ext uri="{FF2B5EF4-FFF2-40B4-BE49-F238E27FC236}">
                    <a16:creationId xmlns:a16="http://schemas.microsoft.com/office/drawing/2014/main" id="{BDA151F3-34B4-FD57-B532-FBD33530BFCA}"/>
                  </a:ext>
                </a:extLst>
              </p:cNvPr>
              <p:cNvSpPr/>
              <p:nvPr/>
            </p:nvSpPr>
            <p:spPr>
              <a:xfrm>
                <a:off x="731692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3" name="object 1945">
                <a:extLst>
                  <a:ext uri="{FF2B5EF4-FFF2-40B4-BE49-F238E27FC236}">
                    <a16:creationId xmlns:a16="http://schemas.microsoft.com/office/drawing/2014/main" id="{19C8A6AF-666A-ECA7-66B8-C58C407913C0}"/>
                  </a:ext>
                </a:extLst>
              </p:cNvPr>
              <p:cNvSpPr/>
              <p:nvPr/>
            </p:nvSpPr>
            <p:spPr>
              <a:xfrm>
                <a:off x="744727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4" name="object 1946">
                <a:extLst>
                  <a:ext uri="{FF2B5EF4-FFF2-40B4-BE49-F238E27FC236}">
                    <a16:creationId xmlns:a16="http://schemas.microsoft.com/office/drawing/2014/main" id="{917007E9-D12F-9B49-5587-33A5C582EC87}"/>
                  </a:ext>
                </a:extLst>
              </p:cNvPr>
              <p:cNvSpPr/>
              <p:nvPr/>
            </p:nvSpPr>
            <p:spPr>
              <a:xfrm>
                <a:off x="744727" y="7906732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67754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5" name="object 1947">
                <a:extLst>
                  <a:ext uri="{FF2B5EF4-FFF2-40B4-BE49-F238E27FC236}">
                    <a16:creationId xmlns:a16="http://schemas.microsoft.com/office/drawing/2014/main" id="{D52C993C-8D02-288E-1C2F-28806BFD83AB}"/>
                  </a:ext>
                </a:extLst>
              </p:cNvPr>
              <p:cNvSpPr/>
              <p:nvPr/>
            </p:nvSpPr>
            <p:spPr>
              <a:xfrm>
                <a:off x="7473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6" name="object 1948">
                <a:extLst>
                  <a:ext uri="{FF2B5EF4-FFF2-40B4-BE49-F238E27FC236}">
                    <a16:creationId xmlns:a16="http://schemas.microsoft.com/office/drawing/2014/main" id="{901B4868-114F-4B53-B68A-B02202849773}"/>
                  </a:ext>
                </a:extLst>
              </p:cNvPr>
              <p:cNvSpPr/>
              <p:nvPr/>
            </p:nvSpPr>
            <p:spPr>
              <a:xfrm>
                <a:off x="731697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7" name="object 1949">
                <a:extLst>
                  <a:ext uri="{FF2B5EF4-FFF2-40B4-BE49-F238E27FC236}">
                    <a16:creationId xmlns:a16="http://schemas.microsoft.com/office/drawing/2014/main" id="{14F1E8B5-14A6-8384-311C-F2B0F884CAB1}"/>
                  </a:ext>
                </a:extLst>
              </p:cNvPr>
              <p:cNvSpPr/>
              <p:nvPr/>
            </p:nvSpPr>
            <p:spPr>
              <a:xfrm>
                <a:off x="716059" y="797448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8" name="object 1950">
                <a:extLst>
                  <a:ext uri="{FF2B5EF4-FFF2-40B4-BE49-F238E27FC236}">
                    <a16:creationId xmlns:a16="http://schemas.microsoft.com/office/drawing/2014/main" id="{9EAB93E0-0B5B-35B9-B10F-069470D130DB}"/>
                  </a:ext>
                </a:extLst>
              </p:cNvPr>
              <p:cNvSpPr/>
              <p:nvPr/>
            </p:nvSpPr>
            <p:spPr>
              <a:xfrm>
                <a:off x="70303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29" name="object 1951">
                <a:extLst>
                  <a:ext uri="{FF2B5EF4-FFF2-40B4-BE49-F238E27FC236}">
                    <a16:creationId xmlns:a16="http://schemas.microsoft.com/office/drawing/2014/main" id="{A1C7724C-EC91-A263-F086-D2FE766C9599}"/>
                  </a:ext>
                </a:extLst>
              </p:cNvPr>
              <p:cNvSpPr/>
              <p:nvPr/>
            </p:nvSpPr>
            <p:spPr>
              <a:xfrm>
                <a:off x="68739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0" name="object 1952">
                <a:extLst>
                  <a:ext uri="{FF2B5EF4-FFF2-40B4-BE49-F238E27FC236}">
                    <a16:creationId xmlns:a16="http://schemas.microsoft.com/office/drawing/2014/main" id="{7253AB0C-A931-F87C-DF10-07B0DA5425C9}"/>
                  </a:ext>
                </a:extLst>
              </p:cNvPr>
              <p:cNvSpPr/>
              <p:nvPr/>
            </p:nvSpPr>
            <p:spPr>
              <a:xfrm>
                <a:off x="671756" y="797448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1" name="object 1953">
                <a:extLst>
                  <a:ext uri="{FF2B5EF4-FFF2-40B4-BE49-F238E27FC236}">
                    <a16:creationId xmlns:a16="http://schemas.microsoft.com/office/drawing/2014/main" id="{F932ECB7-1253-4D63-90E8-77969C82B833}"/>
                  </a:ext>
                </a:extLst>
              </p:cNvPr>
              <p:cNvSpPr/>
              <p:nvPr/>
            </p:nvSpPr>
            <p:spPr>
              <a:xfrm>
                <a:off x="643088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2" name="object 1954">
                <a:extLst>
                  <a:ext uri="{FF2B5EF4-FFF2-40B4-BE49-F238E27FC236}">
                    <a16:creationId xmlns:a16="http://schemas.microsoft.com/office/drawing/2014/main" id="{B83D48D9-E28A-C811-8329-6F02A2B1669A}"/>
                  </a:ext>
                </a:extLst>
              </p:cNvPr>
              <p:cNvSpPr/>
              <p:nvPr/>
            </p:nvSpPr>
            <p:spPr>
              <a:xfrm>
                <a:off x="611809" y="797448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3" name="object 1955">
                <a:extLst>
                  <a:ext uri="{FF2B5EF4-FFF2-40B4-BE49-F238E27FC236}">
                    <a16:creationId xmlns:a16="http://schemas.microsoft.com/office/drawing/2014/main" id="{788A9830-753F-96FF-D889-C185868466E3}"/>
                  </a:ext>
                </a:extLst>
              </p:cNvPr>
              <p:cNvSpPr/>
              <p:nvPr/>
            </p:nvSpPr>
            <p:spPr>
              <a:xfrm>
                <a:off x="911514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4" name="object 1956">
                <a:extLst>
                  <a:ext uri="{FF2B5EF4-FFF2-40B4-BE49-F238E27FC236}">
                    <a16:creationId xmlns:a16="http://schemas.microsoft.com/office/drawing/2014/main" id="{ADC12059-3240-C81D-38ED-CFFF68BB5C7C}"/>
                  </a:ext>
                </a:extLst>
              </p:cNvPr>
              <p:cNvSpPr/>
              <p:nvPr/>
            </p:nvSpPr>
            <p:spPr>
              <a:xfrm>
                <a:off x="770783" y="797448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5" name="object 1957">
                <a:extLst>
                  <a:ext uri="{FF2B5EF4-FFF2-40B4-BE49-F238E27FC236}">
                    <a16:creationId xmlns:a16="http://schemas.microsoft.com/office/drawing/2014/main" id="{995969D9-CB5D-4701-7CFA-3C714199113B}"/>
                  </a:ext>
                </a:extLst>
              </p:cNvPr>
              <p:cNvSpPr/>
              <p:nvPr/>
            </p:nvSpPr>
            <p:spPr>
              <a:xfrm>
                <a:off x="8958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6" name="object 1958">
                <a:extLst>
                  <a:ext uri="{FF2B5EF4-FFF2-40B4-BE49-F238E27FC236}">
                    <a16:creationId xmlns:a16="http://schemas.microsoft.com/office/drawing/2014/main" id="{18A5EE00-1E0A-6996-4462-2B339DE213C4}"/>
                  </a:ext>
                </a:extLst>
              </p:cNvPr>
              <p:cNvSpPr/>
              <p:nvPr/>
            </p:nvSpPr>
            <p:spPr>
              <a:xfrm>
                <a:off x="882840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7" name="object 1959">
                <a:extLst>
                  <a:ext uri="{FF2B5EF4-FFF2-40B4-BE49-F238E27FC236}">
                    <a16:creationId xmlns:a16="http://schemas.microsoft.com/office/drawing/2014/main" id="{7A573853-41BE-24B5-C5F6-AA4C6F48A411}"/>
                  </a:ext>
                </a:extLst>
              </p:cNvPr>
              <p:cNvSpPr/>
              <p:nvPr/>
            </p:nvSpPr>
            <p:spPr>
              <a:xfrm>
                <a:off x="88023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8" name="object 1960">
                <a:extLst>
                  <a:ext uri="{FF2B5EF4-FFF2-40B4-BE49-F238E27FC236}">
                    <a16:creationId xmlns:a16="http://schemas.microsoft.com/office/drawing/2014/main" id="{C05B304F-901B-6990-74F6-22834ED9E67B}"/>
                  </a:ext>
                </a:extLst>
              </p:cNvPr>
              <p:cNvSpPr/>
              <p:nvPr/>
            </p:nvSpPr>
            <p:spPr>
              <a:xfrm>
                <a:off x="867213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39" name="object 1961">
                <a:extLst>
                  <a:ext uri="{FF2B5EF4-FFF2-40B4-BE49-F238E27FC236}">
                    <a16:creationId xmlns:a16="http://schemas.microsoft.com/office/drawing/2014/main" id="{BEDD994E-9BEA-524A-18EF-8D97C7CC35DA}"/>
                  </a:ext>
                </a:extLst>
              </p:cNvPr>
              <p:cNvSpPr/>
              <p:nvPr/>
            </p:nvSpPr>
            <p:spPr>
              <a:xfrm>
                <a:off x="867213" y="796667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0" name="object 1962">
                <a:extLst>
                  <a:ext uri="{FF2B5EF4-FFF2-40B4-BE49-F238E27FC236}">
                    <a16:creationId xmlns:a16="http://schemas.microsoft.com/office/drawing/2014/main" id="{9F44BA2D-4B7C-E809-6AAC-67648548D642}"/>
                  </a:ext>
                </a:extLst>
              </p:cNvPr>
              <p:cNvSpPr/>
              <p:nvPr/>
            </p:nvSpPr>
            <p:spPr>
              <a:xfrm>
                <a:off x="851574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1" name="object 1963">
                <a:extLst>
                  <a:ext uri="{FF2B5EF4-FFF2-40B4-BE49-F238E27FC236}">
                    <a16:creationId xmlns:a16="http://schemas.microsoft.com/office/drawing/2014/main" id="{10F7746A-23FB-557D-F1EC-8CE54A866508}"/>
                  </a:ext>
                </a:extLst>
              </p:cNvPr>
              <p:cNvSpPr/>
              <p:nvPr/>
            </p:nvSpPr>
            <p:spPr>
              <a:xfrm>
                <a:off x="838539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2" name="object 1964">
                <a:extLst>
                  <a:ext uri="{FF2B5EF4-FFF2-40B4-BE49-F238E27FC236}">
                    <a16:creationId xmlns:a16="http://schemas.microsoft.com/office/drawing/2014/main" id="{E36B1805-CFB4-4A48-C860-17EA57920A67}"/>
                  </a:ext>
                </a:extLst>
              </p:cNvPr>
              <p:cNvSpPr/>
              <p:nvPr/>
            </p:nvSpPr>
            <p:spPr>
              <a:xfrm>
                <a:off x="83593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3" name="object 1965">
                <a:extLst>
                  <a:ext uri="{FF2B5EF4-FFF2-40B4-BE49-F238E27FC236}">
                    <a16:creationId xmlns:a16="http://schemas.microsoft.com/office/drawing/2014/main" id="{9199C24F-A8EF-E93A-7F99-1E9AEEC8B71C}"/>
                  </a:ext>
                </a:extLst>
              </p:cNvPr>
              <p:cNvSpPr/>
              <p:nvPr/>
            </p:nvSpPr>
            <p:spPr>
              <a:xfrm>
                <a:off x="822911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4" name="object 1966">
                <a:extLst>
                  <a:ext uri="{FF2B5EF4-FFF2-40B4-BE49-F238E27FC236}">
                    <a16:creationId xmlns:a16="http://schemas.microsoft.com/office/drawing/2014/main" id="{6A325F7F-1FFB-B1D5-54BD-D84F54505D13}"/>
                  </a:ext>
                </a:extLst>
              </p:cNvPr>
              <p:cNvSpPr/>
              <p:nvPr/>
            </p:nvSpPr>
            <p:spPr>
              <a:xfrm>
                <a:off x="820295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5" name="object 1967">
                <a:extLst>
                  <a:ext uri="{FF2B5EF4-FFF2-40B4-BE49-F238E27FC236}">
                    <a16:creationId xmlns:a16="http://schemas.microsoft.com/office/drawing/2014/main" id="{D5BB1983-F511-1E07-5283-1B4D2F540737}"/>
                  </a:ext>
                </a:extLst>
              </p:cNvPr>
              <p:cNvSpPr/>
              <p:nvPr/>
            </p:nvSpPr>
            <p:spPr>
              <a:xfrm>
                <a:off x="80727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6" name="object 1968">
                <a:extLst>
                  <a:ext uri="{FF2B5EF4-FFF2-40B4-BE49-F238E27FC236}">
                    <a16:creationId xmlns:a16="http://schemas.microsoft.com/office/drawing/2014/main" id="{4A117788-826D-980D-AF2B-642A50AD07EF}"/>
                  </a:ext>
                </a:extLst>
              </p:cNvPr>
              <p:cNvSpPr/>
              <p:nvPr/>
            </p:nvSpPr>
            <p:spPr>
              <a:xfrm>
                <a:off x="791632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7" name="object 1969">
                <a:extLst>
                  <a:ext uri="{FF2B5EF4-FFF2-40B4-BE49-F238E27FC236}">
                    <a16:creationId xmlns:a16="http://schemas.microsoft.com/office/drawing/2014/main" id="{28131906-567C-26B0-F578-90A9B1A7FA1E}"/>
                  </a:ext>
                </a:extLst>
              </p:cNvPr>
              <p:cNvSpPr/>
              <p:nvPr/>
            </p:nvSpPr>
            <p:spPr>
              <a:xfrm>
                <a:off x="778598" y="789891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8" name="object 1970">
                <a:extLst>
                  <a:ext uri="{FF2B5EF4-FFF2-40B4-BE49-F238E27FC236}">
                    <a16:creationId xmlns:a16="http://schemas.microsoft.com/office/drawing/2014/main" id="{FA3DD813-C557-1CF7-2BF8-28DD4AA94E49}"/>
                  </a:ext>
                </a:extLst>
              </p:cNvPr>
              <p:cNvSpPr/>
              <p:nvPr/>
            </p:nvSpPr>
            <p:spPr>
              <a:xfrm>
                <a:off x="775994" y="789891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49" name="object 1971">
                <a:extLst>
                  <a:ext uri="{FF2B5EF4-FFF2-40B4-BE49-F238E27FC236}">
                    <a16:creationId xmlns:a16="http://schemas.microsoft.com/office/drawing/2014/main" id="{CC51D25F-959A-AAFC-963C-9087827D09D9}"/>
                  </a:ext>
                </a:extLst>
              </p:cNvPr>
              <p:cNvSpPr/>
              <p:nvPr/>
            </p:nvSpPr>
            <p:spPr>
              <a:xfrm>
                <a:off x="76297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0" name="object 1972">
                <a:extLst>
                  <a:ext uri="{FF2B5EF4-FFF2-40B4-BE49-F238E27FC236}">
                    <a16:creationId xmlns:a16="http://schemas.microsoft.com/office/drawing/2014/main" id="{720ADEE4-0429-4F64-2274-B52FD6DAD710}"/>
                  </a:ext>
                </a:extLst>
              </p:cNvPr>
              <p:cNvSpPr/>
              <p:nvPr/>
            </p:nvSpPr>
            <p:spPr>
              <a:xfrm>
                <a:off x="778598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1" name="object 1973">
                <a:extLst>
                  <a:ext uri="{FF2B5EF4-FFF2-40B4-BE49-F238E27FC236}">
                    <a16:creationId xmlns:a16="http://schemas.microsoft.com/office/drawing/2014/main" id="{C81222D0-EF76-EA03-59AA-B07C112D424A}"/>
                  </a:ext>
                </a:extLst>
              </p:cNvPr>
              <p:cNvSpPr/>
              <p:nvPr/>
            </p:nvSpPr>
            <p:spPr>
              <a:xfrm>
                <a:off x="791632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2" name="object 1974">
                <a:extLst>
                  <a:ext uri="{FF2B5EF4-FFF2-40B4-BE49-F238E27FC236}">
                    <a16:creationId xmlns:a16="http://schemas.microsoft.com/office/drawing/2014/main" id="{499F06CB-670E-470F-8D38-951179828424}"/>
                  </a:ext>
                </a:extLst>
              </p:cNvPr>
              <p:cNvSpPr/>
              <p:nvPr/>
            </p:nvSpPr>
            <p:spPr>
              <a:xfrm>
                <a:off x="807272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3" name="object 1975">
                <a:extLst>
                  <a:ext uri="{FF2B5EF4-FFF2-40B4-BE49-F238E27FC236}">
                    <a16:creationId xmlns:a16="http://schemas.microsoft.com/office/drawing/2014/main" id="{CB3ECF63-551F-6D54-069B-CFFC1CF32066}"/>
                  </a:ext>
                </a:extLst>
              </p:cNvPr>
              <p:cNvSpPr/>
              <p:nvPr/>
            </p:nvSpPr>
            <p:spPr>
              <a:xfrm>
                <a:off x="822911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4" name="object 1976">
                <a:extLst>
                  <a:ext uri="{FF2B5EF4-FFF2-40B4-BE49-F238E27FC236}">
                    <a16:creationId xmlns:a16="http://schemas.microsoft.com/office/drawing/2014/main" id="{F8BCCF8E-5816-36D5-A153-C94E0898CF39}"/>
                  </a:ext>
                </a:extLst>
              </p:cNvPr>
              <p:cNvSpPr/>
              <p:nvPr/>
            </p:nvSpPr>
            <p:spPr>
              <a:xfrm>
                <a:off x="838539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5" name="object 1977">
                <a:extLst>
                  <a:ext uri="{FF2B5EF4-FFF2-40B4-BE49-F238E27FC236}">
                    <a16:creationId xmlns:a16="http://schemas.microsoft.com/office/drawing/2014/main" id="{9BEFF01F-E797-0BE7-8DA5-8460116FB0E0}"/>
                  </a:ext>
                </a:extLst>
              </p:cNvPr>
              <p:cNvSpPr/>
              <p:nvPr/>
            </p:nvSpPr>
            <p:spPr>
              <a:xfrm>
                <a:off x="851574" y="79015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6" name="object 1978">
                <a:extLst>
                  <a:ext uri="{FF2B5EF4-FFF2-40B4-BE49-F238E27FC236}">
                    <a16:creationId xmlns:a16="http://schemas.microsoft.com/office/drawing/2014/main" id="{FE07C116-5C9A-39CA-ADEF-732D0A7DEBCE}"/>
                  </a:ext>
                </a:extLst>
              </p:cNvPr>
              <p:cNvSpPr/>
              <p:nvPr/>
            </p:nvSpPr>
            <p:spPr>
              <a:xfrm>
                <a:off x="882840" y="79015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7" name="object 1979">
                <a:extLst>
                  <a:ext uri="{FF2B5EF4-FFF2-40B4-BE49-F238E27FC236}">
                    <a16:creationId xmlns:a16="http://schemas.microsoft.com/office/drawing/2014/main" id="{160DFA36-6810-3A76-74E4-FE3BE38BA285}"/>
                  </a:ext>
                </a:extLst>
              </p:cNvPr>
              <p:cNvSpPr/>
              <p:nvPr/>
            </p:nvSpPr>
            <p:spPr>
              <a:xfrm>
                <a:off x="895874" y="79015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8" name="object 1980">
                <a:extLst>
                  <a:ext uri="{FF2B5EF4-FFF2-40B4-BE49-F238E27FC236}">
                    <a16:creationId xmlns:a16="http://schemas.microsoft.com/office/drawing/2014/main" id="{80898EBC-4134-2B7A-B10B-784BB3371EBC}"/>
                  </a:ext>
                </a:extLst>
              </p:cNvPr>
              <p:cNvSpPr/>
              <p:nvPr/>
            </p:nvSpPr>
            <p:spPr>
              <a:xfrm>
                <a:off x="762971" y="790152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59" name="object 1981">
                <a:extLst>
                  <a:ext uri="{FF2B5EF4-FFF2-40B4-BE49-F238E27FC236}">
                    <a16:creationId xmlns:a16="http://schemas.microsoft.com/office/drawing/2014/main" id="{38A69FB4-0C75-3462-12AA-93619328674F}"/>
                  </a:ext>
                </a:extLst>
              </p:cNvPr>
              <p:cNvSpPr/>
              <p:nvPr/>
            </p:nvSpPr>
            <p:spPr>
              <a:xfrm>
                <a:off x="760366" y="7906732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0" name="object 1982">
                <a:extLst>
                  <a:ext uri="{FF2B5EF4-FFF2-40B4-BE49-F238E27FC236}">
                    <a16:creationId xmlns:a16="http://schemas.microsoft.com/office/drawing/2014/main" id="{5148BE27-3FE1-9AB5-5418-B645DA1EBE3B}"/>
                  </a:ext>
                </a:extLst>
              </p:cNvPr>
              <p:cNvSpPr/>
              <p:nvPr/>
            </p:nvSpPr>
            <p:spPr>
              <a:xfrm>
                <a:off x="752543" y="790152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1" name="object 1983">
                <a:extLst>
                  <a:ext uri="{FF2B5EF4-FFF2-40B4-BE49-F238E27FC236}">
                    <a16:creationId xmlns:a16="http://schemas.microsoft.com/office/drawing/2014/main" id="{3D76B4A2-F2E9-A74C-097A-CD951910C097}"/>
                  </a:ext>
                </a:extLst>
              </p:cNvPr>
              <p:cNvSpPr/>
              <p:nvPr/>
            </p:nvSpPr>
            <p:spPr>
              <a:xfrm>
                <a:off x="611814" y="7901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2" name="object 1984">
                <a:extLst>
                  <a:ext uri="{FF2B5EF4-FFF2-40B4-BE49-F238E27FC236}">
                    <a16:creationId xmlns:a16="http://schemas.microsoft.com/office/drawing/2014/main" id="{717AF263-151C-89B1-80E3-3DF3FF4E9604}"/>
                  </a:ext>
                </a:extLst>
              </p:cNvPr>
              <p:cNvSpPr/>
              <p:nvPr/>
            </p:nvSpPr>
            <p:spPr>
              <a:xfrm>
                <a:off x="762971" y="7966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3" name="object 1985">
                <a:extLst>
                  <a:ext uri="{FF2B5EF4-FFF2-40B4-BE49-F238E27FC236}">
                    <a16:creationId xmlns:a16="http://schemas.microsoft.com/office/drawing/2014/main" id="{09F54E6E-2FBF-9D23-03AE-C9178D78CF0C}"/>
                  </a:ext>
                </a:extLst>
              </p:cNvPr>
              <p:cNvSpPr/>
              <p:nvPr/>
            </p:nvSpPr>
            <p:spPr>
              <a:xfrm>
                <a:off x="901084" y="796667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4" name="object 1986">
                <a:extLst>
                  <a:ext uri="{FF2B5EF4-FFF2-40B4-BE49-F238E27FC236}">
                    <a16:creationId xmlns:a16="http://schemas.microsoft.com/office/drawing/2014/main" id="{E3467F51-F59D-D5EF-D8AA-AA19BF0DD049}"/>
                  </a:ext>
                </a:extLst>
              </p:cNvPr>
              <p:cNvSpPr/>
              <p:nvPr/>
            </p:nvSpPr>
            <p:spPr>
              <a:xfrm>
                <a:off x="611811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5" name="object 1987">
                <a:extLst>
                  <a:ext uri="{FF2B5EF4-FFF2-40B4-BE49-F238E27FC236}">
                    <a16:creationId xmlns:a16="http://schemas.microsoft.com/office/drawing/2014/main" id="{C2316A96-E81A-0985-8CB7-D8594C002EDC}"/>
                  </a:ext>
                </a:extLst>
              </p:cNvPr>
              <p:cNvSpPr/>
              <p:nvPr/>
            </p:nvSpPr>
            <p:spPr>
              <a:xfrm>
                <a:off x="619638" y="782594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6" name="object 1988">
                <a:extLst>
                  <a:ext uri="{FF2B5EF4-FFF2-40B4-BE49-F238E27FC236}">
                    <a16:creationId xmlns:a16="http://schemas.microsoft.com/office/drawing/2014/main" id="{FF421F36-2FC9-E2E8-8CE0-599072A94D16}"/>
                  </a:ext>
                </a:extLst>
              </p:cNvPr>
              <p:cNvSpPr/>
              <p:nvPr/>
            </p:nvSpPr>
            <p:spPr>
              <a:xfrm>
                <a:off x="627451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7" name="object 1989">
                <a:extLst>
                  <a:ext uri="{FF2B5EF4-FFF2-40B4-BE49-F238E27FC236}">
                    <a16:creationId xmlns:a16="http://schemas.microsoft.com/office/drawing/2014/main" id="{6EA337E4-7F83-AA57-DC72-9F6E0ADAA286}"/>
                  </a:ext>
                </a:extLst>
              </p:cNvPr>
              <p:cNvSpPr/>
              <p:nvPr/>
            </p:nvSpPr>
            <p:spPr>
              <a:xfrm>
                <a:off x="627451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8" name="object 1990">
                <a:extLst>
                  <a:ext uri="{FF2B5EF4-FFF2-40B4-BE49-F238E27FC236}">
                    <a16:creationId xmlns:a16="http://schemas.microsoft.com/office/drawing/2014/main" id="{2CB30ECC-5EFA-4AD2-DDB8-28821C8D7449}"/>
                  </a:ext>
                </a:extLst>
              </p:cNvPr>
              <p:cNvSpPr/>
              <p:nvPr/>
            </p:nvSpPr>
            <p:spPr>
              <a:xfrm>
                <a:off x="6404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69" name="object 1991">
                <a:extLst>
                  <a:ext uri="{FF2B5EF4-FFF2-40B4-BE49-F238E27FC236}">
                    <a16:creationId xmlns:a16="http://schemas.microsoft.com/office/drawing/2014/main" id="{2990DE5F-9CB2-A8D8-BFF5-CE8E8BD0DF88}"/>
                  </a:ext>
                </a:extLst>
              </p:cNvPr>
              <p:cNvSpPr/>
              <p:nvPr/>
            </p:nvSpPr>
            <p:spPr>
              <a:xfrm>
                <a:off x="640486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0" name="object 1992">
                <a:extLst>
                  <a:ext uri="{FF2B5EF4-FFF2-40B4-BE49-F238E27FC236}">
                    <a16:creationId xmlns:a16="http://schemas.microsoft.com/office/drawing/2014/main" id="{3A71DDF2-7DC2-03DF-29F0-8BDCCB7F6F36}"/>
                  </a:ext>
                </a:extLst>
              </p:cNvPr>
              <p:cNvSpPr/>
              <p:nvPr/>
            </p:nvSpPr>
            <p:spPr>
              <a:xfrm>
                <a:off x="656125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1" name="object 1993">
                <a:extLst>
                  <a:ext uri="{FF2B5EF4-FFF2-40B4-BE49-F238E27FC236}">
                    <a16:creationId xmlns:a16="http://schemas.microsoft.com/office/drawing/2014/main" id="{0A2D2AF2-4BC5-4E9A-7C19-B3A25276D521}"/>
                  </a:ext>
                </a:extLst>
              </p:cNvPr>
              <p:cNvSpPr/>
              <p:nvPr/>
            </p:nvSpPr>
            <p:spPr>
              <a:xfrm>
                <a:off x="656125" y="782854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2" name="object 1994">
                <a:extLst>
                  <a:ext uri="{FF2B5EF4-FFF2-40B4-BE49-F238E27FC236}">
                    <a16:creationId xmlns:a16="http://schemas.microsoft.com/office/drawing/2014/main" id="{0C313A2C-5AC4-16DA-B967-4FDCBBAC6F90}"/>
                  </a:ext>
                </a:extLst>
              </p:cNvPr>
              <p:cNvSpPr/>
              <p:nvPr/>
            </p:nvSpPr>
            <p:spPr>
              <a:xfrm>
                <a:off x="67175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3" name="object 1995">
                <a:extLst>
                  <a:ext uri="{FF2B5EF4-FFF2-40B4-BE49-F238E27FC236}">
                    <a16:creationId xmlns:a16="http://schemas.microsoft.com/office/drawing/2014/main" id="{18FCAF90-4E8D-668F-0E14-B8DAF6195A87}"/>
                  </a:ext>
                </a:extLst>
              </p:cNvPr>
              <p:cNvSpPr/>
              <p:nvPr/>
            </p:nvSpPr>
            <p:spPr>
              <a:xfrm>
                <a:off x="68478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4" name="object 1996">
                <a:extLst>
                  <a:ext uri="{FF2B5EF4-FFF2-40B4-BE49-F238E27FC236}">
                    <a16:creationId xmlns:a16="http://schemas.microsoft.com/office/drawing/2014/main" id="{56DB735A-02EA-FDEA-3A11-A6E3F176B569}"/>
                  </a:ext>
                </a:extLst>
              </p:cNvPr>
              <p:cNvSpPr/>
              <p:nvPr/>
            </p:nvSpPr>
            <p:spPr>
              <a:xfrm>
                <a:off x="68478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5" name="object 1997">
                <a:extLst>
                  <a:ext uri="{FF2B5EF4-FFF2-40B4-BE49-F238E27FC236}">
                    <a16:creationId xmlns:a16="http://schemas.microsoft.com/office/drawing/2014/main" id="{51E1524F-5F8C-7C56-B1DE-204439561E80}"/>
                  </a:ext>
                </a:extLst>
              </p:cNvPr>
              <p:cNvSpPr/>
              <p:nvPr/>
            </p:nvSpPr>
            <p:spPr>
              <a:xfrm>
                <a:off x="700426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6" name="object 1998">
                <a:extLst>
                  <a:ext uri="{FF2B5EF4-FFF2-40B4-BE49-F238E27FC236}">
                    <a16:creationId xmlns:a16="http://schemas.microsoft.com/office/drawing/2014/main" id="{8C6F2611-AF23-840C-51F3-03BE1B6DD975}"/>
                  </a:ext>
                </a:extLst>
              </p:cNvPr>
              <p:cNvSpPr/>
              <p:nvPr/>
            </p:nvSpPr>
            <p:spPr>
              <a:xfrm>
                <a:off x="7004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7" name="object 1999">
                <a:extLst>
                  <a:ext uri="{FF2B5EF4-FFF2-40B4-BE49-F238E27FC236}">
                    <a16:creationId xmlns:a16="http://schemas.microsoft.com/office/drawing/2014/main" id="{05B891FF-F1F0-E565-1745-CD87D6901D86}"/>
                  </a:ext>
                </a:extLst>
              </p:cNvPr>
              <p:cNvSpPr/>
              <p:nvPr/>
            </p:nvSpPr>
            <p:spPr>
              <a:xfrm>
                <a:off x="716053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8" name="object 2000">
                <a:extLst>
                  <a:ext uri="{FF2B5EF4-FFF2-40B4-BE49-F238E27FC236}">
                    <a16:creationId xmlns:a16="http://schemas.microsoft.com/office/drawing/2014/main" id="{922D6C2F-AAA2-6523-3040-A53FE304054A}"/>
                  </a:ext>
                </a:extLst>
              </p:cNvPr>
              <p:cNvSpPr/>
              <p:nvPr/>
            </p:nvSpPr>
            <p:spPr>
              <a:xfrm>
                <a:off x="731692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79" name="object 2001">
                <a:extLst>
                  <a:ext uri="{FF2B5EF4-FFF2-40B4-BE49-F238E27FC236}">
                    <a16:creationId xmlns:a16="http://schemas.microsoft.com/office/drawing/2014/main" id="{B198201B-B232-AC21-4D77-66E60B198D94}"/>
                  </a:ext>
                </a:extLst>
              </p:cNvPr>
              <p:cNvSpPr/>
              <p:nvPr/>
            </p:nvSpPr>
            <p:spPr>
              <a:xfrm>
                <a:off x="744727" y="783115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0" name="object 2002">
                <a:extLst>
                  <a:ext uri="{FF2B5EF4-FFF2-40B4-BE49-F238E27FC236}">
                    <a16:creationId xmlns:a16="http://schemas.microsoft.com/office/drawing/2014/main" id="{7D575D19-DE89-79C9-AC70-358C36A6B146}"/>
                  </a:ext>
                </a:extLst>
              </p:cNvPr>
              <p:cNvSpPr/>
              <p:nvPr/>
            </p:nvSpPr>
            <p:spPr>
              <a:xfrm>
                <a:off x="744727" y="783115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1" name="object 2003">
                <a:extLst>
                  <a:ext uri="{FF2B5EF4-FFF2-40B4-BE49-F238E27FC236}">
                    <a16:creationId xmlns:a16="http://schemas.microsoft.com/office/drawing/2014/main" id="{683940EC-69ED-F942-65CC-65F7B3669093}"/>
                  </a:ext>
                </a:extLst>
              </p:cNvPr>
              <p:cNvSpPr/>
              <p:nvPr/>
            </p:nvSpPr>
            <p:spPr>
              <a:xfrm>
                <a:off x="7473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2" name="object 2004">
                <a:extLst>
                  <a:ext uri="{FF2B5EF4-FFF2-40B4-BE49-F238E27FC236}">
                    <a16:creationId xmlns:a16="http://schemas.microsoft.com/office/drawing/2014/main" id="{D5483682-012C-029A-12B5-28D3C65B5799}"/>
                  </a:ext>
                </a:extLst>
              </p:cNvPr>
              <p:cNvSpPr/>
              <p:nvPr/>
            </p:nvSpPr>
            <p:spPr>
              <a:xfrm>
                <a:off x="731697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3" name="object 2005">
                <a:extLst>
                  <a:ext uri="{FF2B5EF4-FFF2-40B4-BE49-F238E27FC236}">
                    <a16:creationId xmlns:a16="http://schemas.microsoft.com/office/drawing/2014/main" id="{57E24CD5-6080-3D05-9096-405618F4B980}"/>
                  </a:ext>
                </a:extLst>
              </p:cNvPr>
              <p:cNvSpPr/>
              <p:nvPr/>
            </p:nvSpPr>
            <p:spPr>
              <a:xfrm>
                <a:off x="716059" y="789891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4" name="object 2006">
                <a:extLst>
                  <a:ext uri="{FF2B5EF4-FFF2-40B4-BE49-F238E27FC236}">
                    <a16:creationId xmlns:a16="http://schemas.microsoft.com/office/drawing/2014/main" id="{4C3314E6-FC78-4B05-EA1F-6A72EA6B4F4E}"/>
                  </a:ext>
                </a:extLst>
              </p:cNvPr>
              <p:cNvSpPr/>
              <p:nvPr/>
            </p:nvSpPr>
            <p:spPr>
              <a:xfrm>
                <a:off x="70303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5" name="object 2007">
                <a:extLst>
                  <a:ext uri="{FF2B5EF4-FFF2-40B4-BE49-F238E27FC236}">
                    <a16:creationId xmlns:a16="http://schemas.microsoft.com/office/drawing/2014/main" id="{40824634-B373-297C-DEB6-377EFF7FB389}"/>
                  </a:ext>
                </a:extLst>
              </p:cNvPr>
              <p:cNvSpPr/>
              <p:nvPr/>
            </p:nvSpPr>
            <p:spPr>
              <a:xfrm>
                <a:off x="68739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6" name="object 2008">
                <a:extLst>
                  <a:ext uri="{FF2B5EF4-FFF2-40B4-BE49-F238E27FC236}">
                    <a16:creationId xmlns:a16="http://schemas.microsoft.com/office/drawing/2014/main" id="{ECD2C008-7F27-9120-74E4-5035A2698B22}"/>
                  </a:ext>
                </a:extLst>
              </p:cNvPr>
              <p:cNvSpPr/>
              <p:nvPr/>
            </p:nvSpPr>
            <p:spPr>
              <a:xfrm>
                <a:off x="671756" y="789891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7" name="object 2009">
                <a:extLst>
                  <a:ext uri="{FF2B5EF4-FFF2-40B4-BE49-F238E27FC236}">
                    <a16:creationId xmlns:a16="http://schemas.microsoft.com/office/drawing/2014/main" id="{8F3643DE-F459-1E86-F4E7-5A3A950D052F}"/>
                  </a:ext>
                </a:extLst>
              </p:cNvPr>
              <p:cNvSpPr/>
              <p:nvPr/>
            </p:nvSpPr>
            <p:spPr>
              <a:xfrm>
                <a:off x="643088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8" name="object 2010">
                <a:extLst>
                  <a:ext uri="{FF2B5EF4-FFF2-40B4-BE49-F238E27FC236}">
                    <a16:creationId xmlns:a16="http://schemas.microsoft.com/office/drawing/2014/main" id="{ADB7F8E8-EC70-B00A-3F2B-CE626A6CEE76}"/>
                  </a:ext>
                </a:extLst>
              </p:cNvPr>
              <p:cNvSpPr/>
              <p:nvPr/>
            </p:nvSpPr>
            <p:spPr>
              <a:xfrm>
                <a:off x="611809" y="789891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89" name="object 2011">
                <a:extLst>
                  <a:ext uri="{FF2B5EF4-FFF2-40B4-BE49-F238E27FC236}">
                    <a16:creationId xmlns:a16="http://schemas.microsoft.com/office/drawing/2014/main" id="{0E81FA56-6CE2-0366-4E06-4F537F78DED7}"/>
                  </a:ext>
                </a:extLst>
              </p:cNvPr>
              <p:cNvSpPr/>
              <p:nvPr/>
            </p:nvSpPr>
            <p:spPr>
              <a:xfrm>
                <a:off x="911514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0" name="object 2012">
                <a:extLst>
                  <a:ext uri="{FF2B5EF4-FFF2-40B4-BE49-F238E27FC236}">
                    <a16:creationId xmlns:a16="http://schemas.microsoft.com/office/drawing/2014/main" id="{1F149B74-687F-AB00-10F7-E7D43B704FAF}"/>
                  </a:ext>
                </a:extLst>
              </p:cNvPr>
              <p:cNvSpPr/>
              <p:nvPr/>
            </p:nvSpPr>
            <p:spPr>
              <a:xfrm>
                <a:off x="770783" y="789891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1" name="object 2013">
                <a:extLst>
                  <a:ext uri="{FF2B5EF4-FFF2-40B4-BE49-F238E27FC236}">
                    <a16:creationId xmlns:a16="http://schemas.microsoft.com/office/drawing/2014/main" id="{E7D3C78A-FAC9-E596-BE02-0DE699D3CF47}"/>
                  </a:ext>
                </a:extLst>
              </p:cNvPr>
              <p:cNvSpPr/>
              <p:nvPr/>
            </p:nvSpPr>
            <p:spPr>
              <a:xfrm>
                <a:off x="8958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2" name="object 2014">
                <a:extLst>
                  <a:ext uri="{FF2B5EF4-FFF2-40B4-BE49-F238E27FC236}">
                    <a16:creationId xmlns:a16="http://schemas.microsoft.com/office/drawing/2014/main" id="{993CC618-67EF-24EC-4339-673728947540}"/>
                  </a:ext>
                </a:extLst>
              </p:cNvPr>
              <p:cNvSpPr/>
              <p:nvPr/>
            </p:nvSpPr>
            <p:spPr>
              <a:xfrm>
                <a:off x="882840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3" name="object 2015">
                <a:extLst>
                  <a:ext uri="{FF2B5EF4-FFF2-40B4-BE49-F238E27FC236}">
                    <a16:creationId xmlns:a16="http://schemas.microsoft.com/office/drawing/2014/main" id="{30BBEA16-9616-F369-487D-23866F7EA544}"/>
                  </a:ext>
                </a:extLst>
              </p:cNvPr>
              <p:cNvSpPr/>
              <p:nvPr/>
            </p:nvSpPr>
            <p:spPr>
              <a:xfrm>
                <a:off x="88023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4" name="object 2016">
                <a:extLst>
                  <a:ext uri="{FF2B5EF4-FFF2-40B4-BE49-F238E27FC236}">
                    <a16:creationId xmlns:a16="http://schemas.microsoft.com/office/drawing/2014/main" id="{741F9446-243C-E532-1549-B62EB2977B77}"/>
                  </a:ext>
                </a:extLst>
              </p:cNvPr>
              <p:cNvSpPr/>
              <p:nvPr/>
            </p:nvSpPr>
            <p:spPr>
              <a:xfrm>
                <a:off x="867213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5" name="object 2017">
                <a:extLst>
                  <a:ext uri="{FF2B5EF4-FFF2-40B4-BE49-F238E27FC236}">
                    <a16:creationId xmlns:a16="http://schemas.microsoft.com/office/drawing/2014/main" id="{8A716BB3-B9EC-EB1D-681B-BFAEA03F27F5}"/>
                  </a:ext>
                </a:extLst>
              </p:cNvPr>
              <p:cNvSpPr/>
              <p:nvPr/>
            </p:nvSpPr>
            <p:spPr>
              <a:xfrm>
                <a:off x="867213" y="7891093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6" name="object 2018">
                <a:extLst>
                  <a:ext uri="{FF2B5EF4-FFF2-40B4-BE49-F238E27FC236}">
                    <a16:creationId xmlns:a16="http://schemas.microsoft.com/office/drawing/2014/main" id="{BF784461-69FC-E978-2E0E-AB99D9E68A22}"/>
                  </a:ext>
                </a:extLst>
              </p:cNvPr>
              <p:cNvSpPr/>
              <p:nvPr/>
            </p:nvSpPr>
            <p:spPr>
              <a:xfrm>
                <a:off x="851574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7" name="object 2019">
                <a:extLst>
                  <a:ext uri="{FF2B5EF4-FFF2-40B4-BE49-F238E27FC236}">
                    <a16:creationId xmlns:a16="http://schemas.microsoft.com/office/drawing/2014/main" id="{2CDC924E-829D-C960-9657-63E2B1AD0F50}"/>
                  </a:ext>
                </a:extLst>
              </p:cNvPr>
              <p:cNvSpPr/>
              <p:nvPr/>
            </p:nvSpPr>
            <p:spPr>
              <a:xfrm>
                <a:off x="838539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8" name="object 2020">
                <a:extLst>
                  <a:ext uri="{FF2B5EF4-FFF2-40B4-BE49-F238E27FC236}">
                    <a16:creationId xmlns:a16="http://schemas.microsoft.com/office/drawing/2014/main" id="{67A933AD-C53F-B41B-1A66-DC1B72D5FF40}"/>
                  </a:ext>
                </a:extLst>
              </p:cNvPr>
              <p:cNvSpPr/>
              <p:nvPr/>
            </p:nvSpPr>
            <p:spPr>
              <a:xfrm>
                <a:off x="83593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899" name="object 2021">
                <a:extLst>
                  <a:ext uri="{FF2B5EF4-FFF2-40B4-BE49-F238E27FC236}">
                    <a16:creationId xmlns:a16="http://schemas.microsoft.com/office/drawing/2014/main" id="{CBC81935-F2B7-F11D-9727-BA65548F2E00}"/>
                  </a:ext>
                </a:extLst>
              </p:cNvPr>
              <p:cNvSpPr/>
              <p:nvPr/>
            </p:nvSpPr>
            <p:spPr>
              <a:xfrm>
                <a:off x="822911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0" name="object 2022">
                <a:extLst>
                  <a:ext uri="{FF2B5EF4-FFF2-40B4-BE49-F238E27FC236}">
                    <a16:creationId xmlns:a16="http://schemas.microsoft.com/office/drawing/2014/main" id="{FF565278-8CCF-5F41-19C0-6952B9A1D7AB}"/>
                  </a:ext>
                </a:extLst>
              </p:cNvPr>
              <p:cNvSpPr/>
              <p:nvPr/>
            </p:nvSpPr>
            <p:spPr>
              <a:xfrm>
                <a:off x="820295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16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1" name="object 2023">
                <a:extLst>
                  <a:ext uri="{FF2B5EF4-FFF2-40B4-BE49-F238E27FC236}">
                    <a16:creationId xmlns:a16="http://schemas.microsoft.com/office/drawing/2014/main" id="{9B56FEFB-608A-7FE2-DD57-8AD6E7A10A16}"/>
                  </a:ext>
                </a:extLst>
              </p:cNvPr>
              <p:cNvSpPr/>
              <p:nvPr/>
            </p:nvSpPr>
            <p:spPr>
              <a:xfrm>
                <a:off x="80727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2" name="object 2024">
                <a:extLst>
                  <a:ext uri="{FF2B5EF4-FFF2-40B4-BE49-F238E27FC236}">
                    <a16:creationId xmlns:a16="http://schemas.microsoft.com/office/drawing/2014/main" id="{F5F18016-FA76-7AB9-5D7C-AE8F4FF372A5}"/>
                  </a:ext>
                </a:extLst>
              </p:cNvPr>
              <p:cNvSpPr/>
              <p:nvPr/>
            </p:nvSpPr>
            <p:spPr>
              <a:xfrm>
                <a:off x="791632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3" name="object 2025">
                <a:extLst>
                  <a:ext uri="{FF2B5EF4-FFF2-40B4-BE49-F238E27FC236}">
                    <a16:creationId xmlns:a16="http://schemas.microsoft.com/office/drawing/2014/main" id="{70AB3E13-0F4F-8633-4861-66271614B0F3}"/>
                  </a:ext>
                </a:extLst>
              </p:cNvPr>
              <p:cNvSpPr/>
              <p:nvPr/>
            </p:nvSpPr>
            <p:spPr>
              <a:xfrm>
                <a:off x="778598" y="782333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4" name="object 2026">
                <a:extLst>
                  <a:ext uri="{FF2B5EF4-FFF2-40B4-BE49-F238E27FC236}">
                    <a16:creationId xmlns:a16="http://schemas.microsoft.com/office/drawing/2014/main" id="{78344CD8-0D5A-4680-E0EF-9F072E851D84}"/>
                  </a:ext>
                </a:extLst>
              </p:cNvPr>
              <p:cNvSpPr/>
              <p:nvPr/>
            </p:nvSpPr>
            <p:spPr>
              <a:xfrm>
                <a:off x="775994" y="782333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2603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5" name="object 2027">
                <a:extLst>
                  <a:ext uri="{FF2B5EF4-FFF2-40B4-BE49-F238E27FC236}">
                    <a16:creationId xmlns:a16="http://schemas.microsoft.com/office/drawing/2014/main" id="{00208108-D21C-6C7C-A145-A7FA09495F9F}"/>
                  </a:ext>
                </a:extLst>
              </p:cNvPr>
              <p:cNvSpPr/>
              <p:nvPr/>
            </p:nvSpPr>
            <p:spPr>
              <a:xfrm>
                <a:off x="76297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6" name="object 2028">
                <a:extLst>
                  <a:ext uri="{FF2B5EF4-FFF2-40B4-BE49-F238E27FC236}">
                    <a16:creationId xmlns:a16="http://schemas.microsoft.com/office/drawing/2014/main" id="{0FF4552F-C99A-046F-2A76-34B33ED782CB}"/>
                  </a:ext>
                </a:extLst>
              </p:cNvPr>
              <p:cNvSpPr/>
              <p:nvPr/>
            </p:nvSpPr>
            <p:spPr>
              <a:xfrm>
                <a:off x="778598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7" name="object 2029">
                <a:extLst>
                  <a:ext uri="{FF2B5EF4-FFF2-40B4-BE49-F238E27FC236}">
                    <a16:creationId xmlns:a16="http://schemas.microsoft.com/office/drawing/2014/main" id="{526504C7-8E9E-DFE4-FA4F-E2903B6087DF}"/>
                  </a:ext>
                </a:extLst>
              </p:cNvPr>
              <p:cNvSpPr/>
              <p:nvPr/>
            </p:nvSpPr>
            <p:spPr>
              <a:xfrm>
                <a:off x="791632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8" name="object 2030">
                <a:extLst>
                  <a:ext uri="{FF2B5EF4-FFF2-40B4-BE49-F238E27FC236}">
                    <a16:creationId xmlns:a16="http://schemas.microsoft.com/office/drawing/2014/main" id="{CDFB77FE-4767-63CF-568B-C28CCF84BE16}"/>
                  </a:ext>
                </a:extLst>
              </p:cNvPr>
              <p:cNvSpPr/>
              <p:nvPr/>
            </p:nvSpPr>
            <p:spPr>
              <a:xfrm>
                <a:off x="807272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09" name="object 2031">
                <a:extLst>
                  <a:ext uri="{FF2B5EF4-FFF2-40B4-BE49-F238E27FC236}">
                    <a16:creationId xmlns:a16="http://schemas.microsoft.com/office/drawing/2014/main" id="{17310A8C-0845-8DBA-1B2C-9A02B51F369A}"/>
                  </a:ext>
                </a:extLst>
              </p:cNvPr>
              <p:cNvSpPr/>
              <p:nvPr/>
            </p:nvSpPr>
            <p:spPr>
              <a:xfrm>
                <a:off x="822911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0" name="object 2032">
                <a:extLst>
                  <a:ext uri="{FF2B5EF4-FFF2-40B4-BE49-F238E27FC236}">
                    <a16:creationId xmlns:a16="http://schemas.microsoft.com/office/drawing/2014/main" id="{3E52DD1C-A2E0-7B2D-5C62-0C4F5F14B0A2}"/>
                  </a:ext>
                </a:extLst>
              </p:cNvPr>
              <p:cNvSpPr/>
              <p:nvPr/>
            </p:nvSpPr>
            <p:spPr>
              <a:xfrm>
                <a:off x="838539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1" name="object 2033">
                <a:extLst>
                  <a:ext uri="{FF2B5EF4-FFF2-40B4-BE49-F238E27FC236}">
                    <a16:creationId xmlns:a16="http://schemas.microsoft.com/office/drawing/2014/main" id="{2E65AD1B-37A1-C578-4976-26AF2B145596}"/>
                  </a:ext>
                </a:extLst>
              </p:cNvPr>
              <p:cNvSpPr/>
              <p:nvPr/>
            </p:nvSpPr>
            <p:spPr>
              <a:xfrm>
                <a:off x="851574" y="782594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2" name="object 2034">
                <a:extLst>
                  <a:ext uri="{FF2B5EF4-FFF2-40B4-BE49-F238E27FC236}">
                    <a16:creationId xmlns:a16="http://schemas.microsoft.com/office/drawing/2014/main" id="{F5717060-D371-98C9-C023-7F4AF965B062}"/>
                  </a:ext>
                </a:extLst>
              </p:cNvPr>
              <p:cNvSpPr/>
              <p:nvPr/>
            </p:nvSpPr>
            <p:spPr>
              <a:xfrm>
                <a:off x="882840" y="782594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3" name="object 2035">
                <a:extLst>
                  <a:ext uri="{FF2B5EF4-FFF2-40B4-BE49-F238E27FC236}">
                    <a16:creationId xmlns:a16="http://schemas.microsoft.com/office/drawing/2014/main" id="{B5E8AFB2-1757-E7EF-583C-2CAB9B4E10D1}"/>
                  </a:ext>
                </a:extLst>
              </p:cNvPr>
              <p:cNvSpPr/>
              <p:nvPr/>
            </p:nvSpPr>
            <p:spPr>
              <a:xfrm>
                <a:off x="895874" y="782594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4" name="object 2036">
                <a:extLst>
                  <a:ext uri="{FF2B5EF4-FFF2-40B4-BE49-F238E27FC236}">
                    <a16:creationId xmlns:a16="http://schemas.microsoft.com/office/drawing/2014/main" id="{AB0AA24A-C04A-D123-7880-B23F029D64A0}"/>
                  </a:ext>
                </a:extLst>
              </p:cNvPr>
              <p:cNvSpPr/>
              <p:nvPr/>
            </p:nvSpPr>
            <p:spPr>
              <a:xfrm>
                <a:off x="762971" y="7825942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5" name="object 2037">
                <a:extLst>
                  <a:ext uri="{FF2B5EF4-FFF2-40B4-BE49-F238E27FC236}">
                    <a16:creationId xmlns:a16="http://schemas.microsoft.com/office/drawing/2014/main" id="{96BAA34D-CC52-C0AC-11B9-D275EAD78B9C}"/>
                  </a:ext>
                </a:extLst>
              </p:cNvPr>
              <p:cNvSpPr/>
              <p:nvPr/>
            </p:nvSpPr>
            <p:spPr>
              <a:xfrm>
                <a:off x="760366" y="783115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6" name="object 2038">
                <a:extLst>
                  <a:ext uri="{FF2B5EF4-FFF2-40B4-BE49-F238E27FC236}">
                    <a16:creationId xmlns:a16="http://schemas.microsoft.com/office/drawing/2014/main" id="{D5A03403-A143-7C7D-C404-F335C1889C6F}"/>
                  </a:ext>
                </a:extLst>
              </p:cNvPr>
              <p:cNvSpPr/>
              <p:nvPr/>
            </p:nvSpPr>
            <p:spPr>
              <a:xfrm>
                <a:off x="752543" y="7825946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7" name="object 2039">
                <a:extLst>
                  <a:ext uri="{FF2B5EF4-FFF2-40B4-BE49-F238E27FC236}">
                    <a16:creationId xmlns:a16="http://schemas.microsoft.com/office/drawing/2014/main" id="{0FDBE1D9-5105-517E-C749-AFC34ACDAF36}"/>
                  </a:ext>
                </a:extLst>
              </p:cNvPr>
              <p:cNvSpPr/>
              <p:nvPr/>
            </p:nvSpPr>
            <p:spPr>
              <a:xfrm>
                <a:off x="611814" y="782594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8" name="object 2040">
                <a:extLst>
                  <a:ext uri="{FF2B5EF4-FFF2-40B4-BE49-F238E27FC236}">
                    <a16:creationId xmlns:a16="http://schemas.microsoft.com/office/drawing/2014/main" id="{167C7F91-D0AE-4652-7DCC-CB07EF741DE6}"/>
                  </a:ext>
                </a:extLst>
              </p:cNvPr>
              <p:cNvSpPr/>
              <p:nvPr/>
            </p:nvSpPr>
            <p:spPr>
              <a:xfrm>
                <a:off x="762971" y="789109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19" name="object 2041">
                <a:extLst>
                  <a:ext uri="{FF2B5EF4-FFF2-40B4-BE49-F238E27FC236}">
                    <a16:creationId xmlns:a16="http://schemas.microsoft.com/office/drawing/2014/main" id="{26A6772E-5F61-AD8C-DC39-BF2C62F6288B}"/>
                  </a:ext>
                </a:extLst>
              </p:cNvPr>
              <p:cNvSpPr/>
              <p:nvPr/>
            </p:nvSpPr>
            <p:spPr>
              <a:xfrm>
                <a:off x="901084" y="789109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0" name="object 2042">
                <a:extLst>
                  <a:ext uri="{FF2B5EF4-FFF2-40B4-BE49-F238E27FC236}">
                    <a16:creationId xmlns:a16="http://schemas.microsoft.com/office/drawing/2014/main" id="{B929FC44-7F4B-60C1-0234-2EA49D48B9B8}"/>
                  </a:ext>
                </a:extLst>
              </p:cNvPr>
              <p:cNvSpPr/>
              <p:nvPr/>
            </p:nvSpPr>
            <p:spPr>
              <a:xfrm>
                <a:off x="611811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1" name="object 2043">
                <a:extLst>
                  <a:ext uri="{FF2B5EF4-FFF2-40B4-BE49-F238E27FC236}">
                    <a16:creationId xmlns:a16="http://schemas.microsoft.com/office/drawing/2014/main" id="{EFFAD67F-0982-7A9F-F09C-3EA6EA76F7F9}"/>
                  </a:ext>
                </a:extLst>
              </p:cNvPr>
              <p:cNvSpPr/>
              <p:nvPr/>
            </p:nvSpPr>
            <p:spPr>
              <a:xfrm>
                <a:off x="619638" y="7750376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2" name="object 2044">
                <a:extLst>
                  <a:ext uri="{FF2B5EF4-FFF2-40B4-BE49-F238E27FC236}">
                    <a16:creationId xmlns:a16="http://schemas.microsoft.com/office/drawing/2014/main" id="{19B7F98A-D688-84CF-B6D4-F729ED5F95A4}"/>
                  </a:ext>
                </a:extLst>
              </p:cNvPr>
              <p:cNvSpPr/>
              <p:nvPr/>
            </p:nvSpPr>
            <p:spPr>
              <a:xfrm>
                <a:off x="627451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3" name="object 2045">
                <a:extLst>
                  <a:ext uri="{FF2B5EF4-FFF2-40B4-BE49-F238E27FC236}">
                    <a16:creationId xmlns:a16="http://schemas.microsoft.com/office/drawing/2014/main" id="{7635B68D-29D6-483F-7946-928A4047CE3E}"/>
                  </a:ext>
                </a:extLst>
              </p:cNvPr>
              <p:cNvSpPr/>
              <p:nvPr/>
            </p:nvSpPr>
            <p:spPr>
              <a:xfrm>
                <a:off x="627451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4" name="object 2046">
                <a:extLst>
                  <a:ext uri="{FF2B5EF4-FFF2-40B4-BE49-F238E27FC236}">
                    <a16:creationId xmlns:a16="http://schemas.microsoft.com/office/drawing/2014/main" id="{FB755357-6EEB-C152-CABE-9700E6E968CD}"/>
                  </a:ext>
                </a:extLst>
              </p:cNvPr>
              <p:cNvSpPr/>
              <p:nvPr/>
            </p:nvSpPr>
            <p:spPr>
              <a:xfrm>
                <a:off x="6404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5" name="object 2047">
                <a:extLst>
                  <a:ext uri="{FF2B5EF4-FFF2-40B4-BE49-F238E27FC236}">
                    <a16:creationId xmlns:a16="http://schemas.microsoft.com/office/drawing/2014/main" id="{39DA4986-67AF-34AB-B8DD-DC6BB5391473}"/>
                  </a:ext>
                </a:extLst>
              </p:cNvPr>
              <p:cNvSpPr/>
              <p:nvPr/>
            </p:nvSpPr>
            <p:spPr>
              <a:xfrm>
                <a:off x="640486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6" name="object 2048">
                <a:extLst>
                  <a:ext uri="{FF2B5EF4-FFF2-40B4-BE49-F238E27FC236}">
                    <a16:creationId xmlns:a16="http://schemas.microsoft.com/office/drawing/2014/main" id="{C7F722C8-FB9C-29FF-EC1C-983EFA4759AC}"/>
                  </a:ext>
                </a:extLst>
              </p:cNvPr>
              <p:cNvSpPr/>
              <p:nvPr/>
            </p:nvSpPr>
            <p:spPr>
              <a:xfrm>
                <a:off x="656125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7" name="object 2049">
                <a:extLst>
                  <a:ext uri="{FF2B5EF4-FFF2-40B4-BE49-F238E27FC236}">
                    <a16:creationId xmlns:a16="http://schemas.microsoft.com/office/drawing/2014/main" id="{8D70C7B9-146D-C972-C91D-4A73A256D343}"/>
                  </a:ext>
                </a:extLst>
              </p:cNvPr>
              <p:cNvSpPr/>
              <p:nvPr/>
            </p:nvSpPr>
            <p:spPr>
              <a:xfrm>
                <a:off x="656125" y="775298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8" name="object 2050">
                <a:extLst>
                  <a:ext uri="{FF2B5EF4-FFF2-40B4-BE49-F238E27FC236}">
                    <a16:creationId xmlns:a16="http://schemas.microsoft.com/office/drawing/2014/main" id="{672CF57A-9BD8-615F-9D7F-8B00ECDA03C1}"/>
                  </a:ext>
                </a:extLst>
              </p:cNvPr>
              <p:cNvSpPr/>
              <p:nvPr/>
            </p:nvSpPr>
            <p:spPr>
              <a:xfrm>
                <a:off x="67175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29" name="object 2051">
                <a:extLst>
                  <a:ext uri="{FF2B5EF4-FFF2-40B4-BE49-F238E27FC236}">
                    <a16:creationId xmlns:a16="http://schemas.microsoft.com/office/drawing/2014/main" id="{92734DB6-0D25-B4C7-A7F2-55B1BDD897B8}"/>
                  </a:ext>
                </a:extLst>
              </p:cNvPr>
              <p:cNvSpPr/>
              <p:nvPr/>
            </p:nvSpPr>
            <p:spPr>
              <a:xfrm>
                <a:off x="68478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0" name="object 2052">
                <a:extLst>
                  <a:ext uri="{FF2B5EF4-FFF2-40B4-BE49-F238E27FC236}">
                    <a16:creationId xmlns:a16="http://schemas.microsoft.com/office/drawing/2014/main" id="{E6B2761E-C677-539F-7257-64165ECB5C73}"/>
                  </a:ext>
                </a:extLst>
              </p:cNvPr>
              <p:cNvSpPr/>
              <p:nvPr/>
            </p:nvSpPr>
            <p:spPr>
              <a:xfrm>
                <a:off x="68478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1" name="object 2053">
                <a:extLst>
                  <a:ext uri="{FF2B5EF4-FFF2-40B4-BE49-F238E27FC236}">
                    <a16:creationId xmlns:a16="http://schemas.microsoft.com/office/drawing/2014/main" id="{7F1416EC-270D-13E9-5A64-098719C798C7}"/>
                  </a:ext>
                </a:extLst>
              </p:cNvPr>
              <p:cNvSpPr/>
              <p:nvPr/>
            </p:nvSpPr>
            <p:spPr>
              <a:xfrm>
                <a:off x="700426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2" name="object 2054">
                <a:extLst>
                  <a:ext uri="{FF2B5EF4-FFF2-40B4-BE49-F238E27FC236}">
                    <a16:creationId xmlns:a16="http://schemas.microsoft.com/office/drawing/2014/main" id="{EE7B26F9-8FA0-E1F6-44E9-807851D4B2B7}"/>
                  </a:ext>
                </a:extLst>
              </p:cNvPr>
              <p:cNvSpPr/>
              <p:nvPr/>
            </p:nvSpPr>
            <p:spPr>
              <a:xfrm>
                <a:off x="7004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3" name="object 2055">
                <a:extLst>
                  <a:ext uri="{FF2B5EF4-FFF2-40B4-BE49-F238E27FC236}">
                    <a16:creationId xmlns:a16="http://schemas.microsoft.com/office/drawing/2014/main" id="{C188C417-C8E0-642D-0018-3FC40E50FD0E}"/>
                  </a:ext>
                </a:extLst>
              </p:cNvPr>
              <p:cNvSpPr/>
              <p:nvPr/>
            </p:nvSpPr>
            <p:spPr>
              <a:xfrm>
                <a:off x="716053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4" name="object 2056">
                <a:extLst>
                  <a:ext uri="{FF2B5EF4-FFF2-40B4-BE49-F238E27FC236}">
                    <a16:creationId xmlns:a16="http://schemas.microsoft.com/office/drawing/2014/main" id="{6F2817B1-4BC7-9504-2301-3E7BE806FA77}"/>
                  </a:ext>
                </a:extLst>
              </p:cNvPr>
              <p:cNvSpPr/>
              <p:nvPr/>
            </p:nvSpPr>
            <p:spPr>
              <a:xfrm>
                <a:off x="731692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5" name="object 2057">
                <a:extLst>
                  <a:ext uri="{FF2B5EF4-FFF2-40B4-BE49-F238E27FC236}">
                    <a16:creationId xmlns:a16="http://schemas.microsoft.com/office/drawing/2014/main" id="{42EE66F5-A7C7-B7F6-8818-0058AB1042D2}"/>
                  </a:ext>
                </a:extLst>
              </p:cNvPr>
              <p:cNvSpPr/>
              <p:nvPr/>
            </p:nvSpPr>
            <p:spPr>
              <a:xfrm>
                <a:off x="744727" y="775558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6" name="object 2058">
                <a:extLst>
                  <a:ext uri="{FF2B5EF4-FFF2-40B4-BE49-F238E27FC236}">
                    <a16:creationId xmlns:a16="http://schemas.microsoft.com/office/drawing/2014/main" id="{1B76EE7D-6D61-C8FA-980A-7742D389753B}"/>
                  </a:ext>
                </a:extLst>
              </p:cNvPr>
              <p:cNvSpPr/>
              <p:nvPr/>
            </p:nvSpPr>
            <p:spPr>
              <a:xfrm>
                <a:off x="744727" y="775558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8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7" name="object 2059">
                <a:extLst>
                  <a:ext uri="{FF2B5EF4-FFF2-40B4-BE49-F238E27FC236}">
                    <a16:creationId xmlns:a16="http://schemas.microsoft.com/office/drawing/2014/main" id="{DA5310CA-AFD1-345F-1BF6-C98CA6EB7C72}"/>
                  </a:ext>
                </a:extLst>
              </p:cNvPr>
              <p:cNvSpPr/>
              <p:nvPr/>
            </p:nvSpPr>
            <p:spPr>
              <a:xfrm>
                <a:off x="7473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8" name="object 2060">
                <a:extLst>
                  <a:ext uri="{FF2B5EF4-FFF2-40B4-BE49-F238E27FC236}">
                    <a16:creationId xmlns:a16="http://schemas.microsoft.com/office/drawing/2014/main" id="{F122D4EB-99AF-3436-AE46-E5EDC6DD3676}"/>
                  </a:ext>
                </a:extLst>
              </p:cNvPr>
              <p:cNvSpPr/>
              <p:nvPr/>
            </p:nvSpPr>
            <p:spPr>
              <a:xfrm>
                <a:off x="731697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39" name="object 2061">
                <a:extLst>
                  <a:ext uri="{FF2B5EF4-FFF2-40B4-BE49-F238E27FC236}">
                    <a16:creationId xmlns:a16="http://schemas.microsoft.com/office/drawing/2014/main" id="{E4110497-702C-273B-5B02-A3F14B656B18}"/>
                  </a:ext>
                </a:extLst>
              </p:cNvPr>
              <p:cNvSpPr/>
              <p:nvPr/>
            </p:nvSpPr>
            <p:spPr>
              <a:xfrm>
                <a:off x="716059" y="782333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0" name="object 2062">
                <a:extLst>
                  <a:ext uri="{FF2B5EF4-FFF2-40B4-BE49-F238E27FC236}">
                    <a16:creationId xmlns:a16="http://schemas.microsoft.com/office/drawing/2014/main" id="{68B97A9B-3A3D-D0E3-1CE2-425E91A93F8D}"/>
                  </a:ext>
                </a:extLst>
              </p:cNvPr>
              <p:cNvSpPr/>
              <p:nvPr/>
            </p:nvSpPr>
            <p:spPr>
              <a:xfrm>
                <a:off x="70303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1" name="object 2063">
                <a:extLst>
                  <a:ext uri="{FF2B5EF4-FFF2-40B4-BE49-F238E27FC236}">
                    <a16:creationId xmlns:a16="http://schemas.microsoft.com/office/drawing/2014/main" id="{95C03D69-7CFD-6040-1684-A105C249E336}"/>
                  </a:ext>
                </a:extLst>
              </p:cNvPr>
              <p:cNvSpPr/>
              <p:nvPr/>
            </p:nvSpPr>
            <p:spPr>
              <a:xfrm>
                <a:off x="68739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2" name="object 2064">
                <a:extLst>
                  <a:ext uri="{FF2B5EF4-FFF2-40B4-BE49-F238E27FC236}">
                    <a16:creationId xmlns:a16="http://schemas.microsoft.com/office/drawing/2014/main" id="{0B2B0CD9-76A1-433D-7541-D624FF86F6C9}"/>
                  </a:ext>
                </a:extLst>
              </p:cNvPr>
              <p:cNvSpPr/>
              <p:nvPr/>
            </p:nvSpPr>
            <p:spPr>
              <a:xfrm>
                <a:off x="671756" y="782333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3" name="object 2065">
                <a:extLst>
                  <a:ext uri="{FF2B5EF4-FFF2-40B4-BE49-F238E27FC236}">
                    <a16:creationId xmlns:a16="http://schemas.microsoft.com/office/drawing/2014/main" id="{38651FCB-4AB7-9451-D7B2-348B8BAC6311}"/>
                  </a:ext>
                </a:extLst>
              </p:cNvPr>
              <p:cNvSpPr/>
              <p:nvPr/>
            </p:nvSpPr>
            <p:spPr>
              <a:xfrm>
                <a:off x="643088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4" name="object 2066">
                <a:extLst>
                  <a:ext uri="{FF2B5EF4-FFF2-40B4-BE49-F238E27FC236}">
                    <a16:creationId xmlns:a16="http://schemas.microsoft.com/office/drawing/2014/main" id="{4327322D-6D90-B6E0-1E99-A08D363B728E}"/>
                  </a:ext>
                </a:extLst>
              </p:cNvPr>
              <p:cNvSpPr/>
              <p:nvPr/>
            </p:nvSpPr>
            <p:spPr>
              <a:xfrm>
                <a:off x="611809" y="782333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5" name="object 2067">
                <a:extLst>
                  <a:ext uri="{FF2B5EF4-FFF2-40B4-BE49-F238E27FC236}">
                    <a16:creationId xmlns:a16="http://schemas.microsoft.com/office/drawing/2014/main" id="{4470EFEE-4116-0C30-B22A-C33314E9121E}"/>
                  </a:ext>
                </a:extLst>
              </p:cNvPr>
              <p:cNvSpPr/>
              <p:nvPr/>
            </p:nvSpPr>
            <p:spPr>
              <a:xfrm>
                <a:off x="911514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6" name="object 2068">
                <a:extLst>
                  <a:ext uri="{FF2B5EF4-FFF2-40B4-BE49-F238E27FC236}">
                    <a16:creationId xmlns:a16="http://schemas.microsoft.com/office/drawing/2014/main" id="{A123B5BD-BCA1-F0E9-D380-BF1B5DB9BF4C}"/>
                  </a:ext>
                </a:extLst>
              </p:cNvPr>
              <p:cNvSpPr/>
              <p:nvPr/>
            </p:nvSpPr>
            <p:spPr>
              <a:xfrm>
                <a:off x="770783" y="782333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7" name="object 2069">
                <a:extLst>
                  <a:ext uri="{FF2B5EF4-FFF2-40B4-BE49-F238E27FC236}">
                    <a16:creationId xmlns:a16="http://schemas.microsoft.com/office/drawing/2014/main" id="{C81994FD-4A39-1045-9530-5D3A6E52F669}"/>
                  </a:ext>
                </a:extLst>
              </p:cNvPr>
              <p:cNvSpPr/>
              <p:nvPr/>
            </p:nvSpPr>
            <p:spPr>
              <a:xfrm>
                <a:off x="8958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8" name="object 2070">
                <a:extLst>
                  <a:ext uri="{FF2B5EF4-FFF2-40B4-BE49-F238E27FC236}">
                    <a16:creationId xmlns:a16="http://schemas.microsoft.com/office/drawing/2014/main" id="{8E862269-4380-B7CB-58FC-C1CCF20A6A88}"/>
                  </a:ext>
                </a:extLst>
              </p:cNvPr>
              <p:cNvSpPr/>
              <p:nvPr/>
            </p:nvSpPr>
            <p:spPr>
              <a:xfrm>
                <a:off x="882840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49" name="object 2071">
                <a:extLst>
                  <a:ext uri="{FF2B5EF4-FFF2-40B4-BE49-F238E27FC236}">
                    <a16:creationId xmlns:a16="http://schemas.microsoft.com/office/drawing/2014/main" id="{D46C647B-7EE3-1A1D-F693-AA93571383E1}"/>
                  </a:ext>
                </a:extLst>
              </p:cNvPr>
              <p:cNvSpPr/>
              <p:nvPr/>
            </p:nvSpPr>
            <p:spPr>
              <a:xfrm>
                <a:off x="88023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0" name="object 2072">
                <a:extLst>
                  <a:ext uri="{FF2B5EF4-FFF2-40B4-BE49-F238E27FC236}">
                    <a16:creationId xmlns:a16="http://schemas.microsoft.com/office/drawing/2014/main" id="{C988443D-C357-118C-05C9-B9A17685C79A}"/>
                  </a:ext>
                </a:extLst>
              </p:cNvPr>
              <p:cNvSpPr/>
              <p:nvPr/>
            </p:nvSpPr>
            <p:spPr>
              <a:xfrm>
                <a:off x="867213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1" name="object 2073">
                <a:extLst>
                  <a:ext uri="{FF2B5EF4-FFF2-40B4-BE49-F238E27FC236}">
                    <a16:creationId xmlns:a16="http://schemas.microsoft.com/office/drawing/2014/main" id="{DD60A63B-BAD8-ABC1-99C1-8C53AF7FAA40}"/>
                  </a:ext>
                </a:extLst>
              </p:cNvPr>
              <p:cNvSpPr/>
              <p:nvPr/>
            </p:nvSpPr>
            <p:spPr>
              <a:xfrm>
                <a:off x="867213" y="7815525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2" name="object 2074">
                <a:extLst>
                  <a:ext uri="{FF2B5EF4-FFF2-40B4-BE49-F238E27FC236}">
                    <a16:creationId xmlns:a16="http://schemas.microsoft.com/office/drawing/2014/main" id="{4137905C-97A1-7864-D654-902BE6A9F249}"/>
                  </a:ext>
                </a:extLst>
              </p:cNvPr>
              <p:cNvSpPr/>
              <p:nvPr/>
            </p:nvSpPr>
            <p:spPr>
              <a:xfrm>
                <a:off x="851574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3" name="object 2075">
                <a:extLst>
                  <a:ext uri="{FF2B5EF4-FFF2-40B4-BE49-F238E27FC236}">
                    <a16:creationId xmlns:a16="http://schemas.microsoft.com/office/drawing/2014/main" id="{90E1C131-BEE4-DCE1-9DA3-6B730387062A}"/>
                  </a:ext>
                </a:extLst>
              </p:cNvPr>
              <p:cNvSpPr/>
              <p:nvPr/>
            </p:nvSpPr>
            <p:spPr>
              <a:xfrm>
                <a:off x="838539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4" name="object 2076">
                <a:extLst>
                  <a:ext uri="{FF2B5EF4-FFF2-40B4-BE49-F238E27FC236}">
                    <a16:creationId xmlns:a16="http://schemas.microsoft.com/office/drawing/2014/main" id="{906AEFAE-35B4-501E-2BA2-C8A6F49C8032}"/>
                  </a:ext>
                </a:extLst>
              </p:cNvPr>
              <p:cNvSpPr/>
              <p:nvPr/>
            </p:nvSpPr>
            <p:spPr>
              <a:xfrm>
                <a:off x="83593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5" name="object 2077">
                <a:extLst>
                  <a:ext uri="{FF2B5EF4-FFF2-40B4-BE49-F238E27FC236}">
                    <a16:creationId xmlns:a16="http://schemas.microsoft.com/office/drawing/2014/main" id="{B40A4C5C-9E1E-C6D1-3D53-8C9B37E8F7BA}"/>
                  </a:ext>
                </a:extLst>
              </p:cNvPr>
              <p:cNvSpPr/>
              <p:nvPr/>
            </p:nvSpPr>
            <p:spPr>
              <a:xfrm>
                <a:off x="822911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6" name="object 2078">
                <a:extLst>
                  <a:ext uri="{FF2B5EF4-FFF2-40B4-BE49-F238E27FC236}">
                    <a16:creationId xmlns:a16="http://schemas.microsoft.com/office/drawing/2014/main" id="{D8BCB5DB-55D0-35ED-F9F2-C0350D99899E}"/>
                  </a:ext>
                </a:extLst>
              </p:cNvPr>
              <p:cNvSpPr/>
              <p:nvPr/>
            </p:nvSpPr>
            <p:spPr>
              <a:xfrm>
                <a:off x="820295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7" name="object 2079">
                <a:extLst>
                  <a:ext uri="{FF2B5EF4-FFF2-40B4-BE49-F238E27FC236}">
                    <a16:creationId xmlns:a16="http://schemas.microsoft.com/office/drawing/2014/main" id="{6D4F6F71-35AA-AE77-E91B-26CF17D39849}"/>
                  </a:ext>
                </a:extLst>
              </p:cNvPr>
              <p:cNvSpPr/>
              <p:nvPr/>
            </p:nvSpPr>
            <p:spPr>
              <a:xfrm>
                <a:off x="80727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8" name="object 2080">
                <a:extLst>
                  <a:ext uri="{FF2B5EF4-FFF2-40B4-BE49-F238E27FC236}">
                    <a16:creationId xmlns:a16="http://schemas.microsoft.com/office/drawing/2014/main" id="{AABDA605-D711-2604-19ED-EB02D7958F6E}"/>
                  </a:ext>
                </a:extLst>
              </p:cNvPr>
              <p:cNvSpPr/>
              <p:nvPr/>
            </p:nvSpPr>
            <p:spPr>
              <a:xfrm>
                <a:off x="791632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59" name="object 2081">
                <a:extLst>
                  <a:ext uri="{FF2B5EF4-FFF2-40B4-BE49-F238E27FC236}">
                    <a16:creationId xmlns:a16="http://schemas.microsoft.com/office/drawing/2014/main" id="{B1691C38-6474-33DA-206F-68908BE95368}"/>
                  </a:ext>
                </a:extLst>
              </p:cNvPr>
              <p:cNvSpPr/>
              <p:nvPr/>
            </p:nvSpPr>
            <p:spPr>
              <a:xfrm>
                <a:off x="778598" y="774775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0" name="object 2082">
                <a:extLst>
                  <a:ext uri="{FF2B5EF4-FFF2-40B4-BE49-F238E27FC236}">
                    <a16:creationId xmlns:a16="http://schemas.microsoft.com/office/drawing/2014/main" id="{3D600896-05F6-CADA-F50D-D50AC505371D}"/>
                  </a:ext>
                </a:extLst>
              </p:cNvPr>
              <p:cNvSpPr/>
              <p:nvPr/>
            </p:nvSpPr>
            <p:spPr>
              <a:xfrm>
                <a:off x="775994" y="774775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1" name="object 2083">
                <a:extLst>
                  <a:ext uri="{FF2B5EF4-FFF2-40B4-BE49-F238E27FC236}">
                    <a16:creationId xmlns:a16="http://schemas.microsoft.com/office/drawing/2014/main" id="{6E22A43F-0764-3052-1FF0-0E1BE978049B}"/>
                  </a:ext>
                </a:extLst>
              </p:cNvPr>
              <p:cNvSpPr/>
              <p:nvPr/>
            </p:nvSpPr>
            <p:spPr>
              <a:xfrm>
                <a:off x="76297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2" name="object 2084">
                <a:extLst>
                  <a:ext uri="{FF2B5EF4-FFF2-40B4-BE49-F238E27FC236}">
                    <a16:creationId xmlns:a16="http://schemas.microsoft.com/office/drawing/2014/main" id="{70A9C6ED-8C92-8B46-193E-FBE86B39FEE2}"/>
                  </a:ext>
                </a:extLst>
              </p:cNvPr>
              <p:cNvSpPr/>
              <p:nvPr/>
            </p:nvSpPr>
            <p:spPr>
              <a:xfrm>
                <a:off x="778598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3" name="object 2085">
                <a:extLst>
                  <a:ext uri="{FF2B5EF4-FFF2-40B4-BE49-F238E27FC236}">
                    <a16:creationId xmlns:a16="http://schemas.microsoft.com/office/drawing/2014/main" id="{91F98171-A6E6-FB2C-B7B1-707D6FFC7972}"/>
                  </a:ext>
                </a:extLst>
              </p:cNvPr>
              <p:cNvSpPr/>
              <p:nvPr/>
            </p:nvSpPr>
            <p:spPr>
              <a:xfrm>
                <a:off x="791632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4" name="object 2086">
                <a:extLst>
                  <a:ext uri="{FF2B5EF4-FFF2-40B4-BE49-F238E27FC236}">
                    <a16:creationId xmlns:a16="http://schemas.microsoft.com/office/drawing/2014/main" id="{8E0FB6D1-2472-0FB1-FFCE-4733F983CA2D}"/>
                  </a:ext>
                </a:extLst>
              </p:cNvPr>
              <p:cNvSpPr/>
              <p:nvPr/>
            </p:nvSpPr>
            <p:spPr>
              <a:xfrm>
                <a:off x="807272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5" name="object 2087">
                <a:extLst>
                  <a:ext uri="{FF2B5EF4-FFF2-40B4-BE49-F238E27FC236}">
                    <a16:creationId xmlns:a16="http://schemas.microsoft.com/office/drawing/2014/main" id="{E9935034-3414-E1DC-7468-3EFD0D72C64D}"/>
                  </a:ext>
                </a:extLst>
              </p:cNvPr>
              <p:cNvSpPr/>
              <p:nvPr/>
            </p:nvSpPr>
            <p:spPr>
              <a:xfrm>
                <a:off x="822911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6" name="object 2088">
                <a:extLst>
                  <a:ext uri="{FF2B5EF4-FFF2-40B4-BE49-F238E27FC236}">
                    <a16:creationId xmlns:a16="http://schemas.microsoft.com/office/drawing/2014/main" id="{B036A77B-115E-5FE2-876E-D353F991EF1A}"/>
                  </a:ext>
                </a:extLst>
              </p:cNvPr>
              <p:cNvSpPr/>
              <p:nvPr/>
            </p:nvSpPr>
            <p:spPr>
              <a:xfrm>
                <a:off x="838539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7" name="object 2089">
                <a:extLst>
                  <a:ext uri="{FF2B5EF4-FFF2-40B4-BE49-F238E27FC236}">
                    <a16:creationId xmlns:a16="http://schemas.microsoft.com/office/drawing/2014/main" id="{6C58E073-5C9E-7EDE-2024-AF5AAD039539}"/>
                  </a:ext>
                </a:extLst>
              </p:cNvPr>
              <p:cNvSpPr/>
              <p:nvPr/>
            </p:nvSpPr>
            <p:spPr>
              <a:xfrm>
                <a:off x="851574" y="7750376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8" name="object 2090">
                <a:extLst>
                  <a:ext uri="{FF2B5EF4-FFF2-40B4-BE49-F238E27FC236}">
                    <a16:creationId xmlns:a16="http://schemas.microsoft.com/office/drawing/2014/main" id="{54D51B5E-ACD3-D009-154B-DFF0617C960D}"/>
                  </a:ext>
                </a:extLst>
              </p:cNvPr>
              <p:cNvSpPr/>
              <p:nvPr/>
            </p:nvSpPr>
            <p:spPr>
              <a:xfrm>
                <a:off x="882840" y="7750376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69" name="object 2091">
                <a:extLst>
                  <a:ext uri="{FF2B5EF4-FFF2-40B4-BE49-F238E27FC236}">
                    <a16:creationId xmlns:a16="http://schemas.microsoft.com/office/drawing/2014/main" id="{94451763-1E69-EB8A-1C69-5C59E280FA49}"/>
                  </a:ext>
                </a:extLst>
              </p:cNvPr>
              <p:cNvSpPr/>
              <p:nvPr/>
            </p:nvSpPr>
            <p:spPr>
              <a:xfrm>
                <a:off x="895874" y="7750376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0" name="object 2092">
                <a:extLst>
                  <a:ext uri="{FF2B5EF4-FFF2-40B4-BE49-F238E27FC236}">
                    <a16:creationId xmlns:a16="http://schemas.microsoft.com/office/drawing/2014/main" id="{77596064-5E9C-6200-5622-1C45AE9AFC4B}"/>
                  </a:ext>
                </a:extLst>
              </p:cNvPr>
              <p:cNvSpPr/>
              <p:nvPr/>
            </p:nvSpPr>
            <p:spPr>
              <a:xfrm>
                <a:off x="762971" y="775037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1" name="object 2093">
                <a:extLst>
                  <a:ext uri="{FF2B5EF4-FFF2-40B4-BE49-F238E27FC236}">
                    <a16:creationId xmlns:a16="http://schemas.microsoft.com/office/drawing/2014/main" id="{4435A350-2E89-2D92-1E04-B827E8693487}"/>
                  </a:ext>
                </a:extLst>
              </p:cNvPr>
              <p:cNvSpPr/>
              <p:nvPr/>
            </p:nvSpPr>
            <p:spPr>
              <a:xfrm>
                <a:off x="760366" y="775558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2" name="object 2094">
                <a:extLst>
                  <a:ext uri="{FF2B5EF4-FFF2-40B4-BE49-F238E27FC236}">
                    <a16:creationId xmlns:a16="http://schemas.microsoft.com/office/drawing/2014/main" id="{E506F410-D543-FB04-82CE-17FDF46521B8}"/>
                  </a:ext>
                </a:extLst>
              </p:cNvPr>
              <p:cNvSpPr/>
              <p:nvPr/>
            </p:nvSpPr>
            <p:spPr>
              <a:xfrm>
                <a:off x="752543" y="775037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3" name="object 2095">
                <a:extLst>
                  <a:ext uri="{FF2B5EF4-FFF2-40B4-BE49-F238E27FC236}">
                    <a16:creationId xmlns:a16="http://schemas.microsoft.com/office/drawing/2014/main" id="{E55F53CF-C598-325A-B79B-3E855C911D97}"/>
                  </a:ext>
                </a:extLst>
              </p:cNvPr>
              <p:cNvSpPr/>
              <p:nvPr/>
            </p:nvSpPr>
            <p:spPr>
              <a:xfrm>
                <a:off x="611814" y="7750376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4" name="object 2096">
                <a:extLst>
                  <a:ext uri="{FF2B5EF4-FFF2-40B4-BE49-F238E27FC236}">
                    <a16:creationId xmlns:a16="http://schemas.microsoft.com/office/drawing/2014/main" id="{97429A3C-DD96-143F-5E3B-AB18861FBBFF}"/>
                  </a:ext>
                </a:extLst>
              </p:cNvPr>
              <p:cNvSpPr/>
              <p:nvPr/>
            </p:nvSpPr>
            <p:spPr>
              <a:xfrm>
                <a:off x="762971" y="781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5" name="object 2097">
                <a:extLst>
                  <a:ext uri="{FF2B5EF4-FFF2-40B4-BE49-F238E27FC236}">
                    <a16:creationId xmlns:a16="http://schemas.microsoft.com/office/drawing/2014/main" id="{1776907F-5BA4-8600-2EE3-688AA97B510A}"/>
                  </a:ext>
                </a:extLst>
              </p:cNvPr>
              <p:cNvSpPr/>
              <p:nvPr/>
            </p:nvSpPr>
            <p:spPr>
              <a:xfrm>
                <a:off x="901084" y="78155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6" name="object 2098">
                <a:extLst>
                  <a:ext uri="{FF2B5EF4-FFF2-40B4-BE49-F238E27FC236}">
                    <a16:creationId xmlns:a16="http://schemas.microsoft.com/office/drawing/2014/main" id="{F5A28225-DCA5-4E18-CAED-C53B6FB3F760}"/>
                  </a:ext>
                </a:extLst>
              </p:cNvPr>
              <p:cNvSpPr/>
              <p:nvPr/>
            </p:nvSpPr>
            <p:spPr>
              <a:xfrm>
                <a:off x="611811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7" name="object 2099">
                <a:extLst>
                  <a:ext uri="{FF2B5EF4-FFF2-40B4-BE49-F238E27FC236}">
                    <a16:creationId xmlns:a16="http://schemas.microsoft.com/office/drawing/2014/main" id="{84BBBD6A-F73B-6F97-6765-7FF1A6B86B4B}"/>
                  </a:ext>
                </a:extLst>
              </p:cNvPr>
              <p:cNvSpPr/>
              <p:nvPr/>
            </p:nvSpPr>
            <p:spPr>
              <a:xfrm>
                <a:off x="619638" y="767479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8" name="object 2100">
                <a:extLst>
                  <a:ext uri="{FF2B5EF4-FFF2-40B4-BE49-F238E27FC236}">
                    <a16:creationId xmlns:a16="http://schemas.microsoft.com/office/drawing/2014/main" id="{D785A581-1F27-A5C3-7B34-EC14B38C89CF}"/>
                  </a:ext>
                </a:extLst>
              </p:cNvPr>
              <p:cNvSpPr/>
              <p:nvPr/>
            </p:nvSpPr>
            <p:spPr>
              <a:xfrm>
                <a:off x="627451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79" name="object 2101">
                <a:extLst>
                  <a:ext uri="{FF2B5EF4-FFF2-40B4-BE49-F238E27FC236}">
                    <a16:creationId xmlns:a16="http://schemas.microsoft.com/office/drawing/2014/main" id="{065608C3-87EE-92DA-24C6-037493C6C61F}"/>
                  </a:ext>
                </a:extLst>
              </p:cNvPr>
              <p:cNvSpPr/>
              <p:nvPr/>
            </p:nvSpPr>
            <p:spPr>
              <a:xfrm>
                <a:off x="627451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0" name="object 2102">
                <a:extLst>
                  <a:ext uri="{FF2B5EF4-FFF2-40B4-BE49-F238E27FC236}">
                    <a16:creationId xmlns:a16="http://schemas.microsoft.com/office/drawing/2014/main" id="{1F03A5AD-A8F7-2CA6-5FAC-582D59D4684C}"/>
                  </a:ext>
                </a:extLst>
              </p:cNvPr>
              <p:cNvSpPr/>
              <p:nvPr/>
            </p:nvSpPr>
            <p:spPr>
              <a:xfrm>
                <a:off x="6404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1" name="object 2103">
                <a:extLst>
                  <a:ext uri="{FF2B5EF4-FFF2-40B4-BE49-F238E27FC236}">
                    <a16:creationId xmlns:a16="http://schemas.microsoft.com/office/drawing/2014/main" id="{3A13920C-F505-1EBE-0753-4AE37125A9EA}"/>
                  </a:ext>
                </a:extLst>
              </p:cNvPr>
              <p:cNvSpPr/>
              <p:nvPr/>
            </p:nvSpPr>
            <p:spPr>
              <a:xfrm>
                <a:off x="640486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2" name="object 2104">
                <a:extLst>
                  <a:ext uri="{FF2B5EF4-FFF2-40B4-BE49-F238E27FC236}">
                    <a16:creationId xmlns:a16="http://schemas.microsoft.com/office/drawing/2014/main" id="{03BD03A5-02E0-2D3A-BECC-26D6A4F9CC78}"/>
                  </a:ext>
                </a:extLst>
              </p:cNvPr>
              <p:cNvSpPr/>
              <p:nvPr/>
            </p:nvSpPr>
            <p:spPr>
              <a:xfrm>
                <a:off x="656125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3" name="object 2105">
                <a:extLst>
                  <a:ext uri="{FF2B5EF4-FFF2-40B4-BE49-F238E27FC236}">
                    <a16:creationId xmlns:a16="http://schemas.microsoft.com/office/drawing/2014/main" id="{421AB8FD-AF0A-7958-578B-E7317B6B6419}"/>
                  </a:ext>
                </a:extLst>
              </p:cNvPr>
              <p:cNvSpPr/>
              <p:nvPr/>
            </p:nvSpPr>
            <p:spPr>
              <a:xfrm>
                <a:off x="656125" y="767740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4" name="object 2106">
                <a:extLst>
                  <a:ext uri="{FF2B5EF4-FFF2-40B4-BE49-F238E27FC236}">
                    <a16:creationId xmlns:a16="http://schemas.microsoft.com/office/drawing/2014/main" id="{76D651AF-6BE2-6856-A0BB-F3AD1A0AB770}"/>
                  </a:ext>
                </a:extLst>
              </p:cNvPr>
              <p:cNvSpPr/>
              <p:nvPr/>
            </p:nvSpPr>
            <p:spPr>
              <a:xfrm>
                <a:off x="67175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5" name="object 2107">
                <a:extLst>
                  <a:ext uri="{FF2B5EF4-FFF2-40B4-BE49-F238E27FC236}">
                    <a16:creationId xmlns:a16="http://schemas.microsoft.com/office/drawing/2014/main" id="{8B77BEEB-5D13-9E89-6870-CC9CD72711C3}"/>
                  </a:ext>
                </a:extLst>
              </p:cNvPr>
              <p:cNvSpPr/>
              <p:nvPr/>
            </p:nvSpPr>
            <p:spPr>
              <a:xfrm>
                <a:off x="68478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6" name="object 2108">
                <a:extLst>
                  <a:ext uri="{FF2B5EF4-FFF2-40B4-BE49-F238E27FC236}">
                    <a16:creationId xmlns:a16="http://schemas.microsoft.com/office/drawing/2014/main" id="{B1F001B7-BB4D-F700-EBA5-44C89C48772F}"/>
                  </a:ext>
                </a:extLst>
              </p:cNvPr>
              <p:cNvSpPr/>
              <p:nvPr/>
            </p:nvSpPr>
            <p:spPr>
              <a:xfrm>
                <a:off x="68478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7" name="object 2109">
                <a:extLst>
                  <a:ext uri="{FF2B5EF4-FFF2-40B4-BE49-F238E27FC236}">
                    <a16:creationId xmlns:a16="http://schemas.microsoft.com/office/drawing/2014/main" id="{17EDF75F-7C48-3BCD-9D41-FEA657E27478}"/>
                  </a:ext>
                </a:extLst>
              </p:cNvPr>
              <p:cNvSpPr/>
              <p:nvPr/>
            </p:nvSpPr>
            <p:spPr>
              <a:xfrm>
                <a:off x="700426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8" name="object 2110">
                <a:extLst>
                  <a:ext uri="{FF2B5EF4-FFF2-40B4-BE49-F238E27FC236}">
                    <a16:creationId xmlns:a16="http://schemas.microsoft.com/office/drawing/2014/main" id="{01E6D3FF-47C8-8323-54F3-33C13B9EB1F9}"/>
                  </a:ext>
                </a:extLst>
              </p:cNvPr>
              <p:cNvSpPr/>
              <p:nvPr/>
            </p:nvSpPr>
            <p:spPr>
              <a:xfrm>
                <a:off x="7004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89" name="object 2111">
                <a:extLst>
                  <a:ext uri="{FF2B5EF4-FFF2-40B4-BE49-F238E27FC236}">
                    <a16:creationId xmlns:a16="http://schemas.microsoft.com/office/drawing/2014/main" id="{D7AA14E4-84DA-D36C-E9EC-D665A9A8A38F}"/>
                  </a:ext>
                </a:extLst>
              </p:cNvPr>
              <p:cNvSpPr/>
              <p:nvPr/>
            </p:nvSpPr>
            <p:spPr>
              <a:xfrm>
                <a:off x="716053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0" name="object 2112">
                <a:extLst>
                  <a:ext uri="{FF2B5EF4-FFF2-40B4-BE49-F238E27FC236}">
                    <a16:creationId xmlns:a16="http://schemas.microsoft.com/office/drawing/2014/main" id="{F50ABB6B-16BD-F196-59D9-90EC26C8A0BD}"/>
                  </a:ext>
                </a:extLst>
              </p:cNvPr>
              <p:cNvSpPr/>
              <p:nvPr/>
            </p:nvSpPr>
            <p:spPr>
              <a:xfrm>
                <a:off x="731692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1" name="object 2113">
                <a:extLst>
                  <a:ext uri="{FF2B5EF4-FFF2-40B4-BE49-F238E27FC236}">
                    <a16:creationId xmlns:a16="http://schemas.microsoft.com/office/drawing/2014/main" id="{6FF25D63-19D0-73D2-B857-51DC2AA2370F}"/>
                  </a:ext>
                </a:extLst>
              </p:cNvPr>
              <p:cNvSpPr/>
              <p:nvPr/>
            </p:nvSpPr>
            <p:spPr>
              <a:xfrm>
                <a:off x="744727" y="768000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2" name="object 2114">
                <a:extLst>
                  <a:ext uri="{FF2B5EF4-FFF2-40B4-BE49-F238E27FC236}">
                    <a16:creationId xmlns:a16="http://schemas.microsoft.com/office/drawing/2014/main" id="{972EBBAB-A8F9-97E0-F3D3-0CDD0E2998B6}"/>
                  </a:ext>
                </a:extLst>
              </p:cNvPr>
              <p:cNvSpPr/>
              <p:nvPr/>
            </p:nvSpPr>
            <p:spPr>
              <a:xfrm>
                <a:off x="744727" y="768000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70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3" name="object 2115">
                <a:extLst>
                  <a:ext uri="{FF2B5EF4-FFF2-40B4-BE49-F238E27FC236}">
                    <a16:creationId xmlns:a16="http://schemas.microsoft.com/office/drawing/2014/main" id="{CFD9F78D-90C6-AF26-2432-3640EB2F74D9}"/>
                  </a:ext>
                </a:extLst>
              </p:cNvPr>
              <p:cNvSpPr/>
              <p:nvPr/>
            </p:nvSpPr>
            <p:spPr>
              <a:xfrm>
                <a:off x="7473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4" name="object 2116">
                <a:extLst>
                  <a:ext uri="{FF2B5EF4-FFF2-40B4-BE49-F238E27FC236}">
                    <a16:creationId xmlns:a16="http://schemas.microsoft.com/office/drawing/2014/main" id="{402B4FBA-91DE-1FF8-4836-D826CFE168A4}"/>
                  </a:ext>
                </a:extLst>
              </p:cNvPr>
              <p:cNvSpPr/>
              <p:nvPr/>
            </p:nvSpPr>
            <p:spPr>
              <a:xfrm>
                <a:off x="731697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5" name="object 2117">
                <a:extLst>
                  <a:ext uri="{FF2B5EF4-FFF2-40B4-BE49-F238E27FC236}">
                    <a16:creationId xmlns:a16="http://schemas.microsoft.com/office/drawing/2014/main" id="{7B20DC6C-3D68-95B1-4D92-273EE94DC30F}"/>
                  </a:ext>
                </a:extLst>
              </p:cNvPr>
              <p:cNvSpPr/>
              <p:nvPr/>
            </p:nvSpPr>
            <p:spPr>
              <a:xfrm>
                <a:off x="716059" y="774775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6" name="object 2118">
                <a:extLst>
                  <a:ext uri="{FF2B5EF4-FFF2-40B4-BE49-F238E27FC236}">
                    <a16:creationId xmlns:a16="http://schemas.microsoft.com/office/drawing/2014/main" id="{1271ECC2-646D-8BC8-F172-8BEA77713206}"/>
                  </a:ext>
                </a:extLst>
              </p:cNvPr>
              <p:cNvSpPr/>
              <p:nvPr/>
            </p:nvSpPr>
            <p:spPr>
              <a:xfrm>
                <a:off x="70303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7" name="object 2119">
                <a:extLst>
                  <a:ext uri="{FF2B5EF4-FFF2-40B4-BE49-F238E27FC236}">
                    <a16:creationId xmlns:a16="http://schemas.microsoft.com/office/drawing/2014/main" id="{F6FDBF9C-4BD3-AF02-4EAC-A07F920D1218}"/>
                  </a:ext>
                </a:extLst>
              </p:cNvPr>
              <p:cNvSpPr/>
              <p:nvPr/>
            </p:nvSpPr>
            <p:spPr>
              <a:xfrm>
                <a:off x="68739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8" name="object 2120">
                <a:extLst>
                  <a:ext uri="{FF2B5EF4-FFF2-40B4-BE49-F238E27FC236}">
                    <a16:creationId xmlns:a16="http://schemas.microsoft.com/office/drawing/2014/main" id="{82592644-AD4A-0314-D4EE-1A636AC0DCD2}"/>
                  </a:ext>
                </a:extLst>
              </p:cNvPr>
              <p:cNvSpPr/>
              <p:nvPr/>
            </p:nvSpPr>
            <p:spPr>
              <a:xfrm>
                <a:off x="671756" y="774775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99" name="object 2121">
                <a:extLst>
                  <a:ext uri="{FF2B5EF4-FFF2-40B4-BE49-F238E27FC236}">
                    <a16:creationId xmlns:a16="http://schemas.microsoft.com/office/drawing/2014/main" id="{FCA82960-B759-99C2-8E53-288DA023854C}"/>
                  </a:ext>
                </a:extLst>
              </p:cNvPr>
              <p:cNvSpPr/>
              <p:nvPr/>
            </p:nvSpPr>
            <p:spPr>
              <a:xfrm>
                <a:off x="643088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0" name="object 2122">
                <a:extLst>
                  <a:ext uri="{FF2B5EF4-FFF2-40B4-BE49-F238E27FC236}">
                    <a16:creationId xmlns:a16="http://schemas.microsoft.com/office/drawing/2014/main" id="{71FA8DB7-6C71-DA05-8929-9079831A59E1}"/>
                  </a:ext>
                </a:extLst>
              </p:cNvPr>
              <p:cNvSpPr/>
              <p:nvPr/>
            </p:nvSpPr>
            <p:spPr>
              <a:xfrm>
                <a:off x="611809" y="774775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1" name="object 2123">
                <a:extLst>
                  <a:ext uri="{FF2B5EF4-FFF2-40B4-BE49-F238E27FC236}">
                    <a16:creationId xmlns:a16="http://schemas.microsoft.com/office/drawing/2014/main" id="{3C1F9687-5B50-DDD5-DA13-5279B364F337}"/>
                  </a:ext>
                </a:extLst>
              </p:cNvPr>
              <p:cNvSpPr/>
              <p:nvPr/>
            </p:nvSpPr>
            <p:spPr>
              <a:xfrm>
                <a:off x="911514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2" name="object 2124">
                <a:extLst>
                  <a:ext uri="{FF2B5EF4-FFF2-40B4-BE49-F238E27FC236}">
                    <a16:creationId xmlns:a16="http://schemas.microsoft.com/office/drawing/2014/main" id="{4C5C860E-4CDB-13A1-FADC-65CAA59C09F2}"/>
                  </a:ext>
                </a:extLst>
              </p:cNvPr>
              <p:cNvSpPr/>
              <p:nvPr/>
            </p:nvSpPr>
            <p:spPr>
              <a:xfrm>
                <a:off x="770783" y="774775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3" name="object 2125">
                <a:extLst>
                  <a:ext uri="{FF2B5EF4-FFF2-40B4-BE49-F238E27FC236}">
                    <a16:creationId xmlns:a16="http://schemas.microsoft.com/office/drawing/2014/main" id="{54BB41DF-C199-97DA-2D54-14B62716F258}"/>
                  </a:ext>
                </a:extLst>
              </p:cNvPr>
              <p:cNvSpPr/>
              <p:nvPr/>
            </p:nvSpPr>
            <p:spPr>
              <a:xfrm>
                <a:off x="8958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4" name="object 2126">
                <a:extLst>
                  <a:ext uri="{FF2B5EF4-FFF2-40B4-BE49-F238E27FC236}">
                    <a16:creationId xmlns:a16="http://schemas.microsoft.com/office/drawing/2014/main" id="{893C0626-EBFE-9D97-3DDF-5A9DEA98BBFB}"/>
                  </a:ext>
                </a:extLst>
              </p:cNvPr>
              <p:cNvSpPr/>
              <p:nvPr/>
            </p:nvSpPr>
            <p:spPr>
              <a:xfrm>
                <a:off x="882840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5" name="object 2127">
                <a:extLst>
                  <a:ext uri="{FF2B5EF4-FFF2-40B4-BE49-F238E27FC236}">
                    <a16:creationId xmlns:a16="http://schemas.microsoft.com/office/drawing/2014/main" id="{11569148-EED7-5C2B-015A-315431588CD2}"/>
                  </a:ext>
                </a:extLst>
              </p:cNvPr>
              <p:cNvSpPr/>
              <p:nvPr/>
            </p:nvSpPr>
            <p:spPr>
              <a:xfrm>
                <a:off x="88023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6" name="object 2128">
                <a:extLst>
                  <a:ext uri="{FF2B5EF4-FFF2-40B4-BE49-F238E27FC236}">
                    <a16:creationId xmlns:a16="http://schemas.microsoft.com/office/drawing/2014/main" id="{38F8E504-6EB9-A574-723E-5EC63DE99D02}"/>
                  </a:ext>
                </a:extLst>
              </p:cNvPr>
              <p:cNvSpPr/>
              <p:nvPr/>
            </p:nvSpPr>
            <p:spPr>
              <a:xfrm>
                <a:off x="867213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7" name="object 2129">
                <a:extLst>
                  <a:ext uri="{FF2B5EF4-FFF2-40B4-BE49-F238E27FC236}">
                    <a16:creationId xmlns:a16="http://schemas.microsoft.com/office/drawing/2014/main" id="{F59945BD-A83F-39AE-8550-B85E25AC5E44}"/>
                  </a:ext>
                </a:extLst>
              </p:cNvPr>
              <p:cNvSpPr/>
              <p:nvPr/>
            </p:nvSpPr>
            <p:spPr>
              <a:xfrm>
                <a:off x="867213" y="773994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8" name="object 2130">
                <a:extLst>
                  <a:ext uri="{FF2B5EF4-FFF2-40B4-BE49-F238E27FC236}">
                    <a16:creationId xmlns:a16="http://schemas.microsoft.com/office/drawing/2014/main" id="{2190BD95-960A-21C4-794C-CEBCFD8AD7FD}"/>
                  </a:ext>
                </a:extLst>
              </p:cNvPr>
              <p:cNvSpPr/>
              <p:nvPr/>
            </p:nvSpPr>
            <p:spPr>
              <a:xfrm>
                <a:off x="851574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09" name="object 2131">
                <a:extLst>
                  <a:ext uri="{FF2B5EF4-FFF2-40B4-BE49-F238E27FC236}">
                    <a16:creationId xmlns:a16="http://schemas.microsoft.com/office/drawing/2014/main" id="{3F5AE591-7C6A-F504-87F8-AE2AF7C20B96}"/>
                  </a:ext>
                </a:extLst>
              </p:cNvPr>
              <p:cNvSpPr/>
              <p:nvPr/>
            </p:nvSpPr>
            <p:spPr>
              <a:xfrm>
                <a:off x="838539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0" name="object 2132">
                <a:extLst>
                  <a:ext uri="{FF2B5EF4-FFF2-40B4-BE49-F238E27FC236}">
                    <a16:creationId xmlns:a16="http://schemas.microsoft.com/office/drawing/2014/main" id="{33CB33F1-BAB4-A94B-8FF9-C5F40BDEDD93}"/>
                  </a:ext>
                </a:extLst>
              </p:cNvPr>
              <p:cNvSpPr/>
              <p:nvPr/>
            </p:nvSpPr>
            <p:spPr>
              <a:xfrm>
                <a:off x="83593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1" name="object 2133">
                <a:extLst>
                  <a:ext uri="{FF2B5EF4-FFF2-40B4-BE49-F238E27FC236}">
                    <a16:creationId xmlns:a16="http://schemas.microsoft.com/office/drawing/2014/main" id="{AE9290C8-1881-9F72-F8A7-B829786CA97A}"/>
                  </a:ext>
                </a:extLst>
              </p:cNvPr>
              <p:cNvSpPr/>
              <p:nvPr/>
            </p:nvSpPr>
            <p:spPr>
              <a:xfrm>
                <a:off x="822911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2" name="object 2134">
                <a:extLst>
                  <a:ext uri="{FF2B5EF4-FFF2-40B4-BE49-F238E27FC236}">
                    <a16:creationId xmlns:a16="http://schemas.microsoft.com/office/drawing/2014/main" id="{DFD0D9B6-533C-A23E-84B3-1CBEF0016493}"/>
                  </a:ext>
                </a:extLst>
              </p:cNvPr>
              <p:cNvSpPr/>
              <p:nvPr/>
            </p:nvSpPr>
            <p:spPr>
              <a:xfrm>
                <a:off x="820295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16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3" name="object 2135">
                <a:extLst>
                  <a:ext uri="{FF2B5EF4-FFF2-40B4-BE49-F238E27FC236}">
                    <a16:creationId xmlns:a16="http://schemas.microsoft.com/office/drawing/2014/main" id="{ED3B87FF-07C8-57A0-CA4C-0E8146F4063F}"/>
                  </a:ext>
                </a:extLst>
              </p:cNvPr>
              <p:cNvSpPr/>
              <p:nvPr/>
            </p:nvSpPr>
            <p:spPr>
              <a:xfrm>
                <a:off x="80727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4" name="object 2136">
                <a:extLst>
                  <a:ext uri="{FF2B5EF4-FFF2-40B4-BE49-F238E27FC236}">
                    <a16:creationId xmlns:a16="http://schemas.microsoft.com/office/drawing/2014/main" id="{B065D931-BE57-CF7B-2814-59532ACB9FFD}"/>
                  </a:ext>
                </a:extLst>
              </p:cNvPr>
              <p:cNvSpPr/>
              <p:nvPr/>
            </p:nvSpPr>
            <p:spPr>
              <a:xfrm>
                <a:off x="791632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5" name="object 2137">
                <a:extLst>
                  <a:ext uri="{FF2B5EF4-FFF2-40B4-BE49-F238E27FC236}">
                    <a16:creationId xmlns:a16="http://schemas.microsoft.com/office/drawing/2014/main" id="{84E22C38-17B0-8D6E-F130-AC100FE334FB}"/>
                  </a:ext>
                </a:extLst>
              </p:cNvPr>
              <p:cNvSpPr/>
              <p:nvPr/>
            </p:nvSpPr>
            <p:spPr>
              <a:xfrm>
                <a:off x="778598" y="7672191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6" name="object 2138">
                <a:extLst>
                  <a:ext uri="{FF2B5EF4-FFF2-40B4-BE49-F238E27FC236}">
                    <a16:creationId xmlns:a16="http://schemas.microsoft.com/office/drawing/2014/main" id="{D6CB860F-5064-340A-7766-EBBADC7FE751}"/>
                  </a:ext>
                </a:extLst>
              </p:cNvPr>
              <p:cNvSpPr/>
              <p:nvPr/>
            </p:nvSpPr>
            <p:spPr>
              <a:xfrm>
                <a:off x="775994" y="7672191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2603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7" name="object 2139">
                <a:extLst>
                  <a:ext uri="{FF2B5EF4-FFF2-40B4-BE49-F238E27FC236}">
                    <a16:creationId xmlns:a16="http://schemas.microsoft.com/office/drawing/2014/main" id="{59CA2857-B41A-3DA7-2E61-9B86AF945F6F}"/>
                  </a:ext>
                </a:extLst>
              </p:cNvPr>
              <p:cNvSpPr/>
              <p:nvPr/>
            </p:nvSpPr>
            <p:spPr>
              <a:xfrm>
                <a:off x="76297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8" name="object 2140">
                <a:extLst>
                  <a:ext uri="{FF2B5EF4-FFF2-40B4-BE49-F238E27FC236}">
                    <a16:creationId xmlns:a16="http://schemas.microsoft.com/office/drawing/2014/main" id="{75CBD315-A0FF-EF2C-F72D-ED6BCCD563E8}"/>
                  </a:ext>
                </a:extLst>
              </p:cNvPr>
              <p:cNvSpPr/>
              <p:nvPr/>
            </p:nvSpPr>
            <p:spPr>
              <a:xfrm>
                <a:off x="778598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19" name="object 2141">
                <a:extLst>
                  <a:ext uri="{FF2B5EF4-FFF2-40B4-BE49-F238E27FC236}">
                    <a16:creationId xmlns:a16="http://schemas.microsoft.com/office/drawing/2014/main" id="{A04C9A3B-063E-5CCD-1657-8A370A21D46A}"/>
                  </a:ext>
                </a:extLst>
              </p:cNvPr>
              <p:cNvSpPr/>
              <p:nvPr/>
            </p:nvSpPr>
            <p:spPr>
              <a:xfrm>
                <a:off x="791632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0" name="object 2142">
                <a:extLst>
                  <a:ext uri="{FF2B5EF4-FFF2-40B4-BE49-F238E27FC236}">
                    <a16:creationId xmlns:a16="http://schemas.microsoft.com/office/drawing/2014/main" id="{ACEA31DE-084B-3A20-B555-C6433360D5EF}"/>
                  </a:ext>
                </a:extLst>
              </p:cNvPr>
              <p:cNvSpPr/>
              <p:nvPr/>
            </p:nvSpPr>
            <p:spPr>
              <a:xfrm>
                <a:off x="807272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1" name="object 2143">
                <a:extLst>
                  <a:ext uri="{FF2B5EF4-FFF2-40B4-BE49-F238E27FC236}">
                    <a16:creationId xmlns:a16="http://schemas.microsoft.com/office/drawing/2014/main" id="{D91C769E-DD3E-B261-C696-995BAF805048}"/>
                  </a:ext>
                </a:extLst>
              </p:cNvPr>
              <p:cNvSpPr/>
              <p:nvPr/>
            </p:nvSpPr>
            <p:spPr>
              <a:xfrm>
                <a:off x="822911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2" name="object 2144">
                <a:extLst>
                  <a:ext uri="{FF2B5EF4-FFF2-40B4-BE49-F238E27FC236}">
                    <a16:creationId xmlns:a16="http://schemas.microsoft.com/office/drawing/2014/main" id="{9076A46A-1DD5-B714-1328-D403D521E204}"/>
                  </a:ext>
                </a:extLst>
              </p:cNvPr>
              <p:cNvSpPr/>
              <p:nvPr/>
            </p:nvSpPr>
            <p:spPr>
              <a:xfrm>
                <a:off x="838539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3" name="object 2145">
                <a:extLst>
                  <a:ext uri="{FF2B5EF4-FFF2-40B4-BE49-F238E27FC236}">
                    <a16:creationId xmlns:a16="http://schemas.microsoft.com/office/drawing/2014/main" id="{FA2E1E89-26F6-49D6-DC17-8A87793D36EF}"/>
                  </a:ext>
                </a:extLst>
              </p:cNvPr>
              <p:cNvSpPr/>
              <p:nvPr/>
            </p:nvSpPr>
            <p:spPr>
              <a:xfrm>
                <a:off x="851574" y="767479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4" name="object 2146">
                <a:extLst>
                  <a:ext uri="{FF2B5EF4-FFF2-40B4-BE49-F238E27FC236}">
                    <a16:creationId xmlns:a16="http://schemas.microsoft.com/office/drawing/2014/main" id="{E2272652-0862-D201-C4FA-599E006B96C1}"/>
                  </a:ext>
                </a:extLst>
              </p:cNvPr>
              <p:cNvSpPr/>
              <p:nvPr/>
            </p:nvSpPr>
            <p:spPr>
              <a:xfrm>
                <a:off x="882840" y="767479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5" name="object 2147">
                <a:extLst>
                  <a:ext uri="{FF2B5EF4-FFF2-40B4-BE49-F238E27FC236}">
                    <a16:creationId xmlns:a16="http://schemas.microsoft.com/office/drawing/2014/main" id="{CF2CA1D8-D38D-F5B4-039B-765967B98257}"/>
                  </a:ext>
                </a:extLst>
              </p:cNvPr>
              <p:cNvSpPr/>
              <p:nvPr/>
            </p:nvSpPr>
            <p:spPr>
              <a:xfrm>
                <a:off x="895874" y="767479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6" name="object 2148">
                <a:extLst>
                  <a:ext uri="{FF2B5EF4-FFF2-40B4-BE49-F238E27FC236}">
                    <a16:creationId xmlns:a16="http://schemas.microsoft.com/office/drawing/2014/main" id="{3155F580-1B9F-D8BE-72C5-96537D734FEC}"/>
                  </a:ext>
                </a:extLst>
              </p:cNvPr>
              <p:cNvSpPr/>
              <p:nvPr/>
            </p:nvSpPr>
            <p:spPr>
              <a:xfrm>
                <a:off x="762971" y="7674794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7" name="object 2149">
                <a:extLst>
                  <a:ext uri="{FF2B5EF4-FFF2-40B4-BE49-F238E27FC236}">
                    <a16:creationId xmlns:a16="http://schemas.microsoft.com/office/drawing/2014/main" id="{7A93AE6B-22A9-06DB-76F7-DAF2446AEC8D}"/>
                  </a:ext>
                </a:extLst>
              </p:cNvPr>
              <p:cNvSpPr/>
              <p:nvPr/>
            </p:nvSpPr>
            <p:spPr>
              <a:xfrm>
                <a:off x="760366" y="768000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8" name="object 2150">
                <a:extLst>
                  <a:ext uri="{FF2B5EF4-FFF2-40B4-BE49-F238E27FC236}">
                    <a16:creationId xmlns:a16="http://schemas.microsoft.com/office/drawing/2014/main" id="{95D12322-6B99-28F9-E63C-13BB181752C4}"/>
                  </a:ext>
                </a:extLst>
              </p:cNvPr>
              <p:cNvSpPr/>
              <p:nvPr/>
            </p:nvSpPr>
            <p:spPr>
              <a:xfrm>
                <a:off x="752543" y="767479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29" name="object 2151">
                <a:extLst>
                  <a:ext uri="{FF2B5EF4-FFF2-40B4-BE49-F238E27FC236}">
                    <a16:creationId xmlns:a16="http://schemas.microsoft.com/office/drawing/2014/main" id="{27649712-D2DB-1DEC-01A8-910831E74D08}"/>
                  </a:ext>
                </a:extLst>
              </p:cNvPr>
              <p:cNvSpPr/>
              <p:nvPr/>
            </p:nvSpPr>
            <p:spPr>
              <a:xfrm>
                <a:off x="611814" y="767479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0" name="object 2152">
                <a:extLst>
                  <a:ext uri="{FF2B5EF4-FFF2-40B4-BE49-F238E27FC236}">
                    <a16:creationId xmlns:a16="http://schemas.microsoft.com/office/drawing/2014/main" id="{C40FE94D-D966-F135-DEB8-DA95DE96785F}"/>
                  </a:ext>
                </a:extLst>
              </p:cNvPr>
              <p:cNvSpPr/>
              <p:nvPr/>
            </p:nvSpPr>
            <p:spPr>
              <a:xfrm>
                <a:off x="762971" y="773994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1" name="object 2153">
                <a:extLst>
                  <a:ext uri="{FF2B5EF4-FFF2-40B4-BE49-F238E27FC236}">
                    <a16:creationId xmlns:a16="http://schemas.microsoft.com/office/drawing/2014/main" id="{9B982AFC-7594-AFB8-A145-9A0FBF3E875D}"/>
                  </a:ext>
                </a:extLst>
              </p:cNvPr>
              <p:cNvSpPr/>
              <p:nvPr/>
            </p:nvSpPr>
            <p:spPr>
              <a:xfrm>
                <a:off x="901084" y="773994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2" name="object 2154">
                <a:extLst>
                  <a:ext uri="{FF2B5EF4-FFF2-40B4-BE49-F238E27FC236}">
                    <a16:creationId xmlns:a16="http://schemas.microsoft.com/office/drawing/2014/main" id="{E04B03B7-0381-6E88-90F3-ABDA5EA0B438}"/>
                  </a:ext>
                </a:extLst>
              </p:cNvPr>
              <p:cNvSpPr/>
              <p:nvPr/>
            </p:nvSpPr>
            <p:spPr>
              <a:xfrm>
                <a:off x="1213808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3" name="object 2155">
                <a:extLst>
                  <a:ext uri="{FF2B5EF4-FFF2-40B4-BE49-F238E27FC236}">
                    <a16:creationId xmlns:a16="http://schemas.microsoft.com/office/drawing/2014/main" id="{A06C9D8F-6F6F-A610-5995-725BA68F8C52}"/>
                  </a:ext>
                </a:extLst>
              </p:cNvPr>
              <p:cNvSpPr/>
              <p:nvPr/>
            </p:nvSpPr>
            <p:spPr>
              <a:xfrm>
                <a:off x="1221634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4" name="object 2156">
                <a:extLst>
                  <a:ext uri="{FF2B5EF4-FFF2-40B4-BE49-F238E27FC236}">
                    <a16:creationId xmlns:a16="http://schemas.microsoft.com/office/drawing/2014/main" id="{C05F9E89-C175-B3BC-C82D-C6E3E30F6F08}"/>
                  </a:ext>
                </a:extLst>
              </p:cNvPr>
              <p:cNvSpPr/>
              <p:nvPr/>
            </p:nvSpPr>
            <p:spPr>
              <a:xfrm>
                <a:off x="122684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5" name="object 2157">
                <a:extLst>
                  <a:ext uri="{FF2B5EF4-FFF2-40B4-BE49-F238E27FC236}">
                    <a16:creationId xmlns:a16="http://schemas.microsoft.com/office/drawing/2014/main" id="{F676CAD5-59B9-9366-13D3-1CE95EFFBF50}"/>
                  </a:ext>
                </a:extLst>
              </p:cNvPr>
              <p:cNvSpPr/>
              <p:nvPr/>
            </p:nvSpPr>
            <p:spPr>
              <a:xfrm>
                <a:off x="12268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6" name="object 2158">
                <a:extLst>
                  <a:ext uri="{FF2B5EF4-FFF2-40B4-BE49-F238E27FC236}">
                    <a16:creationId xmlns:a16="http://schemas.microsoft.com/office/drawing/2014/main" id="{893F6686-BA14-5665-A106-CBC89FC5E31C}"/>
                  </a:ext>
                </a:extLst>
              </p:cNvPr>
              <p:cNvSpPr/>
              <p:nvPr/>
            </p:nvSpPr>
            <p:spPr>
              <a:xfrm>
                <a:off x="124248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7" name="object 2159">
                <a:extLst>
                  <a:ext uri="{FF2B5EF4-FFF2-40B4-BE49-F238E27FC236}">
                    <a16:creationId xmlns:a16="http://schemas.microsoft.com/office/drawing/2014/main" id="{20331B52-C039-8B19-7E9C-88BEDF258A0C}"/>
                  </a:ext>
                </a:extLst>
              </p:cNvPr>
              <p:cNvSpPr/>
              <p:nvPr/>
            </p:nvSpPr>
            <p:spPr>
              <a:xfrm>
                <a:off x="125811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8" name="object 2160">
                <a:extLst>
                  <a:ext uri="{FF2B5EF4-FFF2-40B4-BE49-F238E27FC236}">
                    <a16:creationId xmlns:a16="http://schemas.microsoft.com/office/drawing/2014/main" id="{F5F15A90-6D78-3BB5-5915-8FEED4A51762}"/>
                  </a:ext>
                </a:extLst>
              </p:cNvPr>
              <p:cNvSpPr/>
              <p:nvPr/>
            </p:nvSpPr>
            <p:spPr>
              <a:xfrm>
                <a:off x="1258110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39" name="object 2161">
                <a:extLst>
                  <a:ext uri="{FF2B5EF4-FFF2-40B4-BE49-F238E27FC236}">
                    <a16:creationId xmlns:a16="http://schemas.microsoft.com/office/drawing/2014/main" id="{96FAA6B2-D39A-B57B-076C-7E9E7B6AAB8F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0" name="object 2162">
                <a:extLst>
                  <a:ext uri="{FF2B5EF4-FFF2-40B4-BE49-F238E27FC236}">
                    <a16:creationId xmlns:a16="http://schemas.microsoft.com/office/drawing/2014/main" id="{D90E119E-2BA7-9C74-16D8-9A1AB4CD01C4}"/>
                  </a:ext>
                </a:extLst>
              </p:cNvPr>
              <p:cNvSpPr/>
              <p:nvPr/>
            </p:nvSpPr>
            <p:spPr>
              <a:xfrm>
                <a:off x="1271145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1" name="object 2163">
                <a:extLst>
                  <a:ext uri="{FF2B5EF4-FFF2-40B4-BE49-F238E27FC236}">
                    <a16:creationId xmlns:a16="http://schemas.microsoft.com/office/drawing/2014/main" id="{F81157CC-2AC7-39AA-5C1B-A5C825F1823C}"/>
                  </a:ext>
                </a:extLst>
              </p:cNvPr>
              <p:cNvSpPr/>
              <p:nvPr/>
            </p:nvSpPr>
            <p:spPr>
              <a:xfrm>
                <a:off x="128678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2" name="object 2164">
                <a:extLst>
                  <a:ext uri="{FF2B5EF4-FFF2-40B4-BE49-F238E27FC236}">
                    <a16:creationId xmlns:a16="http://schemas.microsoft.com/office/drawing/2014/main" id="{1DA449F5-8FE0-853F-EFDC-A0E4CACF31E0}"/>
                  </a:ext>
                </a:extLst>
              </p:cNvPr>
              <p:cNvSpPr/>
              <p:nvPr/>
            </p:nvSpPr>
            <p:spPr>
              <a:xfrm>
                <a:off x="1286784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3" name="object 2165">
                <a:extLst>
                  <a:ext uri="{FF2B5EF4-FFF2-40B4-BE49-F238E27FC236}">
                    <a16:creationId xmlns:a16="http://schemas.microsoft.com/office/drawing/2014/main" id="{BE3D0F08-B4F9-B79D-5F3A-F983984420BB}"/>
                  </a:ext>
                </a:extLst>
              </p:cNvPr>
              <p:cNvSpPr/>
              <p:nvPr/>
            </p:nvSpPr>
            <p:spPr>
              <a:xfrm>
                <a:off x="13024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4" name="object 2166">
                <a:extLst>
                  <a:ext uri="{FF2B5EF4-FFF2-40B4-BE49-F238E27FC236}">
                    <a16:creationId xmlns:a16="http://schemas.microsoft.com/office/drawing/2014/main" id="{918DCF57-B765-6747-FB84-6EBEAD388362}"/>
                  </a:ext>
                </a:extLst>
              </p:cNvPr>
              <p:cNvSpPr/>
              <p:nvPr/>
            </p:nvSpPr>
            <p:spPr>
              <a:xfrm>
                <a:off x="131805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5" name="object 2167">
                <a:extLst>
                  <a:ext uri="{FF2B5EF4-FFF2-40B4-BE49-F238E27FC236}">
                    <a16:creationId xmlns:a16="http://schemas.microsoft.com/office/drawing/2014/main" id="{375A6892-E3F3-BB0B-1CD9-B161A7A7B541}"/>
                  </a:ext>
                </a:extLst>
              </p:cNvPr>
              <p:cNvSpPr/>
              <p:nvPr/>
            </p:nvSpPr>
            <p:spPr>
              <a:xfrm>
                <a:off x="1333690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6" name="object 2168">
                <a:extLst>
                  <a:ext uri="{FF2B5EF4-FFF2-40B4-BE49-F238E27FC236}">
                    <a16:creationId xmlns:a16="http://schemas.microsoft.com/office/drawing/2014/main" id="{C16E8618-9B29-F541-A55E-AA66D85CDBDF}"/>
                  </a:ext>
                </a:extLst>
              </p:cNvPr>
              <p:cNvSpPr/>
              <p:nvPr/>
            </p:nvSpPr>
            <p:spPr>
              <a:xfrm>
                <a:off x="1346724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7" name="object 2169">
                <a:extLst>
                  <a:ext uri="{FF2B5EF4-FFF2-40B4-BE49-F238E27FC236}">
                    <a16:creationId xmlns:a16="http://schemas.microsoft.com/office/drawing/2014/main" id="{9F0C73F5-EAC1-0828-545F-E21AA364F228}"/>
                  </a:ext>
                </a:extLst>
              </p:cNvPr>
              <p:cNvSpPr/>
              <p:nvPr/>
            </p:nvSpPr>
            <p:spPr>
              <a:xfrm>
                <a:off x="1346730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8" name="object 2170">
                <a:extLst>
                  <a:ext uri="{FF2B5EF4-FFF2-40B4-BE49-F238E27FC236}">
                    <a16:creationId xmlns:a16="http://schemas.microsoft.com/office/drawing/2014/main" id="{45A968B2-1941-A536-6F9D-8FB0ADA2D459}"/>
                  </a:ext>
                </a:extLst>
              </p:cNvPr>
              <p:cNvSpPr/>
              <p:nvPr/>
            </p:nvSpPr>
            <p:spPr>
              <a:xfrm>
                <a:off x="1333694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49" name="object 2171">
                <a:extLst>
                  <a:ext uri="{FF2B5EF4-FFF2-40B4-BE49-F238E27FC236}">
                    <a16:creationId xmlns:a16="http://schemas.microsoft.com/office/drawing/2014/main" id="{11289C95-8FC5-F648-E1CF-9B705C7A9E83}"/>
                  </a:ext>
                </a:extLst>
              </p:cNvPr>
              <p:cNvSpPr/>
              <p:nvPr/>
            </p:nvSpPr>
            <p:spPr>
              <a:xfrm>
                <a:off x="1318056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0" name="object 2172">
                <a:extLst>
                  <a:ext uri="{FF2B5EF4-FFF2-40B4-BE49-F238E27FC236}">
                    <a16:creationId xmlns:a16="http://schemas.microsoft.com/office/drawing/2014/main" id="{722AD1EA-E105-CC17-7C41-D699409BD618}"/>
                  </a:ext>
                </a:extLst>
              </p:cNvPr>
              <p:cNvSpPr/>
              <p:nvPr/>
            </p:nvSpPr>
            <p:spPr>
              <a:xfrm>
                <a:off x="130242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1" name="object 2173">
                <a:extLst>
                  <a:ext uri="{FF2B5EF4-FFF2-40B4-BE49-F238E27FC236}">
                    <a16:creationId xmlns:a16="http://schemas.microsoft.com/office/drawing/2014/main" id="{627F7C17-904D-FA52-3F50-FE18EC977546}"/>
                  </a:ext>
                </a:extLst>
              </p:cNvPr>
              <p:cNvSpPr/>
              <p:nvPr/>
            </p:nvSpPr>
            <p:spPr>
              <a:xfrm>
                <a:off x="1273747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2" name="object 2174">
                <a:extLst>
                  <a:ext uri="{FF2B5EF4-FFF2-40B4-BE49-F238E27FC236}">
                    <a16:creationId xmlns:a16="http://schemas.microsoft.com/office/drawing/2014/main" id="{17D57605-80DC-84FB-CF53-CDAB0B109C7A}"/>
                  </a:ext>
                </a:extLst>
              </p:cNvPr>
              <p:cNvSpPr/>
              <p:nvPr/>
            </p:nvSpPr>
            <p:spPr>
              <a:xfrm>
                <a:off x="1242481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3" name="object 2175">
                <a:extLst>
                  <a:ext uri="{FF2B5EF4-FFF2-40B4-BE49-F238E27FC236}">
                    <a16:creationId xmlns:a16="http://schemas.microsoft.com/office/drawing/2014/main" id="{C153E2DD-34D0-A8A5-0D15-54400BA753FD}"/>
                  </a:ext>
                </a:extLst>
              </p:cNvPr>
              <p:cNvSpPr/>
              <p:nvPr/>
            </p:nvSpPr>
            <p:spPr>
              <a:xfrm>
                <a:off x="1229452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4" name="object 2176">
                <a:extLst>
                  <a:ext uri="{FF2B5EF4-FFF2-40B4-BE49-F238E27FC236}">
                    <a16:creationId xmlns:a16="http://schemas.microsoft.com/office/drawing/2014/main" id="{86C2B391-6D26-B18B-C86D-6DCB1048BA7B}"/>
                  </a:ext>
                </a:extLst>
              </p:cNvPr>
              <p:cNvSpPr/>
              <p:nvPr/>
            </p:nvSpPr>
            <p:spPr>
              <a:xfrm>
                <a:off x="1213813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5" name="object 2177">
                <a:extLst>
                  <a:ext uri="{FF2B5EF4-FFF2-40B4-BE49-F238E27FC236}">
                    <a16:creationId xmlns:a16="http://schemas.microsoft.com/office/drawing/2014/main" id="{C36F4D15-AAB9-C8A5-E04C-FB9B2BC0D1A6}"/>
                  </a:ext>
                </a:extLst>
              </p:cNvPr>
              <p:cNvSpPr/>
              <p:nvPr/>
            </p:nvSpPr>
            <p:spPr>
              <a:xfrm>
                <a:off x="151351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6" name="object 2178">
                <a:extLst>
                  <a:ext uri="{FF2B5EF4-FFF2-40B4-BE49-F238E27FC236}">
                    <a16:creationId xmlns:a16="http://schemas.microsoft.com/office/drawing/2014/main" id="{4DAA52CA-2C2A-AF3D-A6CD-E5837F9F20E0}"/>
                  </a:ext>
                </a:extLst>
              </p:cNvPr>
              <p:cNvSpPr/>
              <p:nvPr/>
            </p:nvSpPr>
            <p:spPr>
              <a:xfrm>
                <a:off x="1372779" y="857648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7" name="object 2179">
                <a:extLst>
                  <a:ext uri="{FF2B5EF4-FFF2-40B4-BE49-F238E27FC236}">
                    <a16:creationId xmlns:a16="http://schemas.microsoft.com/office/drawing/2014/main" id="{6EEFC760-19D3-FBB5-A750-B2A2A8FF5AE9}"/>
                  </a:ext>
                </a:extLst>
              </p:cNvPr>
              <p:cNvSpPr/>
              <p:nvPr/>
            </p:nvSpPr>
            <p:spPr>
              <a:xfrm>
                <a:off x="14978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8" name="object 2180">
                <a:extLst>
                  <a:ext uri="{FF2B5EF4-FFF2-40B4-BE49-F238E27FC236}">
                    <a16:creationId xmlns:a16="http://schemas.microsoft.com/office/drawing/2014/main" id="{95582480-910C-30C8-0C98-297F894BA044}"/>
                  </a:ext>
                </a:extLst>
              </p:cNvPr>
              <p:cNvSpPr/>
              <p:nvPr/>
            </p:nvSpPr>
            <p:spPr>
              <a:xfrm>
                <a:off x="1497745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59" name="object 2181">
                <a:extLst>
                  <a:ext uri="{FF2B5EF4-FFF2-40B4-BE49-F238E27FC236}">
                    <a16:creationId xmlns:a16="http://schemas.microsoft.com/office/drawing/2014/main" id="{ECF1B22E-135C-A7F9-375C-DD0328A89B09}"/>
                  </a:ext>
                </a:extLst>
              </p:cNvPr>
              <p:cNvSpPr/>
              <p:nvPr/>
            </p:nvSpPr>
            <p:spPr>
              <a:xfrm>
                <a:off x="1484836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0" name="object 2182">
                <a:extLst>
                  <a:ext uri="{FF2B5EF4-FFF2-40B4-BE49-F238E27FC236}">
                    <a16:creationId xmlns:a16="http://schemas.microsoft.com/office/drawing/2014/main" id="{0595B038-6119-C23F-E6F1-29217ABE2F1A}"/>
                  </a:ext>
                </a:extLst>
              </p:cNvPr>
              <p:cNvSpPr/>
              <p:nvPr/>
            </p:nvSpPr>
            <p:spPr>
              <a:xfrm>
                <a:off x="1482233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1" name="object 2183">
                <a:extLst>
                  <a:ext uri="{FF2B5EF4-FFF2-40B4-BE49-F238E27FC236}">
                    <a16:creationId xmlns:a16="http://schemas.microsoft.com/office/drawing/2014/main" id="{7EC3EDAE-E6B4-47ED-237C-B1919F82BE7A}"/>
                  </a:ext>
                </a:extLst>
              </p:cNvPr>
              <p:cNvSpPr/>
              <p:nvPr/>
            </p:nvSpPr>
            <p:spPr>
              <a:xfrm>
                <a:off x="14691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2" name="object 2184">
                <a:extLst>
                  <a:ext uri="{FF2B5EF4-FFF2-40B4-BE49-F238E27FC236}">
                    <a16:creationId xmlns:a16="http://schemas.microsoft.com/office/drawing/2014/main" id="{CAF4D09A-AEC8-AA40-DE02-82A5DE35ACB0}"/>
                  </a:ext>
                </a:extLst>
              </p:cNvPr>
              <p:cNvSpPr/>
              <p:nvPr/>
            </p:nvSpPr>
            <p:spPr>
              <a:xfrm>
                <a:off x="145357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3" name="object 2185">
                <a:extLst>
                  <a:ext uri="{FF2B5EF4-FFF2-40B4-BE49-F238E27FC236}">
                    <a16:creationId xmlns:a16="http://schemas.microsoft.com/office/drawing/2014/main" id="{24A28B56-1F32-B928-2BE0-13E02F533AF5}"/>
                  </a:ext>
                </a:extLst>
              </p:cNvPr>
              <p:cNvSpPr/>
              <p:nvPr/>
            </p:nvSpPr>
            <p:spPr>
              <a:xfrm>
                <a:off x="14379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4" name="object 2186">
                <a:extLst>
                  <a:ext uri="{FF2B5EF4-FFF2-40B4-BE49-F238E27FC236}">
                    <a16:creationId xmlns:a16="http://schemas.microsoft.com/office/drawing/2014/main" id="{1A6BFBFD-E33B-3D0D-A1F9-F7EE96EF2D7D}"/>
                  </a:ext>
                </a:extLst>
              </p:cNvPr>
              <p:cNvSpPr/>
              <p:nvPr/>
            </p:nvSpPr>
            <p:spPr>
              <a:xfrm>
                <a:off x="142229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5" name="object 2187">
                <a:extLst>
                  <a:ext uri="{FF2B5EF4-FFF2-40B4-BE49-F238E27FC236}">
                    <a16:creationId xmlns:a16="http://schemas.microsoft.com/office/drawing/2014/main" id="{98B01B1D-75E9-ACAF-A6CA-188163C7A0CD}"/>
                  </a:ext>
                </a:extLst>
              </p:cNvPr>
              <p:cNvSpPr/>
              <p:nvPr/>
            </p:nvSpPr>
            <p:spPr>
              <a:xfrm>
                <a:off x="140926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6" name="object 2188">
                <a:extLst>
                  <a:ext uri="{FF2B5EF4-FFF2-40B4-BE49-F238E27FC236}">
                    <a16:creationId xmlns:a16="http://schemas.microsoft.com/office/drawing/2014/main" id="{A21D1165-F12D-8E85-D9BD-7B5BE84337A8}"/>
                  </a:ext>
                </a:extLst>
              </p:cNvPr>
              <p:cNvSpPr/>
              <p:nvPr/>
            </p:nvSpPr>
            <p:spPr>
              <a:xfrm>
                <a:off x="139363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7" name="object 2189">
                <a:extLst>
                  <a:ext uri="{FF2B5EF4-FFF2-40B4-BE49-F238E27FC236}">
                    <a16:creationId xmlns:a16="http://schemas.microsoft.com/office/drawing/2014/main" id="{04173EFD-D268-97E2-2863-36225D4B2FDB}"/>
                  </a:ext>
                </a:extLst>
              </p:cNvPr>
              <p:cNvSpPr/>
              <p:nvPr/>
            </p:nvSpPr>
            <p:spPr>
              <a:xfrm>
                <a:off x="137799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8" name="object 2190">
                <a:extLst>
                  <a:ext uri="{FF2B5EF4-FFF2-40B4-BE49-F238E27FC236}">
                    <a16:creationId xmlns:a16="http://schemas.microsoft.com/office/drawing/2014/main" id="{CB27A181-04DD-4BB2-8F5D-CD0B79A89A6E}"/>
                  </a:ext>
                </a:extLst>
              </p:cNvPr>
              <p:cNvSpPr/>
              <p:nvPr/>
            </p:nvSpPr>
            <p:spPr>
              <a:xfrm>
                <a:off x="13649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69" name="object 2191">
                <a:extLst>
                  <a:ext uri="{FF2B5EF4-FFF2-40B4-BE49-F238E27FC236}">
                    <a16:creationId xmlns:a16="http://schemas.microsoft.com/office/drawing/2014/main" id="{D4AD40C4-AC64-636A-C1C9-F6776DF68F24}"/>
                  </a:ext>
                </a:extLst>
              </p:cNvPr>
              <p:cNvSpPr/>
              <p:nvPr/>
            </p:nvSpPr>
            <p:spPr>
              <a:xfrm>
                <a:off x="1377991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0" name="object 2192">
                <a:extLst>
                  <a:ext uri="{FF2B5EF4-FFF2-40B4-BE49-F238E27FC236}">
                    <a16:creationId xmlns:a16="http://schemas.microsoft.com/office/drawing/2014/main" id="{18FFFCE2-7B39-C154-DC20-3DBE2F38F791}"/>
                  </a:ext>
                </a:extLst>
              </p:cNvPr>
              <p:cNvSpPr/>
              <p:nvPr/>
            </p:nvSpPr>
            <p:spPr>
              <a:xfrm>
                <a:off x="139363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1" name="object 2193">
                <a:extLst>
                  <a:ext uri="{FF2B5EF4-FFF2-40B4-BE49-F238E27FC236}">
                    <a16:creationId xmlns:a16="http://schemas.microsoft.com/office/drawing/2014/main" id="{618DC1A4-55EB-3E1C-4B32-954A0ECC9425}"/>
                  </a:ext>
                </a:extLst>
              </p:cNvPr>
              <p:cNvSpPr/>
              <p:nvPr/>
            </p:nvSpPr>
            <p:spPr>
              <a:xfrm>
                <a:off x="140926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2" name="object 2194">
                <a:extLst>
                  <a:ext uri="{FF2B5EF4-FFF2-40B4-BE49-F238E27FC236}">
                    <a16:creationId xmlns:a16="http://schemas.microsoft.com/office/drawing/2014/main" id="{3FF4B2BA-FB49-4F90-6C39-C7BE5A7401C7}"/>
                  </a:ext>
                </a:extLst>
              </p:cNvPr>
              <p:cNvSpPr/>
              <p:nvPr/>
            </p:nvSpPr>
            <p:spPr>
              <a:xfrm>
                <a:off x="142229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3" name="object 2195">
                <a:extLst>
                  <a:ext uri="{FF2B5EF4-FFF2-40B4-BE49-F238E27FC236}">
                    <a16:creationId xmlns:a16="http://schemas.microsoft.com/office/drawing/2014/main" id="{B2469F0E-6FC3-7A34-DE09-AB1B1F9A907D}"/>
                  </a:ext>
                </a:extLst>
              </p:cNvPr>
              <p:cNvSpPr/>
              <p:nvPr/>
            </p:nvSpPr>
            <p:spPr>
              <a:xfrm>
                <a:off x="14379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4" name="object 2196">
                <a:extLst>
                  <a:ext uri="{FF2B5EF4-FFF2-40B4-BE49-F238E27FC236}">
                    <a16:creationId xmlns:a16="http://schemas.microsoft.com/office/drawing/2014/main" id="{F4007936-6CD8-F1AE-3DBD-192B8B62DF9D}"/>
                  </a:ext>
                </a:extLst>
              </p:cNvPr>
              <p:cNvSpPr/>
              <p:nvPr/>
            </p:nvSpPr>
            <p:spPr>
              <a:xfrm>
                <a:off x="1453570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5" name="object 2197">
                <a:extLst>
                  <a:ext uri="{FF2B5EF4-FFF2-40B4-BE49-F238E27FC236}">
                    <a16:creationId xmlns:a16="http://schemas.microsoft.com/office/drawing/2014/main" id="{4B8D8A2E-0CA6-1684-26CA-05DD26EB747E}"/>
                  </a:ext>
                </a:extLst>
              </p:cNvPr>
              <p:cNvSpPr/>
              <p:nvPr/>
            </p:nvSpPr>
            <p:spPr>
              <a:xfrm>
                <a:off x="14691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6" name="object 2198">
                <a:extLst>
                  <a:ext uri="{FF2B5EF4-FFF2-40B4-BE49-F238E27FC236}">
                    <a16:creationId xmlns:a16="http://schemas.microsoft.com/office/drawing/2014/main" id="{18BA3591-DD19-580F-D5F7-9B624132EF57}"/>
                  </a:ext>
                </a:extLst>
              </p:cNvPr>
              <p:cNvSpPr/>
              <p:nvPr/>
            </p:nvSpPr>
            <p:spPr>
              <a:xfrm>
                <a:off x="1484836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7" name="object 2199">
                <a:extLst>
                  <a:ext uri="{FF2B5EF4-FFF2-40B4-BE49-F238E27FC236}">
                    <a16:creationId xmlns:a16="http://schemas.microsoft.com/office/drawing/2014/main" id="{9D5D7536-FA8E-FCED-DB65-19ED6A3536A3}"/>
                  </a:ext>
                </a:extLst>
              </p:cNvPr>
              <p:cNvSpPr/>
              <p:nvPr/>
            </p:nvSpPr>
            <p:spPr>
              <a:xfrm>
                <a:off x="1364969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8" name="object 2200">
                <a:extLst>
                  <a:ext uri="{FF2B5EF4-FFF2-40B4-BE49-F238E27FC236}">
                    <a16:creationId xmlns:a16="http://schemas.microsoft.com/office/drawing/2014/main" id="{1949C3ED-68C9-C456-4FC5-B42DC89C789A}"/>
                  </a:ext>
                </a:extLst>
              </p:cNvPr>
              <p:cNvSpPr/>
              <p:nvPr/>
            </p:nvSpPr>
            <p:spPr>
              <a:xfrm>
                <a:off x="136235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79" name="object 2201">
                <a:extLst>
                  <a:ext uri="{FF2B5EF4-FFF2-40B4-BE49-F238E27FC236}">
                    <a16:creationId xmlns:a16="http://schemas.microsoft.com/office/drawing/2014/main" id="{C3B56C1B-E06D-E670-DE57-39875FA8CF2F}"/>
                  </a:ext>
                </a:extLst>
              </p:cNvPr>
              <p:cNvSpPr/>
              <p:nvPr/>
            </p:nvSpPr>
            <p:spPr>
              <a:xfrm>
                <a:off x="1351937" y="8503523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1041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0" name="object 2202">
                <a:extLst>
                  <a:ext uri="{FF2B5EF4-FFF2-40B4-BE49-F238E27FC236}">
                    <a16:creationId xmlns:a16="http://schemas.microsoft.com/office/drawing/2014/main" id="{5AD20DDA-FC2D-AB32-1D78-5D603E99D695}"/>
                  </a:ext>
                </a:extLst>
              </p:cNvPr>
              <p:cNvSpPr/>
              <p:nvPr/>
            </p:nvSpPr>
            <p:spPr>
              <a:xfrm>
                <a:off x="1213811" y="850352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1" name="object 2203">
                <a:extLst>
                  <a:ext uri="{FF2B5EF4-FFF2-40B4-BE49-F238E27FC236}">
                    <a16:creationId xmlns:a16="http://schemas.microsoft.com/office/drawing/2014/main" id="{81EC22AB-8F8F-298B-B38C-8E3596D5FBB7}"/>
                  </a:ext>
                </a:extLst>
              </p:cNvPr>
              <p:cNvSpPr/>
              <p:nvPr/>
            </p:nvSpPr>
            <p:spPr>
              <a:xfrm>
                <a:off x="1364969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2" name="object 2204">
                <a:extLst>
                  <a:ext uri="{FF2B5EF4-FFF2-40B4-BE49-F238E27FC236}">
                    <a16:creationId xmlns:a16="http://schemas.microsoft.com/office/drawing/2014/main" id="{EB9C053D-AFC7-9F1F-6ACC-6C4CC0A80CEE}"/>
                  </a:ext>
                </a:extLst>
              </p:cNvPr>
              <p:cNvSpPr/>
              <p:nvPr/>
            </p:nvSpPr>
            <p:spPr>
              <a:xfrm>
                <a:off x="1503081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3" name="object 2205">
                <a:extLst>
                  <a:ext uri="{FF2B5EF4-FFF2-40B4-BE49-F238E27FC236}">
                    <a16:creationId xmlns:a16="http://schemas.microsoft.com/office/drawing/2014/main" id="{5CDE59F5-9062-07DA-7531-0742F172E33C}"/>
                  </a:ext>
                </a:extLst>
              </p:cNvPr>
              <p:cNvSpPr/>
              <p:nvPr/>
            </p:nvSpPr>
            <p:spPr>
              <a:xfrm>
                <a:off x="611811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4" name="object 2206">
                <a:extLst>
                  <a:ext uri="{FF2B5EF4-FFF2-40B4-BE49-F238E27FC236}">
                    <a16:creationId xmlns:a16="http://schemas.microsoft.com/office/drawing/2014/main" id="{B79E2328-BD44-FFB9-D21E-E27360B1A851}"/>
                  </a:ext>
                </a:extLst>
              </p:cNvPr>
              <p:cNvSpPr/>
              <p:nvPr/>
            </p:nvSpPr>
            <p:spPr>
              <a:xfrm>
                <a:off x="619638" y="850352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5" name="object 2207">
                <a:extLst>
                  <a:ext uri="{FF2B5EF4-FFF2-40B4-BE49-F238E27FC236}">
                    <a16:creationId xmlns:a16="http://schemas.microsoft.com/office/drawing/2014/main" id="{DCF86A9F-19E1-4188-9F07-CF362EEED9CB}"/>
                  </a:ext>
                </a:extLst>
              </p:cNvPr>
              <p:cNvSpPr/>
              <p:nvPr/>
            </p:nvSpPr>
            <p:spPr>
              <a:xfrm>
                <a:off x="627451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6" name="object 2208">
                <a:extLst>
                  <a:ext uri="{FF2B5EF4-FFF2-40B4-BE49-F238E27FC236}">
                    <a16:creationId xmlns:a16="http://schemas.microsoft.com/office/drawing/2014/main" id="{1A9332D5-AA1F-8FEB-9A70-8E4709AB977E}"/>
                  </a:ext>
                </a:extLst>
              </p:cNvPr>
              <p:cNvSpPr/>
              <p:nvPr/>
            </p:nvSpPr>
            <p:spPr>
              <a:xfrm>
                <a:off x="627451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7" name="object 2209">
                <a:extLst>
                  <a:ext uri="{FF2B5EF4-FFF2-40B4-BE49-F238E27FC236}">
                    <a16:creationId xmlns:a16="http://schemas.microsoft.com/office/drawing/2014/main" id="{6F561C9F-7791-28EE-62CA-819CE518E067}"/>
                  </a:ext>
                </a:extLst>
              </p:cNvPr>
              <p:cNvSpPr/>
              <p:nvPr/>
            </p:nvSpPr>
            <p:spPr>
              <a:xfrm>
                <a:off x="6404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8" name="object 2210">
                <a:extLst>
                  <a:ext uri="{FF2B5EF4-FFF2-40B4-BE49-F238E27FC236}">
                    <a16:creationId xmlns:a16="http://schemas.microsoft.com/office/drawing/2014/main" id="{842CD43E-8ADD-2161-D80B-63311F1E6D3C}"/>
                  </a:ext>
                </a:extLst>
              </p:cNvPr>
              <p:cNvSpPr/>
              <p:nvPr/>
            </p:nvSpPr>
            <p:spPr>
              <a:xfrm>
                <a:off x="640486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89" name="object 2211">
                <a:extLst>
                  <a:ext uri="{FF2B5EF4-FFF2-40B4-BE49-F238E27FC236}">
                    <a16:creationId xmlns:a16="http://schemas.microsoft.com/office/drawing/2014/main" id="{E5BE9A93-2C3E-FA09-3BBE-DCA96D387AC3}"/>
                  </a:ext>
                </a:extLst>
              </p:cNvPr>
              <p:cNvSpPr/>
              <p:nvPr/>
            </p:nvSpPr>
            <p:spPr>
              <a:xfrm>
                <a:off x="656125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0" name="object 2212">
                <a:extLst>
                  <a:ext uri="{FF2B5EF4-FFF2-40B4-BE49-F238E27FC236}">
                    <a16:creationId xmlns:a16="http://schemas.microsoft.com/office/drawing/2014/main" id="{9A1BCC84-9659-D23B-BFA4-8BC63EB5FA34}"/>
                  </a:ext>
                </a:extLst>
              </p:cNvPr>
              <p:cNvSpPr/>
              <p:nvPr/>
            </p:nvSpPr>
            <p:spPr>
              <a:xfrm>
                <a:off x="656125" y="8506126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1" name="object 2213">
                <a:extLst>
                  <a:ext uri="{FF2B5EF4-FFF2-40B4-BE49-F238E27FC236}">
                    <a16:creationId xmlns:a16="http://schemas.microsoft.com/office/drawing/2014/main" id="{35F36CE1-342B-05C0-DF38-49DD65177F97}"/>
                  </a:ext>
                </a:extLst>
              </p:cNvPr>
              <p:cNvSpPr/>
              <p:nvPr/>
            </p:nvSpPr>
            <p:spPr>
              <a:xfrm>
                <a:off x="67175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2" name="object 2214">
                <a:extLst>
                  <a:ext uri="{FF2B5EF4-FFF2-40B4-BE49-F238E27FC236}">
                    <a16:creationId xmlns:a16="http://schemas.microsoft.com/office/drawing/2014/main" id="{1A480F35-8BFD-D0AF-B873-B7EBF40051E9}"/>
                  </a:ext>
                </a:extLst>
              </p:cNvPr>
              <p:cNvSpPr/>
              <p:nvPr/>
            </p:nvSpPr>
            <p:spPr>
              <a:xfrm>
                <a:off x="68478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3" name="object 2215">
                <a:extLst>
                  <a:ext uri="{FF2B5EF4-FFF2-40B4-BE49-F238E27FC236}">
                    <a16:creationId xmlns:a16="http://schemas.microsoft.com/office/drawing/2014/main" id="{B94F690C-3F02-5255-CB14-1030EDF5F3CD}"/>
                  </a:ext>
                </a:extLst>
              </p:cNvPr>
              <p:cNvSpPr/>
              <p:nvPr/>
            </p:nvSpPr>
            <p:spPr>
              <a:xfrm>
                <a:off x="68478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4" name="object 2216">
                <a:extLst>
                  <a:ext uri="{FF2B5EF4-FFF2-40B4-BE49-F238E27FC236}">
                    <a16:creationId xmlns:a16="http://schemas.microsoft.com/office/drawing/2014/main" id="{862FED3F-1E78-CF63-BF2E-4C2383BD8101}"/>
                  </a:ext>
                </a:extLst>
              </p:cNvPr>
              <p:cNvSpPr/>
              <p:nvPr/>
            </p:nvSpPr>
            <p:spPr>
              <a:xfrm>
                <a:off x="700426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5" name="object 2217">
                <a:extLst>
                  <a:ext uri="{FF2B5EF4-FFF2-40B4-BE49-F238E27FC236}">
                    <a16:creationId xmlns:a16="http://schemas.microsoft.com/office/drawing/2014/main" id="{9F515DEF-6876-E18F-0401-F05F23CEE7C6}"/>
                  </a:ext>
                </a:extLst>
              </p:cNvPr>
              <p:cNvSpPr/>
              <p:nvPr/>
            </p:nvSpPr>
            <p:spPr>
              <a:xfrm>
                <a:off x="7004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6" name="object 2218">
                <a:extLst>
                  <a:ext uri="{FF2B5EF4-FFF2-40B4-BE49-F238E27FC236}">
                    <a16:creationId xmlns:a16="http://schemas.microsoft.com/office/drawing/2014/main" id="{698A15D7-ADC1-C754-2179-20D35AE9AB9B}"/>
                  </a:ext>
                </a:extLst>
              </p:cNvPr>
              <p:cNvSpPr/>
              <p:nvPr/>
            </p:nvSpPr>
            <p:spPr>
              <a:xfrm>
                <a:off x="716053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7" name="object 2219">
                <a:extLst>
                  <a:ext uri="{FF2B5EF4-FFF2-40B4-BE49-F238E27FC236}">
                    <a16:creationId xmlns:a16="http://schemas.microsoft.com/office/drawing/2014/main" id="{1F8635C1-DF68-9E2B-4B1D-40A995A918AE}"/>
                  </a:ext>
                </a:extLst>
              </p:cNvPr>
              <p:cNvSpPr/>
              <p:nvPr/>
            </p:nvSpPr>
            <p:spPr>
              <a:xfrm>
                <a:off x="731692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8" name="object 2220">
                <a:extLst>
                  <a:ext uri="{FF2B5EF4-FFF2-40B4-BE49-F238E27FC236}">
                    <a16:creationId xmlns:a16="http://schemas.microsoft.com/office/drawing/2014/main" id="{445DA296-A0A1-FA51-1E71-1A5CC2CDBC3B}"/>
                  </a:ext>
                </a:extLst>
              </p:cNvPr>
              <p:cNvSpPr/>
              <p:nvPr/>
            </p:nvSpPr>
            <p:spPr>
              <a:xfrm>
                <a:off x="744727" y="850873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99" name="object 2221">
                <a:extLst>
                  <a:ext uri="{FF2B5EF4-FFF2-40B4-BE49-F238E27FC236}">
                    <a16:creationId xmlns:a16="http://schemas.microsoft.com/office/drawing/2014/main" id="{ECE52908-2358-95D9-D52E-DBE2541B47E3}"/>
                  </a:ext>
                </a:extLst>
              </p:cNvPr>
              <p:cNvSpPr/>
              <p:nvPr/>
            </p:nvSpPr>
            <p:spPr>
              <a:xfrm>
                <a:off x="744727" y="850873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70357"/>
                    </a:moveTo>
                    <a:lnTo>
                      <a:pt x="260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0" name="object 2222">
                <a:extLst>
                  <a:ext uri="{FF2B5EF4-FFF2-40B4-BE49-F238E27FC236}">
                    <a16:creationId xmlns:a16="http://schemas.microsoft.com/office/drawing/2014/main" id="{544D9126-CD3C-C5D6-E1F9-D640E187CD57}"/>
                  </a:ext>
                </a:extLst>
              </p:cNvPr>
              <p:cNvSpPr/>
              <p:nvPr/>
            </p:nvSpPr>
            <p:spPr>
              <a:xfrm>
                <a:off x="7473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1" name="object 2223">
                <a:extLst>
                  <a:ext uri="{FF2B5EF4-FFF2-40B4-BE49-F238E27FC236}">
                    <a16:creationId xmlns:a16="http://schemas.microsoft.com/office/drawing/2014/main" id="{96E77A11-A914-46EC-C79C-921D0DA46D67}"/>
                  </a:ext>
                </a:extLst>
              </p:cNvPr>
              <p:cNvSpPr/>
              <p:nvPr/>
            </p:nvSpPr>
            <p:spPr>
              <a:xfrm>
                <a:off x="731697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2" name="object 2224">
                <a:extLst>
                  <a:ext uri="{FF2B5EF4-FFF2-40B4-BE49-F238E27FC236}">
                    <a16:creationId xmlns:a16="http://schemas.microsoft.com/office/drawing/2014/main" id="{E5C23ADF-CC94-3ED9-1CDD-E751FBCB09D6}"/>
                  </a:ext>
                </a:extLst>
              </p:cNvPr>
              <p:cNvSpPr/>
              <p:nvPr/>
            </p:nvSpPr>
            <p:spPr>
              <a:xfrm>
                <a:off x="716059" y="857648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3" name="object 2225">
                <a:extLst>
                  <a:ext uri="{FF2B5EF4-FFF2-40B4-BE49-F238E27FC236}">
                    <a16:creationId xmlns:a16="http://schemas.microsoft.com/office/drawing/2014/main" id="{157BFD8A-0EA5-C9A4-1FBB-3D941712DF0E}"/>
                  </a:ext>
                </a:extLst>
              </p:cNvPr>
              <p:cNvSpPr/>
              <p:nvPr/>
            </p:nvSpPr>
            <p:spPr>
              <a:xfrm>
                <a:off x="70303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4" name="object 2226">
                <a:extLst>
                  <a:ext uri="{FF2B5EF4-FFF2-40B4-BE49-F238E27FC236}">
                    <a16:creationId xmlns:a16="http://schemas.microsoft.com/office/drawing/2014/main" id="{3CEF3641-7F94-436F-BF62-4A54A3B7AE0A}"/>
                  </a:ext>
                </a:extLst>
              </p:cNvPr>
              <p:cNvSpPr/>
              <p:nvPr/>
            </p:nvSpPr>
            <p:spPr>
              <a:xfrm>
                <a:off x="68739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5" name="object 2227">
                <a:extLst>
                  <a:ext uri="{FF2B5EF4-FFF2-40B4-BE49-F238E27FC236}">
                    <a16:creationId xmlns:a16="http://schemas.microsoft.com/office/drawing/2014/main" id="{8EABF095-849F-EAE8-E264-337D5EADB860}"/>
                  </a:ext>
                </a:extLst>
              </p:cNvPr>
              <p:cNvSpPr/>
              <p:nvPr/>
            </p:nvSpPr>
            <p:spPr>
              <a:xfrm>
                <a:off x="671756" y="857648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6" name="object 2228">
                <a:extLst>
                  <a:ext uri="{FF2B5EF4-FFF2-40B4-BE49-F238E27FC236}">
                    <a16:creationId xmlns:a16="http://schemas.microsoft.com/office/drawing/2014/main" id="{C4F73D5C-9F12-ACE5-B99E-24078BCCF48D}"/>
                  </a:ext>
                </a:extLst>
              </p:cNvPr>
              <p:cNvSpPr/>
              <p:nvPr/>
            </p:nvSpPr>
            <p:spPr>
              <a:xfrm>
                <a:off x="643088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7" name="object 2229">
                <a:extLst>
                  <a:ext uri="{FF2B5EF4-FFF2-40B4-BE49-F238E27FC236}">
                    <a16:creationId xmlns:a16="http://schemas.microsoft.com/office/drawing/2014/main" id="{D8C25CD8-800A-7332-75C4-0EAA4D1F3EA1}"/>
                  </a:ext>
                </a:extLst>
              </p:cNvPr>
              <p:cNvSpPr/>
              <p:nvPr/>
            </p:nvSpPr>
            <p:spPr>
              <a:xfrm>
                <a:off x="611809" y="857648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8" name="object 2230">
                <a:extLst>
                  <a:ext uri="{FF2B5EF4-FFF2-40B4-BE49-F238E27FC236}">
                    <a16:creationId xmlns:a16="http://schemas.microsoft.com/office/drawing/2014/main" id="{8CD4D15B-A748-7132-28A7-81993768BBBC}"/>
                  </a:ext>
                </a:extLst>
              </p:cNvPr>
              <p:cNvSpPr/>
              <p:nvPr/>
            </p:nvSpPr>
            <p:spPr>
              <a:xfrm>
                <a:off x="911514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09" name="object 2231">
                <a:extLst>
                  <a:ext uri="{FF2B5EF4-FFF2-40B4-BE49-F238E27FC236}">
                    <a16:creationId xmlns:a16="http://schemas.microsoft.com/office/drawing/2014/main" id="{17C5F8E1-A1C5-0AC5-52DA-C14F35DCEB53}"/>
                  </a:ext>
                </a:extLst>
              </p:cNvPr>
              <p:cNvSpPr/>
              <p:nvPr/>
            </p:nvSpPr>
            <p:spPr>
              <a:xfrm>
                <a:off x="770783" y="857648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0" name="object 2232">
                <a:extLst>
                  <a:ext uri="{FF2B5EF4-FFF2-40B4-BE49-F238E27FC236}">
                    <a16:creationId xmlns:a16="http://schemas.microsoft.com/office/drawing/2014/main" id="{FDC6CE75-678C-57CD-41F6-B91580546804}"/>
                  </a:ext>
                </a:extLst>
              </p:cNvPr>
              <p:cNvSpPr/>
              <p:nvPr/>
            </p:nvSpPr>
            <p:spPr>
              <a:xfrm>
                <a:off x="8958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1" name="object 2233">
                <a:extLst>
                  <a:ext uri="{FF2B5EF4-FFF2-40B4-BE49-F238E27FC236}">
                    <a16:creationId xmlns:a16="http://schemas.microsoft.com/office/drawing/2014/main" id="{2D25CB6E-C6A0-7EEA-A3C6-9AFFC800D4A7}"/>
                  </a:ext>
                </a:extLst>
              </p:cNvPr>
              <p:cNvSpPr/>
              <p:nvPr/>
            </p:nvSpPr>
            <p:spPr>
              <a:xfrm>
                <a:off x="882840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2" name="object 2234">
                <a:extLst>
                  <a:ext uri="{FF2B5EF4-FFF2-40B4-BE49-F238E27FC236}">
                    <a16:creationId xmlns:a16="http://schemas.microsoft.com/office/drawing/2014/main" id="{92FB43D2-600A-5CAC-0F09-E925ABAA4B7C}"/>
                  </a:ext>
                </a:extLst>
              </p:cNvPr>
              <p:cNvSpPr/>
              <p:nvPr/>
            </p:nvSpPr>
            <p:spPr>
              <a:xfrm>
                <a:off x="88023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3" name="object 2235">
                <a:extLst>
                  <a:ext uri="{FF2B5EF4-FFF2-40B4-BE49-F238E27FC236}">
                    <a16:creationId xmlns:a16="http://schemas.microsoft.com/office/drawing/2014/main" id="{6C9F3EF0-FEB0-143D-07F1-8B51FF2CBA8B}"/>
                  </a:ext>
                </a:extLst>
              </p:cNvPr>
              <p:cNvSpPr/>
              <p:nvPr/>
            </p:nvSpPr>
            <p:spPr>
              <a:xfrm>
                <a:off x="867213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4" name="object 2236">
                <a:extLst>
                  <a:ext uri="{FF2B5EF4-FFF2-40B4-BE49-F238E27FC236}">
                    <a16:creationId xmlns:a16="http://schemas.microsoft.com/office/drawing/2014/main" id="{88318F79-3E69-D009-5975-AC147972CB13}"/>
                  </a:ext>
                </a:extLst>
              </p:cNvPr>
              <p:cNvSpPr/>
              <p:nvPr/>
            </p:nvSpPr>
            <p:spPr>
              <a:xfrm>
                <a:off x="867086" y="857114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5" name="object 2237">
                <a:extLst>
                  <a:ext uri="{FF2B5EF4-FFF2-40B4-BE49-F238E27FC236}">
                    <a16:creationId xmlns:a16="http://schemas.microsoft.com/office/drawing/2014/main" id="{A9ED0534-5D49-AC28-A526-C09B8087FDE5}"/>
                  </a:ext>
                </a:extLst>
              </p:cNvPr>
              <p:cNvSpPr/>
              <p:nvPr/>
            </p:nvSpPr>
            <p:spPr>
              <a:xfrm>
                <a:off x="851574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6" name="object 2238">
                <a:extLst>
                  <a:ext uri="{FF2B5EF4-FFF2-40B4-BE49-F238E27FC236}">
                    <a16:creationId xmlns:a16="http://schemas.microsoft.com/office/drawing/2014/main" id="{9F9B6488-587C-9BAE-978D-43CEDAED08DC}"/>
                  </a:ext>
                </a:extLst>
              </p:cNvPr>
              <p:cNvSpPr/>
              <p:nvPr/>
            </p:nvSpPr>
            <p:spPr>
              <a:xfrm>
                <a:off x="838539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7" name="object 2239">
                <a:extLst>
                  <a:ext uri="{FF2B5EF4-FFF2-40B4-BE49-F238E27FC236}">
                    <a16:creationId xmlns:a16="http://schemas.microsoft.com/office/drawing/2014/main" id="{5866C8A4-D11E-4681-B93F-ECC3E8BACA93}"/>
                  </a:ext>
                </a:extLst>
              </p:cNvPr>
              <p:cNvSpPr/>
              <p:nvPr/>
            </p:nvSpPr>
            <p:spPr>
              <a:xfrm>
                <a:off x="83593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8" name="object 2240">
                <a:extLst>
                  <a:ext uri="{FF2B5EF4-FFF2-40B4-BE49-F238E27FC236}">
                    <a16:creationId xmlns:a16="http://schemas.microsoft.com/office/drawing/2014/main" id="{E434E5BA-461B-40ED-8BFA-D8A4BA09388E}"/>
                  </a:ext>
                </a:extLst>
              </p:cNvPr>
              <p:cNvSpPr/>
              <p:nvPr/>
            </p:nvSpPr>
            <p:spPr>
              <a:xfrm>
                <a:off x="822911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19" name="object 2241">
                <a:extLst>
                  <a:ext uri="{FF2B5EF4-FFF2-40B4-BE49-F238E27FC236}">
                    <a16:creationId xmlns:a16="http://schemas.microsoft.com/office/drawing/2014/main" id="{EFF5AFD7-5D04-EA38-E829-CC6816578AA2}"/>
                  </a:ext>
                </a:extLst>
              </p:cNvPr>
              <p:cNvSpPr/>
              <p:nvPr/>
            </p:nvSpPr>
            <p:spPr>
              <a:xfrm>
                <a:off x="820295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16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0" name="object 2242">
                <a:extLst>
                  <a:ext uri="{FF2B5EF4-FFF2-40B4-BE49-F238E27FC236}">
                    <a16:creationId xmlns:a16="http://schemas.microsoft.com/office/drawing/2014/main" id="{E42282EC-7BD6-4A78-A8EF-9D8F20754DB9}"/>
                  </a:ext>
                </a:extLst>
              </p:cNvPr>
              <p:cNvSpPr/>
              <p:nvPr/>
            </p:nvSpPr>
            <p:spPr>
              <a:xfrm>
                <a:off x="80727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1" name="object 2243">
                <a:extLst>
                  <a:ext uri="{FF2B5EF4-FFF2-40B4-BE49-F238E27FC236}">
                    <a16:creationId xmlns:a16="http://schemas.microsoft.com/office/drawing/2014/main" id="{D2D03BE0-FE09-035C-4D0B-5A8912E9B824}"/>
                  </a:ext>
                </a:extLst>
              </p:cNvPr>
              <p:cNvSpPr/>
              <p:nvPr/>
            </p:nvSpPr>
            <p:spPr>
              <a:xfrm>
                <a:off x="791632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2" name="object 2244">
                <a:extLst>
                  <a:ext uri="{FF2B5EF4-FFF2-40B4-BE49-F238E27FC236}">
                    <a16:creationId xmlns:a16="http://schemas.microsoft.com/office/drawing/2014/main" id="{688A6F67-0AD4-B8E2-6BDB-186FA99195D5}"/>
                  </a:ext>
                </a:extLst>
              </p:cNvPr>
              <p:cNvSpPr/>
              <p:nvPr/>
            </p:nvSpPr>
            <p:spPr>
              <a:xfrm>
                <a:off x="778598" y="85009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3" name="object 2245">
                <a:extLst>
                  <a:ext uri="{FF2B5EF4-FFF2-40B4-BE49-F238E27FC236}">
                    <a16:creationId xmlns:a16="http://schemas.microsoft.com/office/drawing/2014/main" id="{14F8E36A-F835-93CB-7E69-2A2683EB5E16}"/>
                  </a:ext>
                </a:extLst>
              </p:cNvPr>
              <p:cNvSpPr/>
              <p:nvPr/>
            </p:nvSpPr>
            <p:spPr>
              <a:xfrm>
                <a:off x="775994" y="85009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2603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4" name="object 2246">
                <a:extLst>
                  <a:ext uri="{FF2B5EF4-FFF2-40B4-BE49-F238E27FC236}">
                    <a16:creationId xmlns:a16="http://schemas.microsoft.com/office/drawing/2014/main" id="{5473A5C6-0B9C-A9D0-47AB-4A216C4FC0C5}"/>
                  </a:ext>
                </a:extLst>
              </p:cNvPr>
              <p:cNvSpPr/>
              <p:nvPr/>
            </p:nvSpPr>
            <p:spPr>
              <a:xfrm>
                <a:off x="76297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5" name="object 2247">
                <a:extLst>
                  <a:ext uri="{FF2B5EF4-FFF2-40B4-BE49-F238E27FC236}">
                    <a16:creationId xmlns:a16="http://schemas.microsoft.com/office/drawing/2014/main" id="{14F00A06-97D5-4E09-835B-296925E186EF}"/>
                  </a:ext>
                </a:extLst>
              </p:cNvPr>
              <p:cNvSpPr/>
              <p:nvPr/>
            </p:nvSpPr>
            <p:spPr>
              <a:xfrm>
                <a:off x="778598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6" name="object 2248">
                <a:extLst>
                  <a:ext uri="{FF2B5EF4-FFF2-40B4-BE49-F238E27FC236}">
                    <a16:creationId xmlns:a16="http://schemas.microsoft.com/office/drawing/2014/main" id="{AA849021-2FEB-D6D3-4139-E8769909FD7A}"/>
                  </a:ext>
                </a:extLst>
              </p:cNvPr>
              <p:cNvSpPr/>
              <p:nvPr/>
            </p:nvSpPr>
            <p:spPr>
              <a:xfrm>
                <a:off x="791632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7" name="object 2249">
                <a:extLst>
                  <a:ext uri="{FF2B5EF4-FFF2-40B4-BE49-F238E27FC236}">
                    <a16:creationId xmlns:a16="http://schemas.microsoft.com/office/drawing/2014/main" id="{B2BE9534-B8CF-B5B7-9B09-9F0614F7D0C9}"/>
                  </a:ext>
                </a:extLst>
              </p:cNvPr>
              <p:cNvSpPr/>
              <p:nvPr/>
            </p:nvSpPr>
            <p:spPr>
              <a:xfrm>
                <a:off x="807272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8" name="object 2250">
                <a:extLst>
                  <a:ext uri="{FF2B5EF4-FFF2-40B4-BE49-F238E27FC236}">
                    <a16:creationId xmlns:a16="http://schemas.microsoft.com/office/drawing/2014/main" id="{7EE0FC9A-CE85-7582-8E3A-FA381BE4937B}"/>
                  </a:ext>
                </a:extLst>
              </p:cNvPr>
              <p:cNvSpPr/>
              <p:nvPr/>
            </p:nvSpPr>
            <p:spPr>
              <a:xfrm>
                <a:off x="822911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29" name="object 2251">
                <a:extLst>
                  <a:ext uri="{FF2B5EF4-FFF2-40B4-BE49-F238E27FC236}">
                    <a16:creationId xmlns:a16="http://schemas.microsoft.com/office/drawing/2014/main" id="{0D10E0CE-2D6D-EF22-9BB4-4405DB385505}"/>
                  </a:ext>
                </a:extLst>
              </p:cNvPr>
              <p:cNvSpPr/>
              <p:nvPr/>
            </p:nvSpPr>
            <p:spPr>
              <a:xfrm>
                <a:off x="838539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0" name="object 2252">
                <a:extLst>
                  <a:ext uri="{FF2B5EF4-FFF2-40B4-BE49-F238E27FC236}">
                    <a16:creationId xmlns:a16="http://schemas.microsoft.com/office/drawing/2014/main" id="{423FA5A7-6F28-E0FC-2109-E4B8FA7F9415}"/>
                  </a:ext>
                </a:extLst>
              </p:cNvPr>
              <p:cNvSpPr/>
              <p:nvPr/>
            </p:nvSpPr>
            <p:spPr>
              <a:xfrm>
                <a:off x="851574" y="850352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1" name="object 2253">
                <a:extLst>
                  <a:ext uri="{FF2B5EF4-FFF2-40B4-BE49-F238E27FC236}">
                    <a16:creationId xmlns:a16="http://schemas.microsoft.com/office/drawing/2014/main" id="{FCC310FA-D8C7-D3B7-B1A0-53373E5240BF}"/>
                  </a:ext>
                </a:extLst>
              </p:cNvPr>
              <p:cNvSpPr/>
              <p:nvPr/>
            </p:nvSpPr>
            <p:spPr>
              <a:xfrm>
                <a:off x="882840" y="850352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2" name="object 2254">
                <a:extLst>
                  <a:ext uri="{FF2B5EF4-FFF2-40B4-BE49-F238E27FC236}">
                    <a16:creationId xmlns:a16="http://schemas.microsoft.com/office/drawing/2014/main" id="{4B8C5F44-5E12-BE41-7126-6FFA490D62CB}"/>
                  </a:ext>
                </a:extLst>
              </p:cNvPr>
              <p:cNvSpPr/>
              <p:nvPr/>
            </p:nvSpPr>
            <p:spPr>
              <a:xfrm>
                <a:off x="895874" y="850352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3" name="object 2255">
                <a:extLst>
                  <a:ext uri="{FF2B5EF4-FFF2-40B4-BE49-F238E27FC236}">
                    <a16:creationId xmlns:a16="http://schemas.microsoft.com/office/drawing/2014/main" id="{C4C02505-3E23-7B72-4EEC-7244EC2D13D6}"/>
                  </a:ext>
                </a:extLst>
              </p:cNvPr>
              <p:cNvSpPr/>
              <p:nvPr/>
            </p:nvSpPr>
            <p:spPr>
              <a:xfrm>
                <a:off x="762971" y="850351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4" name="object 2256">
                <a:extLst>
                  <a:ext uri="{FF2B5EF4-FFF2-40B4-BE49-F238E27FC236}">
                    <a16:creationId xmlns:a16="http://schemas.microsoft.com/office/drawing/2014/main" id="{D697DCDB-EE0D-4E6E-B5BD-04A59A6BE839}"/>
                  </a:ext>
                </a:extLst>
              </p:cNvPr>
              <p:cNvSpPr/>
              <p:nvPr/>
            </p:nvSpPr>
            <p:spPr>
              <a:xfrm>
                <a:off x="760366" y="850873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5" name="object 2257">
                <a:extLst>
                  <a:ext uri="{FF2B5EF4-FFF2-40B4-BE49-F238E27FC236}">
                    <a16:creationId xmlns:a16="http://schemas.microsoft.com/office/drawing/2014/main" id="{B3278151-E991-DA2C-C7AE-7DEBC9612A79}"/>
                  </a:ext>
                </a:extLst>
              </p:cNvPr>
              <p:cNvSpPr/>
              <p:nvPr/>
            </p:nvSpPr>
            <p:spPr>
              <a:xfrm>
                <a:off x="752543" y="850352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6" name="object 2258">
                <a:extLst>
                  <a:ext uri="{FF2B5EF4-FFF2-40B4-BE49-F238E27FC236}">
                    <a16:creationId xmlns:a16="http://schemas.microsoft.com/office/drawing/2014/main" id="{A699BF43-DFCA-304F-EE89-09A32E094983}"/>
                  </a:ext>
                </a:extLst>
              </p:cNvPr>
              <p:cNvSpPr/>
              <p:nvPr/>
            </p:nvSpPr>
            <p:spPr>
              <a:xfrm>
                <a:off x="611814" y="8503520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10426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7" name="object 2259">
                <a:extLst>
                  <a:ext uri="{FF2B5EF4-FFF2-40B4-BE49-F238E27FC236}">
                    <a16:creationId xmlns:a16="http://schemas.microsoft.com/office/drawing/2014/main" id="{024CCF14-E2C0-D6DD-76AE-32366817F108}"/>
                  </a:ext>
                </a:extLst>
              </p:cNvPr>
              <p:cNvSpPr/>
              <p:nvPr/>
            </p:nvSpPr>
            <p:spPr>
              <a:xfrm>
                <a:off x="762971" y="85686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8" name="object 2260">
                <a:extLst>
                  <a:ext uri="{FF2B5EF4-FFF2-40B4-BE49-F238E27FC236}">
                    <a16:creationId xmlns:a16="http://schemas.microsoft.com/office/drawing/2014/main" id="{B72DF556-E561-67F1-47A5-DA07F2751602}"/>
                  </a:ext>
                </a:extLst>
              </p:cNvPr>
              <p:cNvSpPr/>
              <p:nvPr/>
            </p:nvSpPr>
            <p:spPr>
              <a:xfrm>
                <a:off x="901084" y="85686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39" name="object 2261">
                <a:extLst>
                  <a:ext uri="{FF2B5EF4-FFF2-40B4-BE49-F238E27FC236}">
                    <a16:creationId xmlns:a16="http://schemas.microsoft.com/office/drawing/2014/main" id="{4F0BF0DB-6710-CAFA-75ED-C5ECEAE451C0}"/>
                  </a:ext>
                </a:extLst>
              </p:cNvPr>
              <p:cNvSpPr/>
              <p:nvPr/>
            </p:nvSpPr>
            <p:spPr>
              <a:xfrm>
                <a:off x="7916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0" name="object 2262">
                <a:extLst>
                  <a:ext uri="{FF2B5EF4-FFF2-40B4-BE49-F238E27FC236}">
                    <a16:creationId xmlns:a16="http://schemas.microsoft.com/office/drawing/2014/main" id="{64F42E00-EA79-A1EF-76DB-0F89A49ECD35}"/>
                  </a:ext>
                </a:extLst>
              </p:cNvPr>
              <p:cNvSpPr/>
              <p:nvPr/>
            </p:nvSpPr>
            <p:spPr>
              <a:xfrm>
                <a:off x="8072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1" name="object 2263">
                <a:extLst>
                  <a:ext uri="{FF2B5EF4-FFF2-40B4-BE49-F238E27FC236}">
                    <a16:creationId xmlns:a16="http://schemas.microsoft.com/office/drawing/2014/main" id="{71DA0B11-C4EC-936A-0F53-05E6F4B99CE1}"/>
                  </a:ext>
                </a:extLst>
              </p:cNvPr>
              <p:cNvSpPr/>
              <p:nvPr/>
            </p:nvSpPr>
            <p:spPr>
              <a:xfrm>
                <a:off x="82291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2" name="object 2264">
                <a:extLst>
                  <a:ext uri="{FF2B5EF4-FFF2-40B4-BE49-F238E27FC236}">
                    <a16:creationId xmlns:a16="http://schemas.microsoft.com/office/drawing/2014/main" id="{41B2E0C0-FD3F-B2A3-CCA0-8D586BAA9758}"/>
                  </a:ext>
                </a:extLst>
              </p:cNvPr>
              <p:cNvSpPr/>
              <p:nvPr/>
            </p:nvSpPr>
            <p:spPr>
              <a:xfrm>
                <a:off x="82029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3" name="object 2265">
                <a:extLst>
                  <a:ext uri="{FF2B5EF4-FFF2-40B4-BE49-F238E27FC236}">
                    <a16:creationId xmlns:a16="http://schemas.microsoft.com/office/drawing/2014/main" id="{35DEBBD3-C88A-1A1D-CE21-08D7DA7A9227}"/>
                  </a:ext>
                </a:extLst>
              </p:cNvPr>
              <p:cNvSpPr/>
              <p:nvPr/>
            </p:nvSpPr>
            <p:spPr>
              <a:xfrm>
                <a:off x="8385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4" name="object 2266">
                <a:extLst>
                  <a:ext uri="{FF2B5EF4-FFF2-40B4-BE49-F238E27FC236}">
                    <a16:creationId xmlns:a16="http://schemas.microsoft.com/office/drawing/2014/main" id="{AF509E5D-2E05-7E09-EE6B-DB0C7F1C1700}"/>
                  </a:ext>
                </a:extLst>
              </p:cNvPr>
              <p:cNvSpPr/>
              <p:nvPr/>
            </p:nvSpPr>
            <p:spPr>
              <a:xfrm>
                <a:off x="83593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5" name="object 2267">
                <a:extLst>
                  <a:ext uri="{FF2B5EF4-FFF2-40B4-BE49-F238E27FC236}">
                    <a16:creationId xmlns:a16="http://schemas.microsoft.com/office/drawing/2014/main" id="{33E5D901-C041-B4A8-F42E-B1C017B7A8C5}"/>
                  </a:ext>
                </a:extLst>
              </p:cNvPr>
              <p:cNvSpPr/>
              <p:nvPr/>
            </p:nvSpPr>
            <p:spPr>
              <a:xfrm>
                <a:off x="8515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6" name="object 2268">
                <a:extLst>
                  <a:ext uri="{FF2B5EF4-FFF2-40B4-BE49-F238E27FC236}">
                    <a16:creationId xmlns:a16="http://schemas.microsoft.com/office/drawing/2014/main" id="{DD81A0A0-9711-C669-9C12-C251CE39EFE6}"/>
                  </a:ext>
                </a:extLst>
              </p:cNvPr>
              <p:cNvSpPr/>
              <p:nvPr/>
            </p:nvSpPr>
            <p:spPr>
              <a:xfrm>
                <a:off x="86721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7" name="object 2269">
                <a:extLst>
                  <a:ext uri="{FF2B5EF4-FFF2-40B4-BE49-F238E27FC236}">
                    <a16:creationId xmlns:a16="http://schemas.microsoft.com/office/drawing/2014/main" id="{AC902052-F212-4B6B-EB32-FC180FDC5896}"/>
                  </a:ext>
                </a:extLst>
              </p:cNvPr>
              <p:cNvSpPr/>
              <p:nvPr/>
            </p:nvSpPr>
            <p:spPr>
              <a:xfrm>
                <a:off x="88284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8" name="object 2270">
                <a:extLst>
                  <a:ext uri="{FF2B5EF4-FFF2-40B4-BE49-F238E27FC236}">
                    <a16:creationId xmlns:a16="http://schemas.microsoft.com/office/drawing/2014/main" id="{31AB1724-DED1-6AF7-7F32-FEEC49D18C0C}"/>
                  </a:ext>
                </a:extLst>
              </p:cNvPr>
              <p:cNvSpPr/>
              <p:nvPr/>
            </p:nvSpPr>
            <p:spPr>
              <a:xfrm>
                <a:off x="88023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49" name="object 2271">
                <a:extLst>
                  <a:ext uri="{FF2B5EF4-FFF2-40B4-BE49-F238E27FC236}">
                    <a16:creationId xmlns:a16="http://schemas.microsoft.com/office/drawing/2014/main" id="{5A4E0B98-177F-9C69-0030-9A085FDBBF4C}"/>
                  </a:ext>
                </a:extLst>
              </p:cNvPr>
              <p:cNvSpPr/>
              <p:nvPr/>
            </p:nvSpPr>
            <p:spPr>
              <a:xfrm>
                <a:off x="89587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0" name="object 2272">
                <a:extLst>
                  <a:ext uri="{FF2B5EF4-FFF2-40B4-BE49-F238E27FC236}">
                    <a16:creationId xmlns:a16="http://schemas.microsoft.com/office/drawing/2014/main" id="{4C7B0429-CE87-FC54-1C5A-31C2F2634D50}"/>
                  </a:ext>
                </a:extLst>
              </p:cNvPr>
              <p:cNvSpPr/>
              <p:nvPr/>
            </p:nvSpPr>
            <p:spPr>
              <a:xfrm>
                <a:off x="7785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1" name="object 2273">
                <a:extLst>
                  <a:ext uri="{FF2B5EF4-FFF2-40B4-BE49-F238E27FC236}">
                    <a16:creationId xmlns:a16="http://schemas.microsoft.com/office/drawing/2014/main" id="{63F00D7E-FA7F-83DB-45D7-445504F779BB}"/>
                  </a:ext>
                </a:extLst>
              </p:cNvPr>
              <p:cNvSpPr/>
              <p:nvPr/>
            </p:nvSpPr>
            <p:spPr>
              <a:xfrm>
                <a:off x="7759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2" name="object 2274">
                <a:extLst>
                  <a:ext uri="{FF2B5EF4-FFF2-40B4-BE49-F238E27FC236}">
                    <a16:creationId xmlns:a16="http://schemas.microsoft.com/office/drawing/2014/main" id="{650E9948-88AA-397E-B79D-0E59B1C2BA42}"/>
                  </a:ext>
                </a:extLst>
              </p:cNvPr>
              <p:cNvSpPr/>
              <p:nvPr/>
            </p:nvSpPr>
            <p:spPr>
              <a:xfrm>
                <a:off x="94278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3" name="object 2275">
                <a:extLst>
                  <a:ext uri="{FF2B5EF4-FFF2-40B4-BE49-F238E27FC236}">
                    <a16:creationId xmlns:a16="http://schemas.microsoft.com/office/drawing/2014/main" id="{3648B24E-B32D-F6AB-618E-8CC8A7301FE4}"/>
                  </a:ext>
                </a:extLst>
              </p:cNvPr>
              <p:cNvSpPr/>
              <p:nvPr/>
            </p:nvSpPr>
            <p:spPr>
              <a:xfrm>
                <a:off x="95841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4" name="object 2276">
                <a:extLst>
                  <a:ext uri="{FF2B5EF4-FFF2-40B4-BE49-F238E27FC236}">
                    <a16:creationId xmlns:a16="http://schemas.microsoft.com/office/drawing/2014/main" id="{D62AB7B0-D58F-81FE-57D0-BAA5BB91B6A1}"/>
                  </a:ext>
                </a:extLst>
              </p:cNvPr>
              <p:cNvSpPr/>
              <p:nvPr/>
            </p:nvSpPr>
            <p:spPr>
              <a:xfrm>
                <a:off x="95581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5" name="object 2277">
                <a:extLst>
                  <a:ext uri="{FF2B5EF4-FFF2-40B4-BE49-F238E27FC236}">
                    <a16:creationId xmlns:a16="http://schemas.microsoft.com/office/drawing/2014/main" id="{A58C7823-170A-1993-B63A-E07E763C8B19}"/>
                  </a:ext>
                </a:extLst>
              </p:cNvPr>
              <p:cNvSpPr/>
              <p:nvPr/>
            </p:nvSpPr>
            <p:spPr>
              <a:xfrm>
                <a:off x="97145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6" name="object 2278">
                <a:extLst>
                  <a:ext uri="{FF2B5EF4-FFF2-40B4-BE49-F238E27FC236}">
                    <a16:creationId xmlns:a16="http://schemas.microsoft.com/office/drawing/2014/main" id="{B2DEC5A7-9A58-5BF5-0A45-31951990402B}"/>
                  </a:ext>
                </a:extLst>
              </p:cNvPr>
              <p:cNvSpPr/>
              <p:nvPr/>
            </p:nvSpPr>
            <p:spPr>
              <a:xfrm>
                <a:off x="9870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7" name="object 2279">
                <a:extLst>
                  <a:ext uri="{FF2B5EF4-FFF2-40B4-BE49-F238E27FC236}">
                    <a16:creationId xmlns:a16="http://schemas.microsoft.com/office/drawing/2014/main" id="{D33013FE-23E7-187F-482D-1BA7B87CB81B}"/>
                  </a:ext>
                </a:extLst>
              </p:cNvPr>
              <p:cNvSpPr/>
              <p:nvPr/>
            </p:nvSpPr>
            <p:spPr>
              <a:xfrm>
                <a:off x="100272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8" name="object 2280">
                <a:extLst>
                  <a:ext uri="{FF2B5EF4-FFF2-40B4-BE49-F238E27FC236}">
                    <a16:creationId xmlns:a16="http://schemas.microsoft.com/office/drawing/2014/main" id="{F07FB5C0-9F33-B8B6-56F8-A44A1534BD30}"/>
                  </a:ext>
                </a:extLst>
              </p:cNvPr>
              <p:cNvSpPr/>
              <p:nvPr/>
            </p:nvSpPr>
            <p:spPr>
              <a:xfrm>
                <a:off x="100011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59" name="object 2281">
                <a:extLst>
                  <a:ext uri="{FF2B5EF4-FFF2-40B4-BE49-F238E27FC236}">
                    <a16:creationId xmlns:a16="http://schemas.microsoft.com/office/drawing/2014/main" id="{93048877-5E2F-1858-13FA-E437CB0021B0}"/>
                  </a:ext>
                </a:extLst>
              </p:cNvPr>
              <p:cNvSpPr/>
              <p:nvPr/>
            </p:nvSpPr>
            <p:spPr>
              <a:xfrm>
                <a:off x="101836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0" name="object 2282">
                <a:extLst>
                  <a:ext uri="{FF2B5EF4-FFF2-40B4-BE49-F238E27FC236}">
                    <a16:creationId xmlns:a16="http://schemas.microsoft.com/office/drawing/2014/main" id="{95B6A163-88FC-D744-C0D7-C1AFA6F037A6}"/>
                  </a:ext>
                </a:extLst>
              </p:cNvPr>
              <p:cNvSpPr/>
              <p:nvPr/>
            </p:nvSpPr>
            <p:spPr>
              <a:xfrm>
                <a:off x="101575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1" name="object 2283">
                <a:extLst>
                  <a:ext uri="{FF2B5EF4-FFF2-40B4-BE49-F238E27FC236}">
                    <a16:creationId xmlns:a16="http://schemas.microsoft.com/office/drawing/2014/main" id="{AA311DA4-1590-95D2-6C97-BC786916C8A2}"/>
                  </a:ext>
                </a:extLst>
              </p:cNvPr>
              <p:cNvSpPr/>
              <p:nvPr/>
            </p:nvSpPr>
            <p:spPr>
              <a:xfrm>
                <a:off x="103139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2" name="object 2284">
                <a:extLst>
                  <a:ext uri="{FF2B5EF4-FFF2-40B4-BE49-F238E27FC236}">
                    <a16:creationId xmlns:a16="http://schemas.microsoft.com/office/drawing/2014/main" id="{FEE3DC67-0E8E-7C4A-941A-9AB1F2D9FA2E}"/>
                  </a:ext>
                </a:extLst>
              </p:cNvPr>
              <p:cNvSpPr/>
              <p:nvPr/>
            </p:nvSpPr>
            <p:spPr>
              <a:xfrm>
                <a:off x="104702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3" name="object 2285">
                <a:extLst>
                  <a:ext uri="{FF2B5EF4-FFF2-40B4-BE49-F238E27FC236}">
                    <a16:creationId xmlns:a16="http://schemas.microsoft.com/office/drawing/2014/main" id="{BA177BBC-14F2-19AE-E145-AFA6842DBE00}"/>
                  </a:ext>
                </a:extLst>
              </p:cNvPr>
              <p:cNvSpPr/>
              <p:nvPr/>
            </p:nvSpPr>
            <p:spPr>
              <a:xfrm>
                <a:off x="9271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4" name="object 2286">
                <a:extLst>
                  <a:ext uri="{FF2B5EF4-FFF2-40B4-BE49-F238E27FC236}">
                    <a16:creationId xmlns:a16="http://schemas.microsoft.com/office/drawing/2014/main" id="{F79BC1BD-3723-A771-4E55-B106EA4EFEAC}"/>
                  </a:ext>
                </a:extLst>
              </p:cNvPr>
              <p:cNvSpPr/>
              <p:nvPr/>
            </p:nvSpPr>
            <p:spPr>
              <a:xfrm>
                <a:off x="109393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5" name="object 2287">
                <a:extLst>
                  <a:ext uri="{FF2B5EF4-FFF2-40B4-BE49-F238E27FC236}">
                    <a16:creationId xmlns:a16="http://schemas.microsoft.com/office/drawing/2014/main" id="{343019E4-2073-0A29-64A0-3561DAD3C770}"/>
                  </a:ext>
                </a:extLst>
              </p:cNvPr>
              <p:cNvSpPr/>
              <p:nvPr/>
            </p:nvSpPr>
            <p:spPr>
              <a:xfrm>
                <a:off x="109132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6" name="object 2288">
                <a:extLst>
                  <a:ext uri="{FF2B5EF4-FFF2-40B4-BE49-F238E27FC236}">
                    <a16:creationId xmlns:a16="http://schemas.microsoft.com/office/drawing/2014/main" id="{651E3605-82D5-42B0-3D9B-A10000B78792}"/>
                  </a:ext>
                </a:extLst>
              </p:cNvPr>
              <p:cNvSpPr/>
              <p:nvPr/>
            </p:nvSpPr>
            <p:spPr>
              <a:xfrm>
                <a:off x="110696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7" name="object 2289">
                <a:extLst>
                  <a:ext uri="{FF2B5EF4-FFF2-40B4-BE49-F238E27FC236}">
                    <a16:creationId xmlns:a16="http://schemas.microsoft.com/office/drawing/2014/main" id="{F7966C83-DA76-AE1C-4F0A-90ED1D4F7D02}"/>
                  </a:ext>
                </a:extLst>
              </p:cNvPr>
              <p:cNvSpPr/>
              <p:nvPr/>
            </p:nvSpPr>
            <p:spPr>
              <a:xfrm>
                <a:off x="112260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8" name="object 2290">
                <a:extLst>
                  <a:ext uri="{FF2B5EF4-FFF2-40B4-BE49-F238E27FC236}">
                    <a16:creationId xmlns:a16="http://schemas.microsoft.com/office/drawing/2014/main" id="{1A5D58CE-D35C-E435-9495-51CCDDE58A43}"/>
                  </a:ext>
                </a:extLst>
              </p:cNvPr>
              <p:cNvSpPr/>
              <p:nvPr/>
            </p:nvSpPr>
            <p:spPr>
              <a:xfrm>
                <a:off x="113824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69" name="object 2291">
                <a:extLst>
                  <a:ext uri="{FF2B5EF4-FFF2-40B4-BE49-F238E27FC236}">
                    <a16:creationId xmlns:a16="http://schemas.microsoft.com/office/drawing/2014/main" id="{303DA7C6-5E49-EEE0-FF59-10DB51AF0127}"/>
                  </a:ext>
                </a:extLst>
              </p:cNvPr>
              <p:cNvSpPr/>
              <p:nvPr/>
            </p:nvSpPr>
            <p:spPr>
              <a:xfrm>
                <a:off x="11356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0" name="object 2292">
                <a:extLst>
                  <a:ext uri="{FF2B5EF4-FFF2-40B4-BE49-F238E27FC236}">
                    <a16:creationId xmlns:a16="http://schemas.microsoft.com/office/drawing/2014/main" id="{DE02C833-DAFE-B80F-0BCF-0D1BDFA603EE}"/>
                  </a:ext>
                </a:extLst>
              </p:cNvPr>
              <p:cNvSpPr/>
              <p:nvPr/>
            </p:nvSpPr>
            <p:spPr>
              <a:xfrm>
                <a:off x="115386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1" name="object 2293">
                <a:extLst>
                  <a:ext uri="{FF2B5EF4-FFF2-40B4-BE49-F238E27FC236}">
                    <a16:creationId xmlns:a16="http://schemas.microsoft.com/office/drawing/2014/main" id="{59AE14B9-0D2C-0BB5-CAB7-FF64A198BF8C}"/>
                  </a:ext>
                </a:extLst>
              </p:cNvPr>
              <p:cNvSpPr/>
              <p:nvPr/>
            </p:nvSpPr>
            <p:spPr>
              <a:xfrm>
                <a:off x="115126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2" name="object 2294">
                <a:extLst>
                  <a:ext uri="{FF2B5EF4-FFF2-40B4-BE49-F238E27FC236}">
                    <a16:creationId xmlns:a16="http://schemas.microsoft.com/office/drawing/2014/main" id="{BB14BE5B-B8F6-5A50-DE78-7B4F63841897}"/>
                  </a:ext>
                </a:extLst>
              </p:cNvPr>
              <p:cNvSpPr/>
              <p:nvPr/>
            </p:nvSpPr>
            <p:spPr>
              <a:xfrm>
                <a:off x="116690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3" name="object 2295">
                <a:extLst>
                  <a:ext uri="{FF2B5EF4-FFF2-40B4-BE49-F238E27FC236}">
                    <a16:creationId xmlns:a16="http://schemas.microsoft.com/office/drawing/2014/main" id="{C23EE9CF-F7BC-933A-F034-EDF21A71E740}"/>
                  </a:ext>
                </a:extLst>
              </p:cNvPr>
              <p:cNvSpPr/>
              <p:nvPr/>
            </p:nvSpPr>
            <p:spPr>
              <a:xfrm>
                <a:off x="118254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4" name="object 2296">
                <a:extLst>
                  <a:ext uri="{FF2B5EF4-FFF2-40B4-BE49-F238E27FC236}">
                    <a16:creationId xmlns:a16="http://schemas.microsoft.com/office/drawing/2014/main" id="{A320023C-4818-D554-13B8-DD3478D2669C}"/>
                  </a:ext>
                </a:extLst>
              </p:cNvPr>
              <p:cNvSpPr/>
              <p:nvPr/>
            </p:nvSpPr>
            <p:spPr>
              <a:xfrm>
                <a:off x="119818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5" name="object 2297">
                <a:extLst>
                  <a:ext uri="{FF2B5EF4-FFF2-40B4-BE49-F238E27FC236}">
                    <a16:creationId xmlns:a16="http://schemas.microsoft.com/office/drawing/2014/main" id="{869CF24F-6960-AB14-06A1-ABD57DC623F6}"/>
                  </a:ext>
                </a:extLst>
              </p:cNvPr>
              <p:cNvSpPr/>
              <p:nvPr/>
            </p:nvSpPr>
            <p:spPr>
              <a:xfrm>
                <a:off x="119556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6" name="object 2298">
                <a:extLst>
                  <a:ext uri="{FF2B5EF4-FFF2-40B4-BE49-F238E27FC236}">
                    <a16:creationId xmlns:a16="http://schemas.microsoft.com/office/drawing/2014/main" id="{6521EC75-77C5-2A34-1B2F-9239C6D478C0}"/>
                  </a:ext>
                </a:extLst>
              </p:cNvPr>
              <p:cNvSpPr/>
              <p:nvPr/>
            </p:nvSpPr>
            <p:spPr>
              <a:xfrm>
                <a:off x="107830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7" name="object 2299">
                <a:extLst>
                  <a:ext uri="{FF2B5EF4-FFF2-40B4-BE49-F238E27FC236}">
                    <a16:creationId xmlns:a16="http://schemas.microsoft.com/office/drawing/2014/main" id="{BD2AB8B7-3674-D6A1-8A69-8713C5601AA2}"/>
                  </a:ext>
                </a:extLst>
              </p:cNvPr>
              <p:cNvSpPr/>
              <p:nvPr/>
            </p:nvSpPr>
            <p:spPr>
              <a:xfrm>
                <a:off x="107569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8" name="object 2300">
                <a:extLst>
                  <a:ext uri="{FF2B5EF4-FFF2-40B4-BE49-F238E27FC236}">
                    <a16:creationId xmlns:a16="http://schemas.microsoft.com/office/drawing/2014/main" id="{828A64AB-AFE1-9F1A-2E4B-1587A62A3AED}"/>
                  </a:ext>
                </a:extLst>
              </p:cNvPr>
              <p:cNvSpPr/>
              <p:nvPr/>
            </p:nvSpPr>
            <p:spPr>
              <a:xfrm>
                <a:off x="124248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79" name="object 2301">
                <a:extLst>
                  <a:ext uri="{FF2B5EF4-FFF2-40B4-BE49-F238E27FC236}">
                    <a16:creationId xmlns:a16="http://schemas.microsoft.com/office/drawing/2014/main" id="{AD5B478A-15C4-EFA7-E918-A69938FE9BF8}"/>
                  </a:ext>
                </a:extLst>
              </p:cNvPr>
              <p:cNvSpPr/>
              <p:nvPr/>
            </p:nvSpPr>
            <p:spPr>
              <a:xfrm>
                <a:off x="125811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0" name="object 2302">
                <a:extLst>
                  <a:ext uri="{FF2B5EF4-FFF2-40B4-BE49-F238E27FC236}">
                    <a16:creationId xmlns:a16="http://schemas.microsoft.com/office/drawing/2014/main" id="{C47B8DEF-E413-D550-DF5B-97E9ECA435B4}"/>
                  </a:ext>
                </a:extLst>
              </p:cNvPr>
              <p:cNvSpPr/>
              <p:nvPr/>
            </p:nvSpPr>
            <p:spPr>
              <a:xfrm>
                <a:off x="12737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1" name="object 2303">
                <a:extLst>
                  <a:ext uri="{FF2B5EF4-FFF2-40B4-BE49-F238E27FC236}">
                    <a16:creationId xmlns:a16="http://schemas.microsoft.com/office/drawing/2014/main" id="{347C376B-9340-5875-BE34-E0E9DE07477E}"/>
                  </a:ext>
                </a:extLst>
              </p:cNvPr>
              <p:cNvSpPr/>
              <p:nvPr/>
            </p:nvSpPr>
            <p:spPr>
              <a:xfrm>
                <a:off x="127114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2" name="object 2304">
                <a:extLst>
                  <a:ext uri="{FF2B5EF4-FFF2-40B4-BE49-F238E27FC236}">
                    <a16:creationId xmlns:a16="http://schemas.microsoft.com/office/drawing/2014/main" id="{E05B1648-0030-FA37-E0D1-F9775FFDB507}"/>
                  </a:ext>
                </a:extLst>
              </p:cNvPr>
              <p:cNvSpPr/>
              <p:nvPr/>
            </p:nvSpPr>
            <p:spPr>
              <a:xfrm>
                <a:off x="128678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3" name="object 2305">
                <a:extLst>
                  <a:ext uri="{FF2B5EF4-FFF2-40B4-BE49-F238E27FC236}">
                    <a16:creationId xmlns:a16="http://schemas.microsoft.com/office/drawing/2014/main" id="{DF63E1A0-B4FE-95A0-BF32-3FC6AE3BA4EE}"/>
                  </a:ext>
                </a:extLst>
              </p:cNvPr>
              <p:cNvSpPr/>
              <p:nvPr/>
            </p:nvSpPr>
            <p:spPr>
              <a:xfrm>
                <a:off x="13024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4" name="object 2306">
                <a:extLst>
                  <a:ext uri="{FF2B5EF4-FFF2-40B4-BE49-F238E27FC236}">
                    <a16:creationId xmlns:a16="http://schemas.microsoft.com/office/drawing/2014/main" id="{B2112DF0-895C-E89E-CB57-F97E28EFD3A3}"/>
                  </a:ext>
                </a:extLst>
              </p:cNvPr>
              <p:cNvSpPr/>
              <p:nvPr/>
            </p:nvSpPr>
            <p:spPr>
              <a:xfrm>
                <a:off x="131805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5" name="object 2307">
                <a:extLst>
                  <a:ext uri="{FF2B5EF4-FFF2-40B4-BE49-F238E27FC236}">
                    <a16:creationId xmlns:a16="http://schemas.microsoft.com/office/drawing/2014/main" id="{4499B53C-ADBF-5115-70D2-C0CEBFA3A54E}"/>
                  </a:ext>
                </a:extLst>
              </p:cNvPr>
              <p:cNvSpPr/>
              <p:nvPr/>
            </p:nvSpPr>
            <p:spPr>
              <a:xfrm>
                <a:off x="133369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6" name="object 2308">
                <a:extLst>
                  <a:ext uri="{FF2B5EF4-FFF2-40B4-BE49-F238E27FC236}">
                    <a16:creationId xmlns:a16="http://schemas.microsoft.com/office/drawing/2014/main" id="{6E0E03D9-8C96-787A-F38E-A41B3F616159}"/>
                  </a:ext>
                </a:extLst>
              </p:cNvPr>
              <p:cNvSpPr/>
              <p:nvPr/>
            </p:nvSpPr>
            <p:spPr>
              <a:xfrm>
                <a:off x="134672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7" name="object 2309">
                <a:extLst>
                  <a:ext uri="{FF2B5EF4-FFF2-40B4-BE49-F238E27FC236}">
                    <a16:creationId xmlns:a16="http://schemas.microsoft.com/office/drawing/2014/main" id="{890EAD3B-7379-EF37-BC22-9F7AC034CC17}"/>
                  </a:ext>
                </a:extLst>
              </p:cNvPr>
              <p:cNvSpPr/>
              <p:nvPr/>
            </p:nvSpPr>
            <p:spPr>
              <a:xfrm>
                <a:off x="122944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8" name="object 2310">
                <a:extLst>
                  <a:ext uri="{FF2B5EF4-FFF2-40B4-BE49-F238E27FC236}">
                    <a16:creationId xmlns:a16="http://schemas.microsoft.com/office/drawing/2014/main" id="{5F988164-FB10-7F23-3B91-1CC5C49C14CC}"/>
                  </a:ext>
                </a:extLst>
              </p:cNvPr>
              <p:cNvSpPr/>
              <p:nvPr/>
            </p:nvSpPr>
            <p:spPr>
              <a:xfrm>
                <a:off x="1226844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89" name="object 2311">
                <a:extLst>
                  <a:ext uri="{FF2B5EF4-FFF2-40B4-BE49-F238E27FC236}">
                    <a16:creationId xmlns:a16="http://schemas.microsoft.com/office/drawing/2014/main" id="{DC5B343D-F926-10AE-40F5-F31F4E87C8A7}"/>
                  </a:ext>
                </a:extLst>
              </p:cNvPr>
              <p:cNvSpPr/>
              <p:nvPr/>
            </p:nvSpPr>
            <p:spPr>
              <a:xfrm>
                <a:off x="139363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0" name="object 2312">
                <a:extLst>
                  <a:ext uri="{FF2B5EF4-FFF2-40B4-BE49-F238E27FC236}">
                    <a16:creationId xmlns:a16="http://schemas.microsoft.com/office/drawing/2014/main" id="{BDD6384A-9072-26D4-5EDA-506067CC8835}"/>
                  </a:ext>
                </a:extLst>
              </p:cNvPr>
              <p:cNvSpPr/>
              <p:nvPr/>
            </p:nvSpPr>
            <p:spPr>
              <a:xfrm>
                <a:off x="140926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1" name="object 2313">
                <a:extLst>
                  <a:ext uri="{FF2B5EF4-FFF2-40B4-BE49-F238E27FC236}">
                    <a16:creationId xmlns:a16="http://schemas.microsoft.com/office/drawing/2014/main" id="{71DD3C00-56B4-1C91-F590-E2231CFCE342}"/>
                  </a:ext>
                </a:extLst>
              </p:cNvPr>
              <p:cNvSpPr/>
              <p:nvPr/>
            </p:nvSpPr>
            <p:spPr>
              <a:xfrm>
                <a:off x="14222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2" name="object 2314">
                <a:extLst>
                  <a:ext uri="{FF2B5EF4-FFF2-40B4-BE49-F238E27FC236}">
                    <a16:creationId xmlns:a16="http://schemas.microsoft.com/office/drawing/2014/main" id="{3FB1EB9E-9850-A28D-313F-4F7446ECB3F1}"/>
                  </a:ext>
                </a:extLst>
              </p:cNvPr>
              <p:cNvSpPr/>
              <p:nvPr/>
            </p:nvSpPr>
            <p:spPr>
              <a:xfrm>
                <a:off x="143793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3" name="object 2315">
                <a:extLst>
                  <a:ext uri="{FF2B5EF4-FFF2-40B4-BE49-F238E27FC236}">
                    <a16:creationId xmlns:a16="http://schemas.microsoft.com/office/drawing/2014/main" id="{528D0A25-6B0A-CC33-EF79-3472442704BD}"/>
                  </a:ext>
                </a:extLst>
              </p:cNvPr>
              <p:cNvSpPr/>
              <p:nvPr/>
            </p:nvSpPr>
            <p:spPr>
              <a:xfrm>
                <a:off x="1453570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4" name="object 2316">
                <a:extLst>
                  <a:ext uri="{FF2B5EF4-FFF2-40B4-BE49-F238E27FC236}">
                    <a16:creationId xmlns:a16="http://schemas.microsoft.com/office/drawing/2014/main" id="{5210F9A7-EDBC-6F69-4427-1CBFA3858647}"/>
                  </a:ext>
                </a:extLst>
              </p:cNvPr>
              <p:cNvSpPr/>
              <p:nvPr/>
            </p:nvSpPr>
            <p:spPr>
              <a:xfrm>
                <a:off x="1469198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5" name="object 2317">
                <a:extLst>
                  <a:ext uri="{FF2B5EF4-FFF2-40B4-BE49-F238E27FC236}">
                    <a16:creationId xmlns:a16="http://schemas.microsoft.com/office/drawing/2014/main" id="{11C1A3DE-6454-3CAA-CE85-E9E9B1322CCA}"/>
                  </a:ext>
                </a:extLst>
              </p:cNvPr>
              <p:cNvSpPr/>
              <p:nvPr/>
            </p:nvSpPr>
            <p:spPr>
              <a:xfrm>
                <a:off x="148483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6" name="object 2318">
                <a:extLst>
                  <a:ext uri="{FF2B5EF4-FFF2-40B4-BE49-F238E27FC236}">
                    <a16:creationId xmlns:a16="http://schemas.microsoft.com/office/drawing/2014/main" id="{B54078B7-F6DD-0A26-0969-99C5DBB19B71}"/>
                  </a:ext>
                </a:extLst>
              </p:cNvPr>
              <p:cNvSpPr/>
              <p:nvPr/>
            </p:nvSpPr>
            <p:spPr>
              <a:xfrm>
                <a:off x="148223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7" name="object 2319">
                <a:extLst>
                  <a:ext uri="{FF2B5EF4-FFF2-40B4-BE49-F238E27FC236}">
                    <a16:creationId xmlns:a16="http://schemas.microsoft.com/office/drawing/2014/main" id="{7480CFBC-10FE-0225-C1B7-77749CE3DC1F}"/>
                  </a:ext>
                </a:extLst>
              </p:cNvPr>
              <p:cNvSpPr/>
              <p:nvPr/>
            </p:nvSpPr>
            <p:spPr>
              <a:xfrm>
                <a:off x="149787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8" name="object 2320">
                <a:extLst>
                  <a:ext uri="{FF2B5EF4-FFF2-40B4-BE49-F238E27FC236}">
                    <a16:creationId xmlns:a16="http://schemas.microsoft.com/office/drawing/2014/main" id="{DEEC3000-18E1-2295-F8A9-F9A4F0C2CDBC}"/>
                  </a:ext>
                </a:extLst>
              </p:cNvPr>
              <p:cNvSpPr/>
              <p:nvPr/>
            </p:nvSpPr>
            <p:spPr>
              <a:xfrm>
                <a:off x="13779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199" name="object 2321">
                <a:extLst>
                  <a:ext uri="{FF2B5EF4-FFF2-40B4-BE49-F238E27FC236}">
                    <a16:creationId xmlns:a16="http://schemas.microsoft.com/office/drawing/2014/main" id="{9F969000-9552-B71C-4569-E67BA088CA7C}"/>
                  </a:ext>
                </a:extLst>
              </p:cNvPr>
              <p:cNvSpPr/>
              <p:nvPr/>
            </p:nvSpPr>
            <p:spPr>
              <a:xfrm>
                <a:off x="643089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0" name="object 2322">
                <a:extLst>
                  <a:ext uri="{FF2B5EF4-FFF2-40B4-BE49-F238E27FC236}">
                    <a16:creationId xmlns:a16="http://schemas.microsoft.com/office/drawing/2014/main" id="{FC3165D7-B5E4-5127-E093-F6FEADF1C1F6}"/>
                  </a:ext>
                </a:extLst>
              </p:cNvPr>
              <p:cNvSpPr/>
              <p:nvPr/>
            </p:nvSpPr>
            <p:spPr>
              <a:xfrm>
                <a:off x="6404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1" name="object 2323">
                <a:extLst>
                  <a:ext uri="{FF2B5EF4-FFF2-40B4-BE49-F238E27FC236}">
                    <a16:creationId xmlns:a16="http://schemas.microsoft.com/office/drawing/2014/main" id="{337AF57F-C9B7-B829-2106-D9C7219D0743}"/>
                  </a:ext>
                </a:extLst>
              </p:cNvPr>
              <p:cNvSpPr/>
              <p:nvPr/>
            </p:nvSpPr>
            <p:spPr>
              <a:xfrm>
                <a:off x="656125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2" name="object 2324">
                <a:extLst>
                  <a:ext uri="{FF2B5EF4-FFF2-40B4-BE49-F238E27FC236}">
                    <a16:creationId xmlns:a16="http://schemas.microsoft.com/office/drawing/2014/main" id="{497FDB58-088D-B1CB-3B82-15D80F1C968B}"/>
                  </a:ext>
                </a:extLst>
              </p:cNvPr>
              <p:cNvSpPr/>
              <p:nvPr/>
            </p:nvSpPr>
            <p:spPr>
              <a:xfrm>
                <a:off x="67175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3" name="object 2325">
                <a:extLst>
                  <a:ext uri="{FF2B5EF4-FFF2-40B4-BE49-F238E27FC236}">
                    <a16:creationId xmlns:a16="http://schemas.microsoft.com/office/drawing/2014/main" id="{586DF84E-0520-631C-2CDA-A3F1AEF937CB}"/>
                  </a:ext>
                </a:extLst>
              </p:cNvPr>
              <p:cNvSpPr/>
              <p:nvPr/>
            </p:nvSpPr>
            <p:spPr>
              <a:xfrm>
                <a:off x="68739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4" name="object 2326">
                <a:extLst>
                  <a:ext uri="{FF2B5EF4-FFF2-40B4-BE49-F238E27FC236}">
                    <a16:creationId xmlns:a16="http://schemas.microsoft.com/office/drawing/2014/main" id="{7C2456FA-8638-A2EE-768B-24E152A3F27F}"/>
                  </a:ext>
                </a:extLst>
              </p:cNvPr>
              <p:cNvSpPr/>
              <p:nvPr/>
            </p:nvSpPr>
            <p:spPr>
              <a:xfrm>
                <a:off x="68478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5" name="object 2327">
                <a:extLst>
                  <a:ext uri="{FF2B5EF4-FFF2-40B4-BE49-F238E27FC236}">
                    <a16:creationId xmlns:a16="http://schemas.microsoft.com/office/drawing/2014/main" id="{67E5AAA5-49AD-A027-B524-AD9B4B524F36}"/>
                  </a:ext>
                </a:extLst>
              </p:cNvPr>
              <p:cNvSpPr/>
              <p:nvPr/>
            </p:nvSpPr>
            <p:spPr>
              <a:xfrm>
                <a:off x="7030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6" name="object 2328">
                <a:extLst>
                  <a:ext uri="{FF2B5EF4-FFF2-40B4-BE49-F238E27FC236}">
                    <a16:creationId xmlns:a16="http://schemas.microsoft.com/office/drawing/2014/main" id="{1B2846BD-1F37-1354-6DA5-AA72632FBC9B}"/>
                  </a:ext>
                </a:extLst>
              </p:cNvPr>
              <p:cNvSpPr/>
              <p:nvPr/>
            </p:nvSpPr>
            <p:spPr>
              <a:xfrm>
                <a:off x="700426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7" name="object 2329">
                <a:extLst>
                  <a:ext uri="{FF2B5EF4-FFF2-40B4-BE49-F238E27FC236}">
                    <a16:creationId xmlns:a16="http://schemas.microsoft.com/office/drawing/2014/main" id="{AEB1F74D-E805-ED26-A30E-94E9DDE40167}"/>
                  </a:ext>
                </a:extLst>
              </p:cNvPr>
              <p:cNvSpPr/>
              <p:nvPr/>
            </p:nvSpPr>
            <p:spPr>
              <a:xfrm>
                <a:off x="716053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8" name="object 2330">
                <a:extLst>
                  <a:ext uri="{FF2B5EF4-FFF2-40B4-BE49-F238E27FC236}">
                    <a16:creationId xmlns:a16="http://schemas.microsoft.com/office/drawing/2014/main" id="{F0664421-D736-4658-8B3B-E2D9F3A6780B}"/>
                  </a:ext>
                </a:extLst>
              </p:cNvPr>
              <p:cNvSpPr/>
              <p:nvPr/>
            </p:nvSpPr>
            <p:spPr>
              <a:xfrm>
                <a:off x="731692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09" name="object 2331">
                <a:extLst>
                  <a:ext uri="{FF2B5EF4-FFF2-40B4-BE49-F238E27FC236}">
                    <a16:creationId xmlns:a16="http://schemas.microsoft.com/office/drawing/2014/main" id="{0644F25E-C212-005B-77EC-401AD048E3DC}"/>
                  </a:ext>
                </a:extLst>
              </p:cNvPr>
              <p:cNvSpPr/>
              <p:nvPr/>
            </p:nvSpPr>
            <p:spPr>
              <a:xfrm>
                <a:off x="74733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0" name="object 2332">
                <a:extLst>
                  <a:ext uri="{FF2B5EF4-FFF2-40B4-BE49-F238E27FC236}">
                    <a16:creationId xmlns:a16="http://schemas.microsoft.com/office/drawing/2014/main" id="{1B30B935-2E01-10BB-AC6F-C92AD4E815B0}"/>
                  </a:ext>
                </a:extLst>
              </p:cNvPr>
              <p:cNvSpPr/>
              <p:nvPr/>
            </p:nvSpPr>
            <p:spPr>
              <a:xfrm>
                <a:off x="744727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1" name="object 2333">
                <a:extLst>
                  <a:ext uri="{FF2B5EF4-FFF2-40B4-BE49-F238E27FC236}">
                    <a16:creationId xmlns:a16="http://schemas.microsoft.com/office/drawing/2014/main" id="{C83EB873-913F-951E-4BBC-BE5C80CE58B0}"/>
                  </a:ext>
                </a:extLst>
              </p:cNvPr>
              <p:cNvSpPr/>
              <p:nvPr/>
            </p:nvSpPr>
            <p:spPr>
              <a:xfrm>
                <a:off x="627451" y="8576483"/>
                <a:ext cx="0" cy="5715"/>
              </a:xfrm>
              <a:custGeom>
                <a:avLst/>
                <a:gdLst/>
                <a:ahLst/>
                <a:cxnLst/>
                <a:rect l="l" t="t" r="r" b="b"/>
                <a:pathLst>
                  <a:path h="5715">
                    <a:moveTo>
                      <a:pt x="0" y="0"/>
                    </a:moveTo>
                    <a:lnTo>
                      <a:pt x="0" y="520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2" name="object 2334">
                <a:extLst>
                  <a:ext uri="{FF2B5EF4-FFF2-40B4-BE49-F238E27FC236}">
                    <a16:creationId xmlns:a16="http://schemas.microsoft.com/office/drawing/2014/main" id="{0287C62F-78CA-1394-CB62-6759EFACCAC7}"/>
                  </a:ext>
                </a:extLst>
              </p:cNvPr>
              <p:cNvSpPr/>
              <p:nvPr/>
            </p:nvSpPr>
            <p:spPr>
              <a:xfrm>
                <a:off x="927153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3" name="object 2335">
                <a:extLst>
                  <a:ext uri="{FF2B5EF4-FFF2-40B4-BE49-F238E27FC236}">
                    <a16:creationId xmlns:a16="http://schemas.microsoft.com/office/drawing/2014/main" id="{B80F5FE4-BA51-FF82-AF45-73FEAA1377A6}"/>
                  </a:ext>
                </a:extLst>
              </p:cNvPr>
              <p:cNvSpPr/>
              <p:nvPr/>
            </p:nvSpPr>
            <p:spPr>
              <a:xfrm>
                <a:off x="1226844" y="8581692"/>
                <a:ext cx="27114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71144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71030" y="5219"/>
                    </a:lnTo>
                  </a:path>
                  <a:path w="271144" h="5715">
                    <a:moveTo>
                      <a:pt x="0" y="0"/>
                    </a:moveTo>
                    <a:lnTo>
                      <a:pt x="271030" y="0"/>
                    </a:lnTo>
                    <a:lnTo>
                      <a:pt x="271030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4" name="object 2336">
                <a:extLst>
                  <a:ext uri="{FF2B5EF4-FFF2-40B4-BE49-F238E27FC236}">
                    <a16:creationId xmlns:a16="http://schemas.microsoft.com/office/drawing/2014/main" id="{08FC0C86-103A-05B7-453A-6D49BC20D8A6}"/>
                  </a:ext>
                </a:extLst>
              </p:cNvPr>
              <p:cNvSpPr/>
              <p:nvPr/>
            </p:nvSpPr>
            <p:spPr>
              <a:xfrm>
                <a:off x="627451" y="8581692"/>
                <a:ext cx="268605" cy="5715"/>
              </a:xfrm>
              <a:custGeom>
                <a:avLst/>
                <a:gdLst/>
                <a:ahLst/>
                <a:cxnLst/>
                <a:rect l="l" t="t" r="r" b="b"/>
                <a:pathLst>
                  <a:path w="268605" h="5715">
                    <a:moveTo>
                      <a:pt x="0" y="0"/>
                    </a:moveTo>
                    <a:lnTo>
                      <a:pt x="0" y="5219"/>
                    </a:lnTo>
                    <a:lnTo>
                      <a:pt x="268427" y="5219"/>
                    </a:lnTo>
                  </a:path>
                  <a:path w="268605" h="5715">
                    <a:moveTo>
                      <a:pt x="0" y="0"/>
                    </a:moveTo>
                    <a:lnTo>
                      <a:pt x="268427" y="0"/>
                    </a:lnTo>
                    <a:lnTo>
                      <a:pt x="268427" y="521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5" name="object 2337">
                <a:extLst>
                  <a:ext uri="{FF2B5EF4-FFF2-40B4-BE49-F238E27FC236}">
                    <a16:creationId xmlns:a16="http://schemas.microsoft.com/office/drawing/2014/main" id="{04AA8D6F-4A80-1F81-403E-B1591A9C5BFD}"/>
                  </a:ext>
                </a:extLst>
              </p:cNvPr>
              <p:cNvSpPr/>
              <p:nvPr/>
            </p:nvSpPr>
            <p:spPr>
              <a:xfrm>
                <a:off x="481516" y="6713168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6" name="object 2338">
                <a:extLst>
                  <a:ext uri="{FF2B5EF4-FFF2-40B4-BE49-F238E27FC236}">
                    <a16:creationId xmlns:a16="http://schemas.microsoft.com/office/drawing/2014/main" id="{146BC3A6-7C03-BF6C-84B9-76A0D9D07660}"/>
                  </a:ext>
                </a:extLst>
              </p:cNvPr>
              <p:cNvSpPr/>
              <p:nvPr/>
            </p:nvSpPr>
            <p:spPr>
              <a:xfrm>
                <a:off x="481516" y="8602540"/>
                <a:ext cx="1149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14934">
                    <a:moveTo>
                      <a:pt x="11466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7" name="object 2339">
                <a:extLst>
                  <a:ext uri="{FF2B5EF4-FFF2-40B4-BE49-F238E27FC236}">
                    <a16:creationId xmlns:a16="http://schemas.microsoft.com/office/drawing/2014/main" id="{14234F78-F733-03E8-C52F-2D5260457053}"/>
                  </a:ext>
                </a:extLst>
              </p:cNvPr>
              <p:cNvSpPr/>
              <p:nvPr/>
            </p:nvSpPr>
            <p:spPr>
              <a:xfrm>
                <a:off x="489338" y="6741829"/>
                <a:ext cx="0" cy="1835150"/>
              </a:xfrm>
              <a:custGeom>
                <a:avLst/>
                <a:gdLst/>
                <a:ahLst/>
                <a:cxnLst/>
                <a:rect l="l" t="t" r="r" b="b"/>
                <a:pathLst>
                  <a:path h="1835150">
                    <a:moveTo>
                      <a:pt x="0" y="0"/>
                    </a:moveTo>
                    <a:lnTo>
                      <a:pt x="0" y="18346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8" name="object 2340">
                <a:extLst>
                  <a:ext uri="{FF2B5EF4-FFF2-40B4-BE49-F238E27FC236}">
                    <a16:creationId xmlns:a16="http://schemas.microsoft.com/office/drawing/2014/main" id="{01343AD0-2075-CAE3-12EC-09782FB46CF2}"/>
                  </a:ext>
                </a:extLst>
              </p:cNvPr>
              <p:cNvSpPr/>
              <p:nvPr/>
            </p:nvSpPr>
            <p:spPr>
              <a:xfrm>
                <a:off x="484111" y="6713169"/>
                <a:ext cx="10795" cy="1889760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889759">
                    <a:moveTo>
                      <a:pt x="10426" y="1863318"/>
                    </a:moveTo>
                    <a:lnTo>
                      <a:pt x="0" y="1863318"/>
                    </a:lnTo>
                    <a:lnTo>
                      <a:pt x="5219" y="1889379"/>
                    </a:lnTo>
                    <a:lnTo>
                      <a:pt x="10426" y="1863318"/>
                    </a:lnTo>
                    <a:close/>
                  </a:path>
                  <a:path w="10795" h="1889759">
                    <a:moveTo>
                      <a:pt x="10426" y="28663"/>
                    </a:moveTo>
                    <a:lnTo>
                      <a:pt x="5219" y="0"/>
                    </a:lnTo>
                    <a:lnTo>
                      <a:pt x="0" y="28663"/>
                    </a:lnTo>
                    <a:lnTo>
                      <a:pt x="10426" y="28663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19" name="object 2341">
                <a:extLst>
                  <a:ext uri="{FF2B5EF4-FFF2-40B4-BE49-F238E27FC236}">
                    <a16:creationId xmlns:a16="http://schemas.microsoft.com/office/drawing/2014/main" id="{AF0CD545-4968-A6B9-019C-B97538AF2902}"/>
                  </a:ext>
                </a:extLst>
              </p:cNvPr>
              <p:cNvSpPr/>
              <p:nvPr/>
            </p:nvSpPr>
            <p:spPr>
              <a:xfrm>
                <a:off x="596184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0" name="object 2342">
                <a:extLst>
                  <a:ext uri="{FF2B5EF4-FFF2-40B4-BE49-F238E27FC236}">
                    <a16:creationId xmlns:a16="http://schemas.microsoft.com/office/drawing/2014/main" id="{D51F410D-6E52-AC26-FC16-8DCAD588D723}"/>
                  </a:ext>
                </a:extLst>
              </p:cNvPr>
              <p:cNvSpPr/>
              <p:nvPr/>
            </p:nvSpPr>
            <p:spPr>
              <a:xfrm>
                <a:off x="1529138" y="8602540"/>
                <a:ext cx="0" cy="148590"/>
              </a:xfrm>
              <a:custGeom>
                <a:avLst/>
                <a:gdLst/>
                <a:ahLst/>
                <a:cxnLst/>
                <a:rect l="l" t="t" r="r" b="b"/>
                <a:pathLst>
                  <a:path h="148590">
                    <a:moveTo>
                      <a:pt x="0" y="0"/>
                    </a:moveTo>
                    <a:lnTo>
                      <a:pt x="0" y="148539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1" name="object 2343">
                <a:extLst>
                  <a:ext uri="{FF2B5EF4-FFF2-40B4-BE49-F238E27FC236}">
                    <a16:creationId xmlns:a16="http://schemas.microsoft.com/office/drawing/2014/main" id="{068D06B6-F8D7-E9B1-6A6C-819C8D30CA54}"/>
                  </a:ext>
                </a:extLst>
              </p:cNvPr>
              <p:cNvSpPr/>
              <p:nvPr/>
            </p:nvSpPr>
            <p:spPr>
              <a:xfrm>
                <a:off x="622241" y="8743269"/>
                <a:ext cx="881380" cy="0"/>
              </a:xfrm>
              <a:custGeom>
                <a:avLst/>
                <a:gdLst/>
                <a:ahLst/>
                <a:cxnLst/>
                <a:rect l="l" t="t" r="r" b="b"/>
                <a:pathLst>
                  <a:path w="881380">
                    <a:moveTo>
                      <a:pt x="0" y="0"/>
                    </a:moveTo>
                    <a:lnTo>
                      <a:pt x="8808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2" name="object 2344">
                <a:extLst>
                  <a:ext uri="{FF2B5EF4-FFF2-40B4-BE49-F238E27FC236}">
                    <a16:creationId xmlns:a16="http://schemas.microsoft.com/office/drawing/2014/main" id="{A54D301E-6AE9-7C0E-1A99-EEEE2A037C6E}"/>
                  </a:ext>
                </a:extLst>
              </p:cNvPr>
              <p:cNvSpPr/>
              <p:nvPr/>
            </p:nvSpPr>
            <p:spPr>
              <a:xfrm>
                <a:off x="596176" y="8738070"/>
                <a:ext cx="933450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933450" h="10795">
                    <a:moveTo>
                      <a:pt x="26060" y="0"/>
                    </a:moveTo>
                    <a:lnTo>
                      <a:pt x="0" y="5207"/>
                    </a:lnTo>
                    <a:lnTo>
                      <a:pt x="26060" y="10414"/>
                    </a:lnTo>
                    <a:lnTo>
                      <a:pt x="26060" y="0"/>
                    </a:lnTo>
                    <a:close/>
                  </a:path>
                  <a:path w="933450" h="10795">
                    <a:moveTo>
                      <a:pt x="932954" y="5207"/>
                    </a:moveTo>
                    <a:lnTo>
                      <a:pt x="906894" y="0"/>
                    </a:lnTo>
                    <a:lnTo>
                      <a:pt x="906894" y="10414"/>
                    </a:lnTo>
                    <a:lnTo>
                      <a:pt x="932954" y="5207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3" name="object 2345">
                <a:extLst>
                  <a:ext uri="{FF2B5EF4-FFF2-40B4-BE49-F238E27FC236}">
                    <a16:creationId xmlns:a16="http://schemas.microsoft.com/office/drawing/2014/main" id="{84E122C7-C6F5-9F27-1B9F-57F02B0E9115}"/>
                  </a:ext>
                </a:extLst>
              </p:cNvPr>
              <p:cNvSpPr/>
              <p:nvPr/>
            </p:nvSpPr>
            <p:spPr>
              <a:xfrm>
                <a:off x="7916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4" name="object 2346">
                <a:extLst>
                  <a:ext uri="{FF2B5EF4-FFF2-40B4-BE49-F238E27FC236}">
                    <a16:creationId xmlns:a16="http://schemas.microsoft.com/office/drawing/2014/main" id="{83B90928-F645-5169-D80F-E8A2F16C26E8}"/>
                  </a:ext>
                </a:extLst>
              </p:cNvPr>
              <p:cNvSpPr/>
              <p:nvPr/>
            </p:nvSpPr>
            <p:spPr>
              <a:xfrm>
                <a:off x="8072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5" name="object 2347">
                <a:extLst>
                  <a:ext uri="{FF2B5EF4-FFF2-40B4-BE49-F238E27FC236}">
                    <a16:creationId xmlns:a16="http://schemas.microsoft.com/office/drawing/2014/main" id="{170D6F96-C1AB-7C7B-18BF-E246AF062D41}"/>
                  </a:ext>
                </a:extLst>
              </p:cNvPr>
              <p:cNvSpPr/>
              <p:nvPr/>
            </p:nvSpPr>
            <p:spPr>
              <a:xfrm>
                <a:off x="82291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6" name="object 2348">
                <a:extLst>
                  <a:ext uri="{FF2B5EF4-FFF2-40B4-BE49-F238E27FC236}">
                    <a16:creationId xmlns:a16="http://schemas.microsoft.com/office/drawing/2014/main" id="{CD4703D9-10EB-88F4-5543-CFEF1B80CFA3}"/>
                  </a:ext>
                </a:extLst>
              </p:cNvPr>
              <p:cNvSpPr/>
              <p:nvPr/>
            </p:nvSpPr>
            <p:spPr>
              <a:xfrm>
                <a:off x="82029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7" name="object 2349">
                <a:extLst>
                  <a:ext uri="{FF2B5EF4-FFF2-40B4-BE49-F238E27FC236}">
                    <a16:creationId xmlns:a16="http://schemas.microsoft.com/office/drawing/2014/main" id="{7A84BD24-7F3E-8176-2610-79AFC041101D}"/>
                  </a:ext>
                </a:extLst>
              </p:cNvPr>
              <p:cNvSpPr/>
              <p:nvPr/>
            </p:nvSpPr>
            <p:spPr>
              <a:xfrm>
                <a:off x="8385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8" name="object 2350">
                <a:extLst>
                  <a:ext uri="{FF2B5EF4-FFF2-40B4-BE49-F238E27FC236}">
                    <a16:creationId xmlns:a16="http://schemas.microsoft.com/office/drawing/2014/main" id="{DB45684F-E4F5-25FD-0E25-E47292777750}"/>
                  </a:ext>
                </a:extLst>
              </p:cNvPr>
              <p:cNvSpPr/>
              <p:nvPr/>
            </p:nvSpPr>
            <p:spPr>
              <a:xfrm>
                <a:off x="83593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29" name="object 2351">
                <a:extLst>
                  <a:ext uri="{FF2B5EF4-FFF2-40B4-BE49-F238E27FC236}">
                    <a16:creationId xmlns:a16="http://schemas.microsoft.com/office/drawing/2014/main" id="{CBAAD6BE-43FE-CB98-0B4B-3C23004FE0C1}"/>
                  </a:ext>
                </a:extLst>
              </p:cNvPr>
              <p:cNvSpPr/>
              <p:nvPr/>
            </p:nvSpPr>
            <p:spPr>
              <a:xfrm>
                <a:off x="8515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0" name="object 2352">
                <a:extLst>
                  <a:ext uri="{FF2B5EF4-FFF2-40B4-BE49-F238E27FC236}">
                    <a16:creationId xmlns:a16="http://schemas.microsoft.com/office/drawing/2014/main" id="{941297CF-FECD-46E3-6E9F-3B13452137B5}"/>
                  </a:ext>
                </a:extLst>
              </p:cNvPr>
              <p:cNvSpPr/>
              <p:nvPr/>
            </p:nvSpPr>
            <p:spPr>
              <a:xfrm>
                <a:off x="86721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1" name="object 2353">
                <a:extLst>
                  <a:ext uri="{FF2B5EF4-FFF2-40B4-BE49-F238E27FC236}">
                    <a16:creationId xmlns:a16="http://schemas.microsoft.com/office/drawing/2014/main" id="{F8D7FD2A-20ED-85E4-A348-9D651BF8FC90}"/>
                  </a:ext>
                </a:extLst>
              </p:cNvPr>
              <p:cNvSpPr/>
              <p:nvPr/>
            </p:nvSpPr>
            <p:spPr>
              <a:xfrm>
                <a:off x="88284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2" name="object 2354">
                <a:extLst>
                  <a:ext uri="{FF2B5EF4-FFF2-40B4-BE49-F238E27FC236}">
                    <a16:creationId xmlns:a16="http://schemas.microsoft.com/office/drawing/2014/main" id="{6F1247E1-A49C-3453-CE4A-80B4BD7F1EC9}"/>
                  </a:ext>
                </a:extLst>
              </p:cNvPr>
              <p:cNvSpPr/>
              <p:nvPr/>
            </p:nvSpPr>
            <p:spPr>
              <a:xfrm>
                <a:off x="88023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3" name="object 2355">
                <a:extLst>
                  <a:ext uri="{FF2B5EF4-FFF2-40B4-BE49-F238E27FC236}">
                    <a16:creationId xmlns:a16="http://schemas.microsoft.com/office/drawing/2014/main" id="{1D6C169D-2591-753A-B965-207B34D99855}"/>
                  </a:ext>
                </a:extLst>
              </p:cNvPr>
              <p:cNvSpPr/>
              <p:nvPr/>
            </p:nvSpPr>
            <p:spPr>
              <a:xfrm>
                <a:off x="89587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4" name="object 2356">
                <a:extLst>
                  <a:ext uri="{FF2B5EF4-FFF2-40B4-BE49-F238E27FC236}">
                    <a16:creationId xmlns:a16="http://schemas.microsoft.com/office/drawing/2014/main" id="{8D4B11C6-A108-D0A4-E30E-04A1B5164ED3}"/>
                  </a:ext>
                </a:extLst>
              </p:cNvPr>
              <p:cNvSpPr/>
              <p:nvPr/>
            </p:nvSpPr>
            <p:spPr>
              <a:xfrm>
                <a:off x="7785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5" name="object 2357">
                <a:extLst>
                  <a:ext uri="{FF2B5EF4-FFF2-40B4-BE49-F238E27FC236}">
                    <a16:creationId xmlns:a16="http://schemas.microsoft.com/office/drawing/2014/main" id="{A77B6FB5-382B-795E-3875-254935D8AEA8}"/>
                  </a:ext>
                </a:extLst>
              </p:cNvPr>
              <p:cNvSpPr/>
              <p:nvPr/>
            </p:nvSpPr>
            <p:spPr>
              <a:xfrm>
                <a:off x="7759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6" name="object 2358">
                <a:extLst>
                  <a:ext uri="{FF2B5EF4-FFF2-40B4-BE49-F238E27FC236}">
                    <a16:creationId xmlns:a16="http://schemas.microsoft.com/office/drawing/2014/main" id="{DB6274AB-06B8-3069-EC18-3FFD0ADBE30B}"/>
                  </a:ext>
                </a:extLst>
              </p:cNvPr>
              <p:cNvSpPr/>
              <p:nvPr/>
            </p:nvSpPr>
            <p:spPr>
              <a:xfrm>
                <a:off x="94278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7" name="object 2359">
                <a:extLst>
                  <a:ext uri="{FF2B5EF4-FFF2-40B4-BE49-F238E27FC236}">
                    <a16:creationId xmlns:a16="http://schemas.microsoft.com/office/drawing/2014/main" id="{8A50B401-0E90-2546-536A-7339115953BE}"/>
                  </a:ext>
                </a:extLst>
              </p:cNvPr>
              <p:cNvSpPr/>
              <p:nvPr/>
            </p:nvSpPr>
            <p:spPr>
              <a:xfrm>
                <a:off x="95841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8" name="object 2360">
                <a:extLst>
                  <a:ext uri="{FF2B5EF4-FFF2-40B4-BE49-F238E27FC236}">
                    <a16:creationId xmlns:a16="http://schemas.microsoft.com/office/drawing/2014/main" id="{E6653028-80FF-FD4F-0400-9C0EC1EF47D7}"/>
                  </a:ext>
                </a:extLst>
              </p:cNvPr>
              <p:cNvSpPr/>
              <p:nvPr/>
            </p:nvSpPr>
            <p:spPr>
              <a:xfrm>
                <a:off x="95581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39" name="object 2361">
                <a:extLst>
                  <a:ext uri="{FF2B5EF4-FFF2-40B4-BE49-F238E27FC236}">
                    <a16:creationId xmlns:a16="http://schemas.microsoft.com/office/drawing/2014/main" id="{978222DC-F2AC-F4E3-9043-890729898FC5}"/>
                  </a:ext>
                </a:extLst>
              </p:cNvPr>
              <p:cNvSpPr/>
              <p:nvPr/>
            </p:nvSpPr>
            <p:spPr>
              <a:xfrm>
                <a:off x="97145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0" name="object 2362">
                <a:extLst>
                  <a:ext uri="{FF2B5EF4-FFF2-40B4-BE49-F238E27FC236}">
                    <a16:creationId xmlns:a16="http://schemas.microsoft.com/office/drawing/2014/main" id="{C21754B1-E1EC-4325-7C89-1D1FB220E484}"/>
                  </a:ext>
                </a:extLst>
              </p:cNvPr>
              <p:cNvSpPr/>
              <p:nvPr/>
            </p:nvSpPr>
            <p:spPr>
              <a:xfrm>
                <a:off x="9870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1" name="object 2363">
                <a:extLst>
                  <a:ext uri="{FF2B5EF4-FFF2-40B4-BE49-F238E27FC236}">
                    <a16:creationId xmlns:a16="http://schemas.microsoft.com/office/drawing/2014/main" id="{704863CE-688C-6E57-6D30-CC24012D34D4}"/>
                  </a:ext>
                </a:extLst>
              </p:cNvPr>
              <p:cNvSpPr/>
              <p:nvPr/>
            </p:nvSpPr>
            <p:spPr>
              <a:xfrm>
                <a:off x="100272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2" name="object 2364">
                <a:extLst>
                  <a:ext uri="{FF2B5EF4-FFF2-40B4-BE49-F238E27FC236}">
                    <a16:creationId xmlns:a16="http://schemas.microsoft.com/office/drawing/2014/main" id="{AD6937FC-B1F4-011C-C1B5-F21E3399A12D}"/>
                  </a:ext>
                </a:extLst>
              </p:cNvPr>
              <p:cNvSpPr/>
              <p:nvPr/>
            </p:nvSpPr>
            <p:spPr>
              <a:xfrm>
                <a:off x="100011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3" name="object 2365">
                <a:extLst>
                  <a:ext uri="{FF2B5EF4-FFF2-40B4-BE49-F238E27FC236}">
                    <a16:creationId xmlns:a16="http://schemas.microsoft.com/office/drawing/2014/main" id="{A896D692-4F6F-DA64-F503-17F4243E67AC}"/>
                  </a:ext>
                </a:extLst>
              </p:cNvPr>
              <p:cNvSpPr/>
              <p:nvPr/>
            </p:nvSpPr>
            <p:spPr>
              <a:xfrm>
                <a:off x="101836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4" name="object 2366">
                <a:extLst>
                  <a:ext uri="{FF2B5EF4-FFF2-40B4-BE49-F238E27FC236}">
                    <a16:creationId xmlns:a16="http://schemas.microsoft.com/office/drawing/2014/main" id="{1B0CC950-DA96-82E0-75F1-5DCFF60D3B56}"/>
                  </a:ext>
                </a:extLst>
              </p:cNvPr>
              <p:cNvSpPr/>
              <p:nvPr/>
            </p:nvSpPr>
            <p:spPr>
              <a:xfrm>
                <a:off x="101575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5" name="object 2367">
                <a:extLst>
                  <a:ext uri="{FF2B5EF4-FFF2-40B4-BE49-F238E27FC236}">
                    <a16:creationId xmlns:a16="http://schemas.microsoft.com/office/drawing/2014/main" id="{F3AC4799-90C0-4B37-978E-19FDD58951B9}"/>
                  </a:ext>
                </a:extLst>
              </p:cNvPr>
              <p:cNvSpPr/>
              <p:nvPr/>
            </p:nvSpPr>
            <p:spPr>
              <a:xfrm>
                <a:off x="103139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6" name="object 2368">
                <a:extLst>
                  <a:ext uri="{FF2B5EF4-FFF2-40B4-BE49-F238E27FC236}">
                    <a16:creationId xmlns:a16="http://schemas.microsoft.com/office/drawing/2014/main" id="{5EB8D362-82AA-ABBB-812A-556836D0A06A}"/>
                  </a:ext>
                </a:extLst>
              </p:cNvPr>
              <p:cNvSpPr/>
              <p:nvPr/>
            </p:nvSpPr>
            <p:spPr>
              <a:xfrm>
                <a:off x="104702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7" name="object 2369">
                <a:extLst>
                  <a:ext uri="{FF2B5EF4-FFF2-40B4-BE49-F238E27FC236}">
                    <a16:creationId xmlns:a16="http://schemas.microsoft.com/office/drawing/2014/main" id="{D95B8E6B-29C0-DDED-0A62-A5294169F47E}"/>
                  </a:ext>
                </a:extLst>
              </p:cNvPr>
              <p:cNvSpPr/>
              <p:nvPr/>
            </p:nvSpPr>
            <p:spPr>
              <a:xfrm>
                <a:off x="9271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8" name="object 2370">
                <a:extLst>
                  <a:ext uri="{FF2B5EF4-FFF2-40B4-BE49-F238E27FC236}">
                    <a16:creationId xmlns:a16="http://schemas.microsoft.com/office/drawing/2014/main" id="{95BB789D-C491-C67B-B45A-D7A6FD3F3C62}"/>
                  </a:ext>
                </a:extLst>
              </p:cNvPr>
              <p:cNvSpPr/>
              <p:nvPr/>
            </p:nvSpPr>
            <p:spPr>
              <a:xfrm>
                <a:off x="109393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49" name="object 2371">
                <a:extLst>
                  <a:ext uri="{FF2B5EF4-FFF2-40B4-BE49-F238E27FC236}">
                    <a16:creationId xmlns:a16="http://schemas.microsoft.com/office/drawing/2014/main" id="{3295EBD2-A55D-172D-31A6-D93F350506F6}"/>
                  </a:ext>
                </a:extLst>
              </p:cNvPr>
              <p:cNvSpPr/>
              <p:nvPr/>
            </p:nvSpPr>
            <p:spPr>
              <a:xfrm>
                <a:off x="109132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0" name="object 2372">
                <a:extLst>
                  <a:ext uri="{FF2B5EF4-FFF2-40B4-BE49-F238E27FC236}">
                    <a16:creationId xmlns:a16="http://schemas.microsoft.com/office/drawing/2014/main" id="{04A2F0AA-4747-B37C-C610-23C7FDEA3BCE}"/>
                  </a:ext>
                </a:extLst>
              </p:cNvPr>
              <p:cNvSpPr/>
              <p:nvPr/>
            </p:nvSpPr>
            <p:spPr>
              <a:xfrm>
                <a:off x="110696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1" name="object 2373">
                <a:extLst>
                  <a:ext uri="{FF2B5EF4-FFF2-40B4-BE49-F238E27FC236}">
                    <a16:creationId xmlns:a16="http://schemas.microsoft.com/office/drawing/2014/main" id="{8819DED4-3FF2-1986-6BCD-08722FC02187}"/>
                  </a:ext>
                </a:extLst>
              </p:cNvPr>
              <p:cNvSpPr/>
              <p:nvPr/>
            </p:nvSpPr>
            <p:spPr>
              <a:xfrm>
                <a:off x="112260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2" name="object 2374">
                <a:extLst>
                  <a:ext uri="{FF2B5EF4-FFF2-40B4-BE49-F238E27FC236}">
                    <a16:creationId xmlns:a16="http://schemas.microsoft.com/office/drawing/2014/main" id="{EE3EF91F-F431-BE08-8DA5-8CE11F7710D9}"/>
                  </a:ext>
                </a:extLst>
              </p:cNvPr>
              <p:cNvSpPr/>
              <p:nvPr/>
            </p:nvSpPr>
            <p:spPr>
              <a:xfrm>
                <a:off x="113824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3" name="object 2375">
                <a:extLst>
                  <a:ext uri="{FF2B5EF4-FFF2-40B4-BE49-F238E27FC236}">
                    <a16:creationId xmlns:a16="http://schemas.microsoft.com/office/drawing/2014/main" id="{52004819-290F-DE02-D9DB-95847528135D}"/>
                  </a:ext>
                </a:extLst>
              </p:cNvPr>
              <p:cNvSpPr/>
              <p:nvPr/>
            </p:nvSpPr>
            <p:spPr>
              <a:xfrm>
                <a:off x="11356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4" name="object 2376">
                <a:extLst>
                  <a:ext uri="{FF2B5EF4-FFF2-40B4-BE49-F238E27FC236}">
                    <a16:creationId xmlns:a16="http://schemas.microsoft.com/office/drawing/2014/main" id="{96C6C17F-7A5B-F927-CF35-3ECE73895C61}"/>
                  </a:ext>
                </a:extLst>
              </p:cNvPr>
              <p:cNvSpPr/>
              <p:nvPr/>
            </p:nvSpPr>
            <p:spPr>
              <a:xfrm>
                <a:off x="115386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5" name="object 2377">
                <a:extLst>
                  <a:ext uri="{FF2B5EF4-FFF2-40B4-BE49-F238E27FC236}">
                    <a16:creationId xmlns:a16="http://schemas.microsoft.com/office/drawing/2014/main" id="{321D78BE-1786-65E9-12C8-0431A5C5B8CD}"/>
                  </a:ext>
                </a:extLst>
              </p:cNvPr>
              <p:cNvSpPr/>
              <p:nvPr/>
            </p:nvSpPr>
            <p:spPr>
              <a:xfrm>
                <a:off x="115126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6" name="object 2378">
                <a:extLst>
                  <a:ext uri="{FF2B5EF4-FFF2-40B4-BE49-F238E27FC236}">
                    <a16:creationId xmlns:a16="http://schemas.microsoft.com/office/drawing/2014/main" id="{0AE3F340-7032-B2A1-8C56-F08E8800D003}"/>
                  </a:ext>
                </a:extLst>
              </p:cNvPr>
              <p:cNvSpPr/>
              <p:nvPr/>
            </p:nvSpPr>
            <p:spPr>
              <a:xfrm>
                <a:off x="116690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7" name="object 2379">
                <a:extLst>
                  <a:ext uri="{FF2B5EF4-FFF2-40B4-BE49-F238E27FC236}">
                    <a16:creationId xmlns:a16="http://schemas.microsoft.com/office/drawing/2014/main" id="{CC2F8048-6EE5-2D27-AB37-39E9436681A7}"/>
                  </a:ext>
                </a:extLst>
              </p:cNvPr>
              <p:cNvSpPr/>
              <p:nvPr/>
            </p:nvSpPr>
            <p:spPr>
              <a:xfrm>
                <a:off x="118254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8" name="object 2380">
                <a:extLst>
                  <a:ext uri="{FF2B5EF4-FFF2-40B4-BE49-F238E27FC236}">
                    <a16:creationId xmlns:a16="http://schemas.microsoft.com/office/drawing/2014/main" id="{82CAFEF3-33F0-08A9-6DF0-1E2E0153696D}"/>
                  </a:ext>
                </a:extLst>
              </p:cNvPr>
              <p:cNvSpPr/>
              <p:nvPr/>
            </p:nvSpPr>
            <p:spPr>
              <a:xfrm>
                <a:off x="119818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59" name="object 2381">
                <a:extLst>
                  <a:ext uri="{FF2B5EF4-FFF2-40B4-BE49-F238E27FC236}">
                    <a16:creationId xmlns:a16="http://schemas.microsoft.com/office/drawing/2014/main" id="{C8905FCC-E1AA-D119-F333-0E59F1C17B47}"/>
                  </a:ext>
                </a:extLst>
              </p:cNvPr>
              <p:cNvSpPr/>
              <p:nvPr/>
            </p:nvSpPr>
            <p:spPr>
              <a:xfrm>
                <a:off x="119556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0" name="object 2382">
                <a:extLst>
                  <a:ext uri="{FF2B5EF4-FFF2-40B4-BE49-F238E27FC236}">
                    <a16:creationId xmlns:a16="http://schemas.microsoft.com/office/drawing/2014/main" id="{27E67E02-2DA1-9FA0-3A18-BB8F0A94BBF6}"/>
                  </a:ext>
                </a:extLst>
              </p:cNvPr>
              <p:cNvSpPr/>
              <p:nvPr/>
            </p:nvSpPr>
            <p:spPr>
              <a:xfrm>
                <a:off x="107830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1" name="object 2383">
                <a:extLst>
                  <a:ext uri="{FF2B5EF4-FFF2-40B4-BE49-F238E27FC236}">
                    <a16:creationId xmlns:a16="http://schemas.microsoft.com/office/drawing/2014/main" id="{52C327E3-CEED-3F51-09AA-D1D465C04F18}"/>
                  </a:ext>
                </a:extLst>
              </p:cNvPr>
              <p:cNvSpPr/>
              <p:nvPr/>
            </p:nvSpPr>
            <p:spPr>
              <a:xfrm>
                <a:off x="107569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2" name="object 2384">
                <a:extLst>
                  <a:ext uri="{FF2B5EF4-FFF2-40B4-BE49-F238E27FC236}">
                    <a16:creationId xmlns:a16="http://schemas.microsoft.com/office/drawing/2014/main" id="{538BAD46-44AF-1744-EFC0-204F8A760F63}"/>
                  </a:ext>
                </a:extLst>
              </p:cNvPr>
              <p:cNvSpPr/>
              <p:nvPr/>
            </p:nvSpPr>
            <p:spPr>
              <a:xfrm>
                <a:off x="124248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3" name="object 2385">
                <a:extLst>
                  <a:ext uri="{FF2B5EF4-FFF2-40B4-BE49-F238E27FC236}">
                    <a16:creationId xmlns:a16="http://schemas.microsoft.com/office/drawing/2014/main" id="{81D7CFBF-66E6-41D7-A372-84B9BEB4CC9D}"/>
                  </a:ext>
                </a:extLst>
              </p:cNvPr>
              <p:cNvSpPr/>
              <p:nvPr/>
            </p:nvSpPr>
            <p:spPr>
              <a:xfrm>
                <a:off x="125811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4" name="object 2386">
                <a:extLst>
                  <a:ext uri="{FF2B5EF4-FFF2-40B4-BE49-F238E27FC236}">
                    <a16:creationId xmlns:a16="http://schemas.microsoft.com/office/drawing/2014/main" id="{F0FE9C22-5A38-A394-E48B-6718F548C69D}"/>
                  </a:ext>
                </a:extLst>
              </p:cNvPr>
              <p:cNvSpPr/>
              <p:nvPr/>
            </p:nvSpPr>
            <p:spPr>
              <a:xfrm>
                <a:off x="12737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5" name="object 2387">
                <a:extLst>
                  <a:ext uri="{FF2B5EF4-FFF2-40B4-BE49-F238E27FC236}">
                    <a16:creationId xmlns:a16="http://schemas.microsoft.com/office/drawing/2014/main" id="{B0F000BD-12F5-3677-AE78-93C426684D64}"/>
                  </a:ext>
                </a:extLst>
              </p:cNvPr>
              <p:cNvSpPr/>
              <p:nvPr/>
            </p:nvSpPr>
            <p:spPr>
              <a:xfrm>
                <a:off x="127114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6" name="object 2388">
                <a:extLst>
                  <a:ext uri="{FF2B5EF4-FFF2-40B4-BE49-F238E27FC236}">
                    <a16:creationId xmlns:a16="http://schemas.microsoft.com/office/drawing/2014/main" id="{418BB314-C388-F05B-8874-8958980AAFBF}"/>
                  </a:ext>
                </a:extLst>
              </p:cNvPr>
              <p:cNvSpPr/>
              <p:nvPr/>
            </p:nvSpPr>
            <p:spPr>
              <a:xfrm>
                <a:off x="128678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7" name="object 2389">
                <a:extLst>
                  <a:ext uri="{FF2B5EF4-FFF2-40B4-BE49-F238E27FC236}">
                    <a16:creationId xmlns:a16="http://schemas.microsoft.com/office/drawing/2014/main" id="{15B60E11-ED8E-A6A0-2104-C94DB730AB74}"/>
                  </a:ext>
                </a:extLst>
              </p:cNvPr>
              <p:cNvSpPr/>
              <p:nvPr/>
            </p:nvSpPr>
            <p:spPr>
              <a:xfrm>
                <a:off x="13024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8" name="object 2390">
                <a:extLst>
                  <a:ext uri="{FF2B5EF4-FFF2-40B4-BE49-F238E27FC236}">
                    <a16:creationId xmlns:a16="http://schemas.microsoft.com/office/drawing/2014/main" id="{2049C383-DD42-78A2-7786-1B18BDFE2942}"/>
                  </a:ext>
                </a:extLst>
              </p:cNvPr>
              <p:cNvSpPr/>
              <p:nvPr/>
            </p:nvSpPr>
            <p:spPr>
              <a:xfrm>
                <a:off x="131805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69" name="object 2391">
                <a:extLst>
                  <a:ext uri="{FF2B5EF4-FFF2-40B4-BE49-F238E27FC236}">
                    <a16:creationId xmlns:a16="http://schemas.microsoft.com/office/drawing/2014/main" id="{E293EC8F-F832-8469-A643-070D1017A8F3}"/>
                  </a:ext>
                </a:extLst>
              </p:cNvPr>
              <p:cNvSpPr/>
              <p:nvPr/>
            </p:nvSpPr>
            <p:spPr>
              <a:xfrm>
                <a:off x="133369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0" name="object 2392">
                <a:extLst>
                  <a:ext uri="{FF2B5EF4-FFF2-40B4-BE49-F238E27FC236}">
                    <a16:creationId xmlns:a16="http://schemas.microsoft.com/office/drawing/2014/main" id="{BCAC422D-2FBB-3C0E-B2E0-03CE62A6C80D}"/>
                  </a:ext>
                </a:extLst>
              </p:cNvPr>
              <p:cNvSpPr/>
              <p:nvPr/>
            </p:nvSpPr>
            <p:spPr>
              <a:xfrm>
                <a:off x="134672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1" name="object 2393">
                <a:extLst>
                  <a:ext uri="{FF2B5EF4-FFF2-40B4-BE49-F238E27FC236}">
                    <a16:creationId xmlns:a16="http://schemas.microsoft.com/office/drawing/2014/main" id="{2CF927A3-4E98-E2A7-E98F-212DF89472FB}"/>
                  </a:ext>
                </a:extLst>
              </p:cNvPr>
              <p:cNvSpPr/>
              <p:nvPr/>
            </p:nvSpPr>
            <p:spPr>
              <a:xfrm>
                <a:off x="122944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2" name="object 2394">
                <a:extLst>
                  <a:ext uri="{FF2B5EF4-FFF2-40B4-BE49-F238E27FC236}">
                    <a16:creationId xmlns:a16="http://schemas.microsoft.com/office/drawing/2014/main" id="{9878E511-5D22-AE48-81FC-10E8C7F85444}"/>
                  </a:ext>
                </a:extLst>
              </p:cNvPr>
              <p:cNvSpPr/>
              <p:nvPr/>
            </p:nvSpPr>
            <p:spPr>
              <a:xfrm>
                <a:off x="1226844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3" name="object 2395">
                <a:extLst>
                  <a:ext uri="{FF2B5EF4-FFF2-40B4-BE49-F238E27FC236}">
                    <a16:creationId xmlns:a16="http://schemas.microsoft.com/office/drawing/2014/main" id="{145A3FB8-F4A5-E522-95AD-97508A886A7A}"/>
                  </a:ext>
                </a:extLst>
              </p:cNvPr>
              <p:cNvSpPr/>
              <p:nvPr/>
            </p:nvSpPr>
            <p:spPr>
              <a:xfrm>
                <a:off x="139363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4" name="object 2396">
                <a:extLst>
                  <a:ext uri="{FF2B5EF4-FFF2-40B4-BE49-F238E27FC236}">
                    <a16:creationId xmlns:a16="http://schemas.microsoft.com/office/drawing/2014/main" id="{8749EA83-F50B-ACEE-7AEF-1C463D471820}"/>
                  </a:ext>
                </a:extLst>
              </p:cNvPr>
              <p:cNvSpPr/>
              <p:nvPr/>
            </p:nvSpPr>
            <p:spPr>
              <a:xfrm>
                <a:off x="140926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5" name="object 2397">
                <a:extLst>
                  <a:ext uri="{FF2B5EF4-FFF2-40B4-BE49-F238E27FC236}">
                    <a16:creationId xmlns:a16="http://schemas.microsoft.com/office/drawing/2014/main" id="{BE4C2789-ABDB-A1EE-5B94-4331714B7C83}"/>
                  </a:ext>
                </a:extLst>
              </p:cNvPr>
              <p:cNvSpPr/>
              <p:nvPr/>
            </p:nvSpPr>
            <p:spPr>
              <a:xfrm>
                <a:off x="14222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6" name="object 2398">
                <a:extLst>
                  <a:ext uri="{FF2B5EF4-FFF2-40B4-BE49-F238E27FC236}">
                    <a16:creationId xmlns:a16="http://schemas.microsoft.com/office/drawing/2014/main" id="{F456BBBC-D960-0B55-3024-8D1E8F6D46CF}"/>
                  </a:ext>
                </a:extLst>
              </p:cNvPr>
              <p:cNvSpPr/>
              <p:nvPr/>
            </p:nvSpPr>
            <p:spPr>
              <a:xfrm>
                <a:off x="143793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7" name="object 2399">
                <a:extLst>
                  <a:ext uri="{FF2B5EF4-FFF2-40B4-BE49-F238E27FC236}">
                    <a16:creationId xmlns:a16="http://schemas.microsoft.com/office/drawing/2014/main" id="{8E695A57-D89D-4611-B41F-A0AA4D136E28}"/>
                  </a:ext>
                </a:extLst>
              </p:cNvPr>
              <p:cNvSpPr/>
              <p:nvPr/>
            </p:nvSpPr>
            <p:spPr>
              <a:xfrm>
                <a:off x="1453570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8" name="object 2400">
                <a:extLst>
                  <a:ext uri="{FF2B5EF4-FFF2-40B4-BE49-F238E27FC236}">
                    <a16:creationId xmlns:a16="http://schemas.microsoft.com/office/drawing/2014/main" id="{B5F806A1-D175-5D1F-7034-313F2DEDFE35}"/>
                  </a:ext>
                </a:extLst>
              </p:cNvPr>
              <p:cNvSpPr/>
              <p:nvPr/>
            </p:nvSpPr>
            <p:spPr>
              <a:xfrm>
                <a:off x="1469198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79" name="object 2401">
                <a:extLst>
                  <a:ext uri="{FF2B5EF4-FFF2-40B4-BE49-F238E27FC236}">
                    <a16:creationId xmlns:a16="http://schemas.microsoft.com/office/drawing/2014/main" id="{8E97AE74-B375-3827-3791-44B789AF84E1}"/>
                  </a:ext>
                </a:extLst>
              </p:cNvPr>
              <p:cNvSpPr/>
              <p:nvPr/>
            </p:nvSpPr>
            <p:spPr>
              <a:xfrm>
                <a:off x="148483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0" name="object 2402">
                <a:extLst>
                  <a:ext uri="{FF2B5EF4-FFF2-40B4-BE49-F238E27FC236}">
                    <a16:creationId xmlns:a16="http://schemas.microsoft.com/office/drawing/2014/main" id="{DAAF4657-C28B-8539-B61A-236DE5DBBF39}"/>
                  </a:ext>
                </a:extLst>
              </p:cNvPr>
              <p:cNvSpPr/>
              <p:nvPr/>
            </p:nvSpPr>
            <p:spPr>
              <a:xfrm>
                <a:off x="148223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1" name="object 2403">
                <a:extLst>
                  <a:ext uri="{FF2B5EF4-FFF2-40B4-BE49-F238E27FC236}">
                    <a16:creationId xmlns:a16="http://schemas.microsoft.com/office/drawing/2014/main" id="{23832B6B-8E86-8F47-10F9-20BBB56E6A16}"/>
                  </a:ext>
                </a:extLst>
              </p:cNvPr>
              <p:cNvSpPr/>
              <p:nvPr/>
            </p:nvSpPr>
            <p:spPr>
              <a:xfrm>
                <a:off x="149787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2" name="object 2404">
                <a:extLst>
                  <a:ext uri="{FF2B5EF4-FFF2-40B4-BE49-F238E27FC236}">
                    <a16:creationId xmlns:a16="http://schemas.microsoft.com/office/drawing/2014/main" id="{DCCCCE2B-ECD0-8C0E-220E-478177C5E77B}"/>
                  </a:ext>
                </a:extLst>
              </p:cNvPr>
              <p:cNvSpPr/>
              <p:nvPr/>
            </p:nvSpPr>
            <p:spPr>
              <a:xfrm>
                <a:off x="13779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3" name="object 2405">
                <a:extLst>
                  <a:ext uri="{FF2B5EF4-FFF2-40B4-BE49-F238E27FC236}">
                    <a16:creationId xmlns:a16="http://schemas.microsoft.com/office/drawing/2014/main" id="{EA33263F-6579-EA14-08B6-8E7C76A37D79}"/>
                  </a:ext>
                </a:extLst>
              </p:cNvPr>
              <p:cNvSpPr/>
              <p:nvPr/>
            </p:nvSpPr>
            <p:spPr>
              <a:xfrm>
                <a:off x="643089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4" name="object 2406">
                <a:extLst>
                  <a:ext uri="{FF2B5EF4-FFF2-40B4-BE49-F238E27FC236}">
                    <a16:creationId xmlns:a16="http://schemas.microsoft.com/office/drawing/2014/main" id="{F7CA7D4D-5189-AC7B-202B-27A921BEE2A0}"/>
                  </a:ext>
                </a:extLst>
              </p:cNvPr>
              <p:cNvSpPr/>
              <p:nvPr/>
            </p:nvSpPr>
            <p:spPr>
              <a:xfrm>
                <a:off x="6404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5" name="object 2407">
                <a:extLst>
                  <a:ext uri="{FF2B5EF4-FFF2-40B4-BE49-F238E27FC236}">
                    <a16:creationId xmlns:a16="http://schemas.microsoft.com/office/drawing/2014/main" id="{D5916366-87EA-08D0-E5FA-E2123EF922E0}"/>
                  </a:ext>
                </a:extLst>
              </p:cNvPr>
              <p:cNvSpPr/>
              <p:nvPr/>
            </p:nvSpPr>
            <p:spPr>
              <a:xfrm>
                <a:off x="656125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6" name="object 2408">
                <a:extLst>
                  <a:ext uri="{FF2B5EF4-FFF2-40B4-BE49-F238E27FC236}">
                    <a16:creationId xmlns:a16="http://schemas.microsoft.com/office/drawing/2014/main" id="{782475AB-4D30-CDD0-D3E2-BE7A2726FD53}"/>
                  </a:ext>
                </a:extLst>
              </p:cNvPr>
              <p:cNvSpPr/>
              <p:nvPr/>
            </p:nvSpPr>
            <p:spPr>
              <a:xfrm>
                <a:off x="67175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7" name="object 2409">
                <a:extLst>
                  <a:ext uri="{FF2B5EF4-FFF2-40B4-BE49-F238E27FC236}">
                    <a16:creationId xmlns:a16="http://schemas.microsoft.com/office/drawing/2014/main" id="{C74BDBAC-0D22-85DA-42BF-3898B50F8DA2}"/>
                  </a:ext>
                </a:extLst>
              </p:cNvPr>
              <p:cNvSpPr/>
              <p:nvPr/>
            </p:nvSpPr>
            <p:spPr>
              <a:xfrm>
                <a:off x="68739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8" name="object 2410">
                <a:extLst>
                  <a:ext uri="{FF2B5EF4-FFF2-40B4-BE49-F238E27FC236}">
                    <a16:creationId xmlns:a16="http://schemas.microsoft.com/office/drawing/2014/main" id="{03ABBFD6-1A67-CC20-5D07-E848B470180A}"/>
                  </a:ext>
                </a:extLst>
              </p:cNvPr>
              <p:cNvSpPr/>
              <p:nvPr/>
            </p:nvSpPr>
            <p:spPr>
              <a:xfrm>
                <a:off x="68478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89" name="object 2411">
                <a:extLst>
                  <a:ext uri="{FF2B5EF4-FFF2-40B4-BE49-F238E27FC236}">
                    <a16:creationId xmlns:a16="http://schemas.microsoft.com/office/drawing/2014/main" id="{213D0CE1-AB2B-47A7-4515-646BA283A049}"/>
                  </a:ext>
                </a:extLst>
              </p:cNvPr>
              <p:cNvSpPr/>
              <p:nvPr/>
            </p:nvSpPr>
            <p:spPr>
              <a:xfrm>
                <a:off x="7030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0" name="object 2412">
                <a:extLst>
                  <a:ext uri="{FF2B5EF4-FFF2-40B4-BE49-F238E27FC236}">
                    <a16:creationId xmlns:a16="http://schemas.microsoft.com/office/drawing/2014/main" id="{ADC3E639-2C7C-1DAD-5634-EB670E4C721A}"/>
                  </a:ext>
                </a:extLst>
              </p:cNvPr>
              <p:cNvSpPr/>
              <p:nvPr/>
            </p:nvSpPr>
            <p:spPr>
              <a:xfrm>
                <a:off x="700426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1" name="object 2413">
                <a:extLst>
                  <a:ext uri="{FF2B5EF4-FFF2-40B4-BE49-F238E27FC236}">
                    <a16:creationId xmlns:a16="http://schemas.microsoft.com/office/drawing/2014/main" id="{EBE50907-010C-5D5A-72E0-F8F33E4A582E}"/>
                  </a:ext>
                </a:extLst>
              </p:cNvPr>
              <p:cNvSpPr/>
              <p:nvPr/>
            </p:nvSpPr>
            <p:spPr>
              <a:xfrm>
                <a:off x="716053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2" name="object 2414">
                <a:extLst>
                  <a:ext uri="{FF2B5EF4-FFF2-40B4-BE49-F238E27FC236}">
                    <a16:creationId xmlns:a16="http://schemas.microsoft.com/office/drawing/2014/main" id="{999C9A5E-C32A-0825-6B0C-29D0305E255F}"/>
                  </a:ext>
                </a:extLst>
              </p:cNvPr>
              <p:cNvSpPr/>
              <p:nvPr/>
            </p:nvSpPr>
            <p:spPr>
              <a:xfrm>
                <a:off x="731692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3" name="object 2415">
                <a:extLst>
                  <a:ext uri="{FF2B5EF4-FFF2-40B4-BE49-F238E27FC236}">
                    <a16:creationId xmlns:a16="http://schemas.microsoft.com/office/drawing/2014/main" id="{28065FC5-E3E5-9658-8887-7C8600D49A59}"/>
                  </a:ext>
                </a:extLst>
              </p:cNvPr>
              <p:cNvSpPr/>
              <p:nvPr/>
            </p:nvSpPr>
            <p:spPr>
              <a:xfrm>
                <a:off x="74733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4" name="object 2416">
                <a:extLst>
                  <a:ext uri="{FF2B5EF4-FFF2-40B4-BE49-F238E27FC236}">
                    <a16:creationId xmlns:a16="http://schemas.microsoft.com/office/drawing/2014/main" id="{CFFDAC8A-9727-713F-94B2-E8CFD9E133E1}"/>
                  </a:ext>
                </a:extLst>
              </p:cNvPr>
              <p:cNvSpPr/>
              <p:nvPr/>
            </p:nvSpPr>
            <p:spPr>
              <a:xfrm>
                <a:off x="744727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5" name="object 2417">
                <a:extLst>
                  <a:ext uri="{FF2B5EF4-FFF2-40B4-BE49-F238E27FC236}">
                    <a16:creationId xmlns:a16="http://schemas.microsoft.com/office/drawing/2014/main" id="{FB3F65CF-DBE5-8AA6-814E-3928B1914933}"/>
                  </a:ext>
                </a:extLst>
              </p:cNvPr>
              <p:cNvSpPr/>
              <p:nvPr/>
            </p:nvSpPr>
            <p:spPr>
              <a:xfrm>
                <a:off x="627451" y="7659157"/>
                <a:ext cx="0" cy="15875"/>
              </a:xfrm>
              <a:custGeom>
                <a:avLst/>
                <a:gdLst/>
                <a:ahLst/>
                <a:cxnLst/>
                <a:rect l="l" t="t" r="r" b="b"/>
                <a:pathLst>
                  <a:path h="15875">
                    <a:moveTo>
                      <a:pt x="0" y="0"/>
                    </a:moveTo>
                    <a:lnTo>
                      <a:pt x="0" y="15633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6" name="object 2418">
                <a:extLst>
                  <a:ext uri="{FF2B5EF4-FFF2-40B4-BE49-F238E27FC236}">
                    <a16:creationId xmlns:a16="http://schemas.microsoft.com/office/drawing/2014/main" id="{387CCEAD-F46C-4AE9-641E-D18715617A5E}"/>
                  </a:ext>
                </a:extLst>
              </p:cNvPr>
              <p:cNvSpPr/>
              <p:nvPr/>
            </p:nvSpPr>
            <p:spPr>
              <a:xfrm>
                <a:off x="1213808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7" name="object 2419">
                <a:extLst>
                  <a:ext uri="{FF2B5EF4-FFF2-40B4-BE49-F238E27FC236}">
                    <a16:creationId xmlns:a16="http://schemas.microsoft.com/office/drawing/2014/main" id="{78DE58A2-902C-7DBB-DE0E-9CB1AFA384C7}"/>
                  </a:ext>
                </a:extLst>
              </p:cNvPr>
              <p:cNvSpPr/>
              <p:nvPr/>
            </p:nvSpPr>
            <p:spPr>
              <a:xfrm>
                <a:off x="1221634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8" name="object 2420">
                <a:extLst>
                  <a:ext uri="{FF2B5EF4-FFF2-40B4-BE49-F238E27FC236}">
                    <a16:creationId xmlns:a16="http://schemas.microsoft.com/office/drawing/2014/main" id="{8F77714A-CA5F-2EF2-893D-DAED7EA7BE41}"/>
                  </a:ext>
                </a:extLst>
              </p:cNvPr>
              <p:cNvSpPr/>
              <p:nvPr/>
            </p:nvSpPr>
            <p:spPr>
              <a:xfrm>
                <a:off x="122684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299" name="object 2421">
                <a:extLst>
                  <a:ext uri="{FF2B5EF4-FFF2-40B4-BE49-F238E27FC236}">
                    <a16:creationId xmlns:a16="http://schemas.microsoft.com/office/drawing/2014/main" id="{7F14F81C-1479-23EB-B992-52AA2795082B}"/>
                  </a:ext>
                </a:extLst>
              </p:cNvPr>
              <p:cNvSpPr/>
              <p:nvPr/>
            </p:nvSpPr>
            <p:spPr>
              <a:xfrm>
                <a:off x="12268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0" name="object 2422">
                <a:extLst>
                  <a:ext uri="{FF2B5EF4-FFF2-40B4-BE49-F238E27FC236}">
                    <a16:creationId xmlns:a16="http://schemas.microsoft.com/office/drawing/2014/main" id="{46F530C1-9490-5789-AADE-F87F807311EB}"/>
                  </a:ext>
                </a:extLst>
              </p:cNvPr>
              <p:cNvSpPr/>
              <p:nvPr/>
            </p:nvSpPr>
            <p:spPr>
              <a:xfrm>
                <a:off x="12424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1" name="object 2423">
                <a:extLst>
                  <a:ext uri="{FF2B5EF4-FFF2-40B4-BE49-F238E27FC236}">
                    <a16:creationId xmlns:a16="http://schemas.microsoft.com/office/drawing/2014/main" id="{27BDA0B5-34C8-7897-FB10-86D7C9570B51}"/>
                  </a:ext>
                </a:extLst>
              </p:cNvPr>
              <p:cNvSpPr/>
              <p:nvPr/>
            </p:nvSpPr>
            <p:spPr>
              <a:xfrm>
                <a:off x="125811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2" name="object 2424">
                <a:extLst>
                  <a:ext uri="{FF2B5EF4-FFF2-40B4-BE49-F238E27FC236}">
                    <a16:creationId xmlns:a16="http://schemas.microsoft.com/office/drawing/2014/main" id="{E1AE581A-540B-F2AC-BE74-06DC952AAE3B}"/>
                  </a:ext>
                </a:extLst>
              </p:cNvPr>
              <p:cNvSpPr/>
              <p:nvPr/>
            </p:nvSpPr>
            <p:spPr>
              <a:xfrm>
                <a:off x="125798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3" name="object 2425">
                <a:extLst>
                  <a:ext uri="{FF2B5EF4-FFF2-40B4-BE49-F238E27FC236}">
                    <a16:creationId xmlns:a16="http://schemas.microsoft.com/office/drawing/2014/main" id="{438ECFC3-AB98-3B9B-42AD-09E252A864AE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4" name="object 2426">
                <a:extLst>
                  <a:ext uri="{FF2B5EF4-FFF2-40B4-BE49-F238E27FC236}">
                    <a16:creationId xmlns:a16="http://schemas.microsoft.com/office/drawing/2014/main" id="{EC1F7560-3C98-814D-CF7B-316604B4FED4}"/>
                  </a:ext>
                </a:extLst>
              </p:cNvPr>
              <p:cNvSpPr/>
              <p:nvPr/>
            </p:nvSpPr>
            <p:spPr>
              <a:xfrm>
                <a:off x="127114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5" name="object 2427">
                <a:extLst>
                  <a:ext uri="{FF2B5EF4-FFF2-40B4-BE49-F238E27FC236}">
                    <a16:creationId xmlns:a16="http://schemas.microsoft.com/office/drawing/2014/main" id="{F6EA7883-83F5-B7C8-F568-9FBE1D0C56A0}"/>
                  </a:ext>
                </a:extLst>
              </p:cNvPr>
              <p:cNvSpPr/>
              <p:nvPr/>
            </p:nvSpPr>
            <p:spPr>
              <a:xfrm>
                <a:off x="128678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6" name="object 2428">
                <a:extLst>
                  <a:ext uri="{FF2B5EF4-FFF2-40B4-BE49-F238E27FC236}">
                    <a16:creationId xmlns:a16="http://schemas.microsoft.com/office/drawing/2014/main" id="{7A877FEA-EF64-AE1A-D3BD-18366EBA5776}"/>
                  </a:ext>
                </a:extLst>
              </p:cNvPr>
              <p:cNvSpPr/>
              <p:nvPr/>
            </p:nvSpPr>
            <p:spPr>
              <a:xfrm>
                <a:off x="128665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7" name="object 2429">
                <a:extLst>
                  <a:ext uri="{FF2B5EF4-FFF2-40B4-BE49-F238E27FC236}">
                    <a16:creationId xmlns:a16="http://schemas.microsoft.com/office/drawing/2014/main" id="{50C05825-264C-ADAE-29FF-7BC32DEBFA3F}"/>
                  </a:ext>
                </a:extLst>
              </p:cNvPr>
              <p:cNvSpPr/>
              <p:nvPr/>
            </p:nvSpPr>
            <p:spPr>
              <a:xfrm>
                <a:off x="13024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8" name="object 2430">
                <a:extLst>
                  <a:ext uri="{FF2B5EF4-FFF2-40B4-BE49-F238E27FC236}">
                    <a16:creationId xmlns:a16="http://schemas.microsoft.com/office/drawing/2014/main" id="{50ECA428-9028-B1A2-9CC7-C37538DEA2FA}"/>
                  </a:ext>
                </a:extLst>
              </p:cNvPr>
              <p:cNvSpPr/>
              <p:nvPr/>
            </p:nvSpPr>
            <p:spPr>
              <a:xfrm>
                <a:off x="131805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09" name="object 2431">
                <a:extLst>
                  <a:ext uri="{FF2B5EF4-FFF2-40B4-BE49-F238E27FC236}">
                    <a16:creationId xmlns:a16="http://schemas.microsoft.com/office/drawing/2014/main" id="{C16BAFE6-6451-F187-8027-7D7EB294B7D2}"/>
                  </a:ext>
                </a:extLst>
              </p:cNvPr>
              <p:cNvSpPr/>
              <p:nvPr/>
            </p:nvSpPr>
            <p:spPr>
              <a:xfrm>
                <a:off x="133369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0" name="object 2432">
                <a:extLst>
                  <a:ext uri="{FF2B5EF4-FFF2-40B4-BE49-F238E27FC236}">
                    <a16:creationId xmlns:a16="http://schemas.microsoft.com/office/drawing/2014/main" id="{CA66BE9B-82BA-629E-7C2F-4213C4114511}"/>
                  </a:ext>
                </a:extLst>
              </p:cNvPr>
              <p:cNvSpPr/>
              <p:nvPr/>
            </p:nvSpPr>
            <p:spPr>
              <a:xfrm>
                <a:off x="134672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1" name="object 2433">
                <a:extLst>
                  <a:ext uri="{FF2B5EF4-FFF2-40B4-BE49-F238E27FC236}">
                    <a16:creationId xmlns:a16="http://schemas.microsoft.com/office/drawing/2014/main" id="{9BF31185-D9D2-B0C7-D890-F60974B81F91}"/>
                  </a:ext>
                </a:extLst>
              </p:cNvPr>
              <p:cNvSpPr/>
              <p:nvPr/>
            </p:nvSpPr>
            <p:spPr>
              <a:xfrm>
                <a:off x="1346730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2" name="object 2434">
                <a:extLst>
                  <a:ext uri="{FF2B5EF4-FFF2-40B4-BE49-F238E27FC236}">
                    <a16:creationId xmlns:a16="http://schemas.microsoft.com/office/drawing/2014/main" id="{A75169C3-6D0E-5647-C996-89F59B06B8DC}"/>
                  </a:ext>
                </a:extLst>
              </p:cNvPr>
              <p:cNvSpPr/>
              <p:nvPr/>
            </p:nvSpPr>
            <p:spPr>
              <a:xfrm>
                <a:off x="133369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3" name="object 2435">
                <a:extLst>
                  <a:ext uri="{FF2B5EF4-FFF2-40B4-BE49-F238E27FC236}">
                    <a16:creationId xmlns:a16="http://schemas.microsoft.com/office/drawing/2014/main" id="{30558207-B400-29B4-EC94-4A3D77D3BA5F}"/>
                  </a:ext>
                </a:extLst>
              </p:cNvPr>
              <p:cNvSpPr/>
              <p:nvPr/>
            </p:nvSpPr>
            <p:spPr>
              <a:xfrm>
                <a:off x="1318056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4" name="object 2436">
                <a:extLst>
                  <a:ext uri="{FF2B5EF4-FFF2-40B4-BE49-F238E27FC236}">
                    <a16:creationId xmlns:a16="http://schemas.microsoft.com/office/drawing/2014/main" id="{5C91EB1E-DBA8-0FDC-B99B-07B2B0C14212}"/>
                  </a:ext>
                </a:extLst>
              </p:cNvPr>
              <p:cNvSpPr/>
              <p:nvPr/>
            </p:nvSpPr>
            <p:spPr>
              <a:xfrm>
                <a:off x="130242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5" name="object 2437">
                <a:extLst>
                  <a:ext uri="{FF2B5EF4-FFF2-40B4-BE49-F238E27FC236}">
                    <a16:creationId xmlns:a16="http://schemas.microsoft.com/office/drawing/2014/main" id="{C69613F8-1B22-9F77-C8E5-4C8C451C0A9B}"/>
                  </a:ext>
                </a:extLst>
              </p:cNvPr>
              <p:cNvSpPr/>
              <p:nvPr/>
            </p:nvSpPr>
            <p:spPr>
              <a:xfrm>
                <a:off x="1273747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6" name="object 2438">
                <a:extLst>
                  <a:ext uri="{FF2B5EF4-FFF2-40B4-BE49-F238E27FC236}">
                    <a16:creationId xmlns:a16="http://schemas.microsoft.com/office/drawing/2014/main" id="{FBB3F351-206C-B2F2-36F1-2E8EF8FA8165}"/>
                  </a:ext>
                </a:extLst>
              </p:cNvPr>
              <p:cNvSpPr/>
              <p:nvPr/>
            </p:nvSpPr>
            <p:spPr>
              <a:xfrm>
                <a:off x="1242481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7" name="object 2439">
                <a:extLst>
                  <a:ext uri="{FF2B5EF4-FFF2-40B4-BE49-F238E27FC236}">
                    <a16:creationId xmlns:a16="http://schemas.microsoft.com/office/drawing/2014/main" id="{9E5EEA57-1A33-3204-0ED3-37AC7E7FE7B3}"/>
                  </a:ext>
                </a:extLst>
              </p:cNvPr>
              <p:cNvSpPr/>
              <p:nvPr/>
            </p:nvSpPr>
            <p:spPr>
              <a:xfrm>
                <a:off x="1229452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8" name="object 2440">
                <a:extLst>
                  <a:ext uri="{FF2B5EF4-FFF2-40B4-BE49-F238E27FC236}">
                    <a16:creationId xmlns:a16="http://schemas.microsoft.com/office/drawing/2014/main" id="{8FB7AF8D-58DE-2AA0-C0FC-1FBDC5846FBE}"/>
                  </a:ext>
                </a:extLst>
              </p:cNvPr>
              <p:cNvSpPr/>
              <p:nvPr/>
            </p:nvSpPr>
            <p:spPr>
              <a:xfrm>
                <a:off x="121381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19" name="object 2441">
                <a:extLst>
                  <a:ext uri="{FF2B5EF4-FFF2-40B4-BE49-F238E27FC236}">
                    <a16:creationId xmlns:a16="http://schemas.microsoft.com/office/drawing/2014/main" id="{DA9192D0-FC38-3648-30F0-FC70DFEDADEE}"/>
                  </a:ext>
                </a:extLst>
              </p:cNvPr>
              <p:cNvSpPr/>
              <p:nvPr/>
            </p:nvSpPr>
            <p:spPr>
              <a:xfrm>
                <a:off x="151351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0" name="object 2442">
                <a:extLst>
                  <a:ext uri="{FF2B5EF4-FFF2-40B4-BE49-F238E27FC236}">
                    <a16:creationId xmlns:a16="http://schemas.microsoft.com/office/drawing/2014/main" id="{8971716A-8718-D2ED-A24D-6D380E1A37C6}"/>
                  </a:ext>
                </a:extLst>
              </p:cNvPr>
              <p:cNvSpPr/>
              <p:nvPr/>
            </p:nvSpPr>
            <p:spPr>
              <a:xfrm>
                <a:off x="1372779" y="681480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1" name="object 2443">
                <a:extLst>
                  <a:ext uri="{FF2B5EF4-FFF2-40B4-BE49-F238E27FC236}">
                    <a16:creationId xmlns:a16="http://schemas.microsoft.com/office/drawing/2014/main" id="{DB66DACE-74AC-0CB3-CB7A-E90E75D5863E}"/>
                  </a:ext>
                </a:extLst>
              </p:cNvPr>
              <p:cNvSpPr/>
              <p:nvPr/>
            </p:nvSpPr>
            <p:spPr>
              <a:xfrm>
                <a:off x="14978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2" name="object 2444">
                <a:extLst>
                  <a:ext uri="{FF2B5EF4-FFF2-40B4-BE49-F238E27FC236}">
                    <a16:creationId xmlns:a16="http://schemas.microsoft.com/office/drawing/2014/main" id="{35A4CE3A-3FCD-8292-CDF1-09291AFCC587}"/>
                  </a:ext>
                </a:extLst>
              </p:cNvPr>
              <p:cNvSpPr/>
              <p:nvPr/>
            </p:nvSpPr>
            <p:spPr>
              <a:xfrm>
                <a:off x="149787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3" name="object 2445">
                <a:extLst>
                  <a:ext uri="{FF2B5EF4-FFF2-40B4-BE49-F238E27FC236}">
                    <a16:creationId xmlns:a16="http://schemas.microsoft.com/office/drawing/2014/main" id="{B7F94271-17B9-98BB-F290-D387F0A06471}"/>
                  </a:ext>
                </a:extLst>
              </p:cNvPr>
              <p:cNvSpPr/>
              <p:nvPr/>
            </p:nvSpPr>
            <p:spPr>
              <a:xfrm>
                <a:off x="1484836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4" name="object 2446">
                <a:extLst>
                  <a:ext uri="{FF2B5EF4-FFF2-40B4-BE49-F238E27FC236}">
                    <a16:creationId xmlns:a16="http://schemas.microsoft.com/office/drawing/2014/main" id="{3ADA6E4B-E1F3-5520-F48D-1CB08187B3CC}"/>
                  </a:ext>
                </a:extLst>
              </p:cNvPr>
              <p:cNvSpPr/>
              <p:nvPr/>
            </p:nvSpPr>
            <p:spPr>
              <a:xfrm>
                <a:off x="148223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5" name="object 2447">
                <a:extLst>
                  <a:ext uri="{FF2B5EF4-FFF2-40B4-BE49-F238E27FC236}">
                    <a16:creationId xmlns:a16="http://schemas.microsoft.com/office/drawing/2014/main" id="{7A1B3AA4-5D34-C3A1-BDF3-531EC58286B7}"/>
                  </a:ext>
                </a:extLst>
              </p:cNvPr>
              <p:cNvSpPr/>
              <p:nvPr/>
            </p:nvSpPr>
            <p:spPr>
              <a:xfrm>
                <a:off x="14691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6" name="object 2448">
                <a:extLst>
                  <a:ext uri="{FF2B5EF4-FFF2-40B4-BE49-F238E27FC236}">
                    <a16:creationId xmlns:a16="http://schemas.microsoft.com/office/drawing/2014/main" id="{A078BC5D-7050-D66D-49E5-7FCEFB1B8893}"/>
                  </a:ext>
                </a:extLst>
              </p:cNvPr>
              <p:cNvSpPr/>
              <p:nvPr/>
            </p:nvSpPr>
            <p:spPr>
              <a:xfrm>
                <a:off x="145357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7" name="object 2449">
                <a:extLst>
                  <a:ext uri="{FF2B5EF4-FFF2-40B4-BE49-F238E27FC236}">
                    <a16:creationId xmlns:a16="http://schemas.microsoft.com/office/drawing/2014/main" id="{948EE000-EB37-3761-41DF-905989E2364D}"/>
                  </a:ext>
                </a:extLst>
              </p:cNvPr>
              <p:cNvSpPr/>
              <p:nvPr/>
            </p:nvSpPr>
            <p:spPr>
              <a:xfrm>
                <a:off x="14379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8" name="object 2450">
                <a:extLst>
                  <a:ext uri="{FF2B5EF4-FFF2-40B4-BE49-F238E27FC236}">
                    <a16:creationId xmlns:a16="http://schemas.microsoft.com/office/drawing/2014/main" id="{C9FB6807-50AD-4023-E037-2E3A5A8348ED}"/>
                  </a:ext>
                </a:extLst>
              </p:cNvPr>
              <p:cNvSpPr/>
              <p:nvPr/>
            </p:nvSpPr>
            <p:spPr>
              <a:xfrm>
                <a:off x="142229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29" name="object 2451">
                <a:extLst>
                  <a:ext uri="{FF2B5EF4-FFF2-40B4-BE49-F238E27FC236}">
                    <a16:creationId xmlns:a16="http://schemas.microsoft.com/office/drawing/2014/main" id="{EBFFA0EC-0A20-5F5D-0CF1-C3B242A11D8E}"/>
                  </a:ext>
                </a:extLst>
              </p:cNvPr>
              <p:cNvSpPr/>
              <p:nvPr/>
            </p:nvSpPr>
            <p:spPr>
              <a:xfrm>
                <a:off x="140926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0" name="object 2452">
                <a:extLst>
                  <a:ext uri="{FF2B5EF4-FFF2-40B4-BE49-F238E27FC236}">
                    <a16:creationId xmlns:a16="http://schemas.microsoft.com/office/drawing/2014/main" id="{A3BA6F5D-1020-C1F2-E76E-A549629697C2}"/>
                  </a:ext>
                </a:extLst>
              </p:cNvPr>
              <p:cNvSpPr/>
              <p:nvPr/>
            </p:nvSpPr>
            <p:spPr>
              <a:xfrm>
                <a:off x="139363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1" name="object 2453">
                <a:extLst>
                  <a:ext uri="{FF2B5EF4-FFF2-40B4-BE49-F238E27FC236}">
                    <a16:creationId xmlns:a16="http://schemas.microsoft.com/office/drawing/2014/main" id="{5BEADDE9-0D90-4DE0-B092-81A3A358FE21}"/>
                  </a:ext>
                </a:extLst>
              </p:cNvPr>
              <p:cNvSpPr/>
              <p:nvPr/>
            </p:nvSpPr>
            <p:spPr>
              <a:xfrm>
                <a:off x="137799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2" name="object 2454">
                <a:extLst>
                  <a:ext uri="{FF2B5EF4-FFF2-40B4-BE49-F238E27FC236}">
                    <a16:creationId xmlns:a16="http://schemas.microsoft.com/office/drawing/2014/main" id="{F75EAE76-7DC4-08BD-964D-55F6A2CB736A}"/>
                  </a:ext>
                </a:extLst>
              </p:cNvPr>
              <p:cNvSpPr/>
              <p:nvPr/>
            </p:nvSpPr>
            <p:spPr>
              <a:xfrm>
                <a:off x="13649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3" name="object 2455">
                <a:extLst>
                  <a:ext uri="{FF2B5EF4-FFF2-40B4-BE49-F238E27FC236}">
                    <a16:creationId xmlns:a16="http://schemas.microsoft.com/office/drawing/2014/main" id="{D9C586CB-EEFF-BCE4-962C-65BBEAA37B3C}"/>
                  </a:ext>
                </a:extLst>
              </p:cNvPr>
              <p:cNvSpPr/>
              <p:nvPr/>
            </p:nvSpPr>
            <p:spPr>
              <a:xfrm>
                <a:off x="1377991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4" name="object 2456">
                <a:extLst>
                  <a:ext uri="{FF2B5EF4-FFF2-40B4-BE49-F238E27FC236}">
                    <a16:creationId xmlns:a16="http://schemas.microsoft.com/office/drawing/2014/main" id="{D3CB92ED-5F8F-BB27-9A14-54D303EBE3DD}"/>
                  </a:ext>
                </a:extLst>
              </p:cNvPr>
              <p:cNvSpPr/>
              <p:nvPr/>
            </p:nvSpPr>
            <p:spPr>
              <a:xfrm>
                <a:off x="139363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5" name="object 2457">
                <a:extLst>
                  <a:ext uri="{FF2B5EF4-FFF2-40B4-BE49-F238E27FC236}">
                    <a16:creationId xmlns:a16="http://schemas.microsoft.com/office/drawing/2014/main" id="{F2C55D4F-7581-547E-4727-6801F5776661}"/>
                  </a:ext>
                </a:extLst>
              </p:cNvPr>
              <p:cNvSpPr/>
              <p:nvPr/>
            </p:nvSpPr>
            <p:spPr>
              <a:xfrm>
                <a:off x="140926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6" name="object 2458">
                <a:extLst>
                  <a:ext uri="{FF2B5EF4-FFF2-40B4-BE49-F238E27FC236}">
                    <a16:creationId xmlns:a16="http://schemas.microsoft.com/office/drawing/2014/main" id="{31CE56A8-74F0-C953-26B8-8BC00DF14D7C}"/>
                  </a:ext>
                </a:extLst>
              </p:cNvPr>
              <p:cNvSpPr/>
              <p:nvPr/>
            </p:nvSpPr>
            <p:spPr>
              <a:xfrm>
                <a:off x="142229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7" name="object 2459">
                <a:extLst>
                  <a:ext uri="{FF2B5EF4-FFF2-40B4-BE49-F238E27FC236}">
                    <a16:creationId xmlns:a16="http://schemas.microsoft.com/office/drawing/2014/main" id="{C0239C83-8F2F-691E-5E3F-95E01523B9AF}"/>
                  </a:ext>
                </a:extLst>
              </p:cNvPr>
              <p:cNvSpPr/>
              <p:nvPr/>
            </p:nvSpPr>
            <p:spPr>
              <a:xfrm>
                <a:off x="14379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8" name="object 2460">
                <a:extLst>
                  <a:ext uri="{FF2B5EF4-FFF2-40B4-BE49-F238E27FC236}">
                    <a16:creationId xmlns:a16="http://schemas.microsoft.com/office/drawing/2014/main" id="{6A064FAF-F886-C2B3-ACCB-28EEE3050E9D}"/>
                  </a:ext>
                </a:extLst>
              </p:cNvPr>
              <p:cNvSpPr/>
              <p:nvPr/>
            </p:nvSpPr>
            <p:spPr>
              <a:xfrm>
                <a:off x="1453570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39" name="object 2461">
                <a:extLst>
                  <a:ext uri="{FF2B5EF4-FFF2-40B4-BE49-F238E27FC236}">
                    <a16:creationId xmlns:a16="http://schemas.microsoft.com/office/drawing/2014/main" id="{2956FA66-F82E-26F7-3CBD-ABE5EA30DF4C}"/>
                  </a:ext>
                </a:extLst>
              </p:cNvPr>
              <p:cNvSpPr/>
              <p:nvPr/>
            </p:nvSpPr>
            <p:spPr>
              <a:xfrm>
                <a:off x="14691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0" name="object 2462">
                <a:extLst>
                  <a:ext uri="{FF2B5EF4-FFF2-40B4-BE49-F238E27FC236}">
                    <a16:creationId xmlns:a16="http://schemas.microsoft.com/office/drawing/2014/main" id="{4613F0A2-309D-E966-F0F4-6741E63EE559}"/>
                  </a:ext>
                </a:extLst>
              </p:cNvPr>
              <p:cNvSpPr/>
              <p:nvPr/>
            </p:nvSpPr>
            <p:spPr>
              <a:xfrm>
                <a:off x="1484836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1" name="object 2463">
                <a:extLst>
                  <a:ext uri="{FF2B5EF4-FFF2-40B4-BE49-F238E27FC236}">
                    <a16:creationId xmlns:a16="http://schemas.microsoft.com/office/drawing/2014/main" id="{AC86EC9A-2D6B-EC68-FF48-0D641553CB75}"/>
                  </a:ext>
                </a:extLst>
              </p:cNvPr>
              <p:cNvSpPr/>
              <p:nvPr/>
            </p:nvSpPr>
            <p:spPr>
              <a:xfrm>
                <a:off x="1364969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2" name="object 2464">
                <a:extLst>
                  <a:ext uri="{FF2B5EF4-FFF2-40B4-BE49-F238E27FC236}">
                    <a16:creationId xmlns:a16="http://schemas.microsoft.com/office/drawing/2014/main" id="{972333E2-1106-58A8-9FE9-04F94303A2E4}"/>
                  </a:ext>
                </a:extLst>
              </p:cNvPr>
              <p:cNvSpPr/>
              <p:nvPr/>
            </p:nvSpPr>
            <p:spPr>
              <a:xfrm>
                <a:off x="136235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3" name="object 2465">
                <a:extLst>
                  <a:ext uri="{FF2B5EF4-FFF2-40B4-BE49-F238E27FC236}">
                    <a16:creationId xmlns:a16="http://schemas.microsoft.com/office/drawing/2014/main" id="{51C438CD-8638-7B3E-1E60-9C42A3AFA3BC}"/>
                  </a:ext>
                </a:extLst>
              </p:cNvPr>
              <p:cNvSpPr/>
              <p:nvPr/>
            </p:nvSpPr>
            <p:spPr>
              <a:xfrm>
                <a:off x="1351934" y="687995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4" name="object 2466">
                <a:extLst>
                  <a:ext uri="{FF2B5EF4-FFF2-40B4-BE49-F238E27FC236}">
                    <a16:creationId xmlns:a16="http://schemas.microsoft.com/office/drawing/2014/main" id="{D5E11B55-7E39-25A5-684C-326DF7E5A818}"/>
                  </a:ext>
                </a:extLst>
              </p:cNvPr>
              <p:cNvSpPr/>
              <p:nvPr/>
            </p:nvSpPr>
            <p:spPr>
              <a:xfrm>
                <a:off x="1213808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5" name="object 2467">
                <a:extLst>
                  <a:ext uri="{FF2B5EF4-FFF2-40B4-BE49-F238E27FC236}">
                    <a16:creationId xmlns:a16="http://schemas.microsoft.com/office/drawing/2014/main" id="{A25DCC9A-56DF-42DB-293E-97A75DE8EAC4}"/>
                  </a:ext>
                </a:extLst>
              </p:cNvPr>
              <p:cNvSpPr/>
              <p:nvPr/>
            </p:nvSpPr>
            <p:spPr>
              <a:xfrm>
                <a:off x="1364959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6" name="object 2468">
                <a:extLst>
                  <a:ext uri="{FF2B5EF4-FFF2-40B4-BE49-F238E27FC236}">
                    <a16:creationId xmlns:a16="http://schemas.microsoft.com/office/drawing/2014/main" id="{310782F9-526E-A647-1026-B8161939D415}"/>
                  </a:ext>
                </a:extLst>
              </p:cNvPr>
              <p:cNvSpPr/>
              <p:nvPr/>
            </p:nvSpPr>
            <p:spPr>
              <a:xfrm>
                <a:off x="1503084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7" name="object 2469">
                <a:extLst>
                  <a:ext uri="{FF2B5EF4-FFF2-40B4-BE49-F238E27FC236}">
                    <a16:creationId xmlns:a16="http://schemas.microsoft.com/office/drawing/2014/main" id="{239D0552-C1B5-6552-8C36-0B2FD75BE5FF}"/>
                  </a:ext>
                </a:extLst>
              </p:cNvPr>
              <p:cNvSpPr/>
              <p:nvPr/>
            </p:nvSpPr>
            <p:spPr>
              <a:xfrm>
                <a:off x="1213808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8" name="object 2470">
                <a:extLst>
                  <a:ext uri="{FF2B5EF4-FFF2-40B4-BE49-F238E27FC236}">
                    <a16:creationId xmlns:a16="http://schemas.microsoft.com/office/drawing/2014/main" id="{F30CECFD-5E07-C430-F8C5-B53BED79A754}"/>
                  </a:ext>
                </a:extLst>
              </p:cNvPr>
              <p:cNvSpPr/>
              <p:nvPr/>
            </p:nvSpPr>
            <p:spPr>
              <a:xfrm>
                <a:off x="1221634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49" name="object 2471">
                <a:extLst>
                  <a:ext uri="{FF2B5EF4-FFF2-40B4-BE49-F238E27FC236}">
                    <a16:creationId xmlns:a16="http://schemas.microsoft.com/office/drawing/2014/main" id="{AC2E2D62-38F5-43B0-E21D-A3904190D6C3}"/>
                  </a:ext>
                </a:extLst>
              </p:cNvPr>
              <p:cNvSpPr/>
              <p:nvPr/>
            </p:nvSpPr>
            <p:spPr>
              <a:xfrm>
                <a:off x="122684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0" name="object 2472">
                <a:extLst>
                  <a:ext uri="{FF2B5EF4-FFF2-40B4-BE49-F238E27FC236}">
                    <a16:creationId xmlns:a16="http://schemas.microsoft.com/office/drawing/2014/main" id="{7E840652-590E-5CE4-D27B-B3E23C70F415}"/>
                  </a:ext>
                </a:extLst>
              </p:cNvPr>
              <p:cNvSpPr/>
              <p:nvPr/>
            </p:nvSpPr>
            <p:spPr>
              <a:xfrm>
                <a:off x="12268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1" name="object 2473">
                <a:extLst>
                  <a:ext uri="{FF2B5EF4-FFF2-40B4-BE49-F238E27FC236}">
                    <a16:creationId xmlns:a16="http://schemas.microsoft.com/office/drawing/2014/main" id="{0664758B-9EBC-0AFC-5812-6B471ADE41CE}"/>
                  </a:ext>
                </a:extLst>
              </p:cNvPr>
              <p:cNvSpPr/>
              <p:nvPr/>
            </p:nvSpPr>
            <p:spPr>
              <a:xfrm>
                <a:off x="12424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2" name="object 2474">
                <a:extLst>
                  <a:ext uri="{FF2B5EF4-FFF2-40B4-BE49-F238E27FC236}">
                    <a16:creationId xmlns:a16="http://schemas.microsoft.com/office/drawing/2014/main" id="{3240490C-E339-9CB7-03A7-FABF6ABFD995}"/>
                  </a:ext>
                </a:extLst>
              </p:cNvPr>
              <p:cNvSpPr/>
              <p:nvPr/>
            </p:nvSpPr>
            <p:spPr>
              <a:xfrm>
                <a:off x="125811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3" name="object 2475">
                <a:extLst>
                  <a:ext uri="{FF2B5EF4-FFF2-40B4-BE49-F238E27FC236}">
                    <a16:creationId xmlns:a16="http://schemas.microsoft.com/office/drawing/2014/main" id="{8D24D66C-CE55-A955-239E-701A7C753D48}"/>
                  </a:ext>
                </a:extLst>
              </p:cNvPr>
              <p:cNvSpPr/>
              <p:nvPr/>
            </p:nvSpPr>
            <p:spPr>
              <a:xfrm>
                <a:off x="125798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4" name="object 2476">
                <a:extLst>
                  <a:ext uri="{FF2B5EF4-FFF2-40B4-BE49-F238E27FC236}">
                    <a16:creationId xmlns:a16="http://schemas.microsoft.com/office/drawing/2014/main" id="{146524C9-D80B-DDAE-4A80-10004040144E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5" name="object 2477">
                <a:extLst>
                  <a:ext uri="{FF2B5EF4-FFF2-40B4-BE49-F238E27FC236}">
                    <a16:creationId xmlns:a16="http://schemas.microsoft.com/office/drawing/2014/main" id="{86C5A3A3-EA92-8137-32EF-8F1126C7D515}"/>
                  </a:ext>
                </a:extLst>
              </p:cNvPr>
              <p:cNvSpPr/>
              <p:nvPr/>
            </p:nvSpPr>
            <p:spPr>
              <a:xfrm>
                <a:off x="127114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6" name="object 2478">
                <a:extLst>
                  <a:ext uri="{FF2B5EF4-FFF2-40B4-BE49-F238E27FC236}">
                    <a16:creationId xmlns:a16="http://schemas.microsoft.com/office/drawing/2014/main" id="{221FA4D0-8786-ED6A-71A9-6044C3536E77}"/>
                  </a:ext>
                </a:extLst>
              </p:cNvPr>
              <p:cNvSpPr/>
              <p:nvPr/>
            </p:nvSpPr>
            <p:spPr>
              <a:xfrm>
                <a:off x="128678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7" name="object 2479">
                <a:extLst>
                  <a:ext uri="{FF2B5EF4-FFF2-40B4-BE49-F238E27FC236}">
                    <a16:creationId xmlns:a16="http://schemas.microsoft.com/office/drawing/2014/main" id="{0A159DB4-5266-C784-469D-D311646C7A91}"/>
                  </a:ext>
                </a:extLst>
              </p:cNvPr>
              <p:cNvSpPr/>
              <p:nvPr/>
            </p:nvSpPr>
            <p:spPr>
              <a:xfrm>
                <a:off x="128665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8" name="object 2480">
                <a:extLst>
                  <a:ext uri="{FF2B5EF4-FFF2-40B4-BE49-F238E27FC236}">
                    <a16:creationId xmlns:a16="http://schemas.microsoft.com/office/drawing/2014/main" id="{054D94CC-DEC8-ACC7-43FC-B4E5F7E36741}"/>
                  </a:ext>
                </a:extLst>
              </p:cNvPr>
              <p:cNvSpPr/>
              <p:nvPr/>
            </p:nvSpPr>
            <p:spPr>
              <a:xfrm>
                <a:off x="13024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59" name="object 2481">
                <a:extLst>
                  <a:ext uri="{FF2B5EF4-FFF2-40B4-BE49-F238E27FC236}">
                    <a16:creationId xmlns:a16="http://schemas.microsoft.com/office/drawing/2014/main" id="{3435F505-C4DF-281F-4F4A-75059061D956}"/>
                  </a:ext>
                </a:extLst>
              </p:cNvPr>
              <p:cNvSpPr/>
              <p:nvPr/>
            </p:nvSpPr>
            <p:spPr>
              <a:xfrm>
                <a:off x="131805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0" name="object 2482">
                <a:extLst>
                  <a:ext uri="{FF2B5EF4-FFF2-40B4-BE49-F238E27FC236}">
                    <a16:creationId xmlns:a16="http://schemas.microsoft.com/office/drawing/2014/main" id="{E6F9AA70-3C77-8571-B2A8-F13592635AF0}"/>
                  </a:ext>
                </a:extLst>
              </p:cNvPr>
              <p:cNvSpPr/>
              <p:nvPr/>
            </p:nvSpPr>
            <p:spPr>
              <a:xfrm>
                <a:off x="133369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1" name="object 2483">
                <a:extLst>
                  <a:ext uri="{FF2B5EF4-FFF2-40B4-BE49-F238E27FC236}">
                    <a16:creationId xmlns:a16="http://schemas.microsoft.com/office/drawing/2014/main" id="{B7C5DD6F-5057-64D3-4F33-09313B5862D8}"/>
                  </a:ext>
                </a:extLst>
              </p:cNvPr>
              <p:cNvSpPr/>
              <p:nvPr/>
            </p:nvSpPr>
            <p:spPr>
              <a:xfrm>
                <a:off x="134672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2" name="object 2484">
                <a:extLst>
                  <a:ext uri="{FF2B5EF4-FFF2-40B4-BE49-F238E27FC236}">
                    <a16:creationId xmlns:a16="http://schemas.microsoft.com/office/drawing/2014/main" id="{0752D551-B038-E882-5CA1-333EA4DDAC08}"/>
                  </a:ext>
                </a:extLst>
              </p:cNvPr>
              <p:cNvSpPr/>
              <p:nvPr/>
            </p:nvSpPr>
            <p:spPr>
              <a:xfrm>
                <a:off x="1346730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3" name="object 2485">
                <a:extLst>
                  <a:ext uri="{FF2B5EF4-FFF2-40B4-BE49-F238E27FC236}">
                    <a16:creationId xmlns:a16="http://schemas.microsoft.com/office/drawing/2014/main" id="{FBABB0B6-0B84-A21B-B787-A0D815197AD1}"/>
                  </a:ext>
                </a:extLst>
              </p:cNvPr>
              <p:cNvSpPr/>
              <p:nvPr/>
            </p:nvSpPr>
            <p:spPr>
              <a:xfrm>
                <a:off x="133369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4" name="object 2486">
                <a:extLst>
                  <a:ext uri="{FF2B5EF4-FFF2-40B4-BE49-F238E27FC236}">
                    <a16:creationId xmlns:a16="http://schemas.microsoft.com/office/drawing/2014/main" id="{7DF637FD-81B3-799B-9800-5A299252FC22}"/>
                  </a:ext>
                </a:extLst>
              </p:cNvPr>
              <p:cNvSpPr/>
              <p:nvPr/>
            </p:nvSpPr>
            <p:spPr>
              <a:xfrm>
                <a:off x="1318056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5" name="object 2487">
                <a:extLst>
                  <a:ext uri="{FF2B5EF4-FFF2-40B4-BE49-F238E27FC236}">
                    <a16:creationId xmlns:a16="http://schemas.microsoft.com/office/drawing/2014/main" id="{10F0AA0A-BE4C-AA11-6034-80692EDA3860}"/>
                  </a:ext>
                </a:extLst>
              </p:cNvPr>
              <p:cNvSpPr/>
              <p:nvPr/>
            </p:nvSpPr>
            <p:spPr>
              <a:xfrm>
                <a:off x="130242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6" name="object 2488">
                <a:extLst>
                  <a:ext uri="{FF2B5EF4-FFF2-40B4-BE49-F238E27FC236}">
                    <a16:creationId xmlns:a16="http://schemas.microsoft.com/office/drawing/2014/main" id="{7435A39D-A939-F022-6023-25AF41B3F9E5}"/>
                  </a:ext>
                </a:extLst>
              </p:cNvPr>
              <p:cNvSpPr/>
              <p:nvPr/>
            </p:nvSpPr>
            <p:spPr>
              <a:xfrm>
                <a:off x="1273747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7" name="object 2489">
                <a:extLst>
                  <a:ext uri="{FF2B5EF4-FFF2-40B4-BE49-F238E27FC236}">
                    <a16:creationId xmlns:a16="http://schemas.microsoft.com/office/drawing/2014/main" id="{1760BD7D-587F-429C-730B-C78969A3CD92}"/>
                  </a:ext>
                </a:extLst>
              </p:cNvPr>
              <p:cNvSpPr/>
              <p:nvPr/>
            </p:nvSpPr>
            <p:spPr>
              <a:xfrm>
                <a:off x="1242481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8" name="object 2490">
                <a:extLst>
                  <a:ext uri="{FF2B5EF4-FFF2-40B4-BE49-F238E27FC236}">
                    <a16:creationId xmlns:a16="http://schemas.microsoft.com/office/drawing/2014/main" id="{0377C0A6-B231-52F2-8F68-BFA8B3864FE8}"/>
                  </a:ext>
                </a:extLst>
              </p:cNvPr>
              <p:cNvSpPr/>
              <p:nvPr/>
            </p:nvSpPr>
            <p:spPr>
              <a:xfrm>
                <a:off x="1229452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69" name="object 2491">
                <a:extLst>
                  <a:ext uri="{FF2B5EF4-FFF2-40B4-BE49-F238E27FC236}">
                    <a16:creationId xmlns:a16="http://schemas.microsoft.com/office/drawing/2014/main" id="{A525FAE7-B4CD-E917-65E9-3CD6993A2855}"/>
                  </a:ext>
                </a:extLst>
              </p:cNvPr>
              <p:cNvSpPr/>
              <p:nvPr/>
            </p:nvSpPr>
            <p:spPr>
              <a:xfrm>
                <a:off x="121381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0" name="object 2492">
                <a:extLst>
                  <a:ext uri="{FF2B5EF4-FFF2-40B4-BE49-F238E27FC236}">
                    <a16:creationId xmlns:a16="http://schemas.microsoft.com/office/drawing/2014/main" id="{0127153E-56DF-CFBD-AAC3-2CF3580903E9}"/>
                  </a:ext>
                </a:extLst>
              </p:cNvPr>
              <p:cNvSpPr/>
              <p:nvPr/>
            </p:nvSpPr>
            <p:spPr>
              <a:xfrm>
                <a:off x="151351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1" name="object 2493">
                <a:extLst>
                  <a:ext uri="{FF2B5EF4-FFF2-40B4-BE49-F238E27FC236}">
                    <a16:creationId xmlns:a16="http://schemas.microsoft.com/office/drawing/2014/main" id="{E274DB69-FD17-3A91-2FE1-1CF00CC1FF0C}"/>
                  </a:ext>
                </a:extLst>
              </p:cNvPr>
              <p:cNvSpPr/>
              <p:nvPr/>
            </p:nvSpPr>
            <p:spPr>
              <a:xfrm>
                <a:off x="1372779" y="689037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2" name="object 2494">
                <a:extLst>
                  <a:ext uri="{FF2B5EF4-FFF2-40B4-BE49-F238E27FC236}">
                    <a16:creationId xmlns:a16="http://schemas.microsoft.com/office/drawing/2014/main" id="{BDB0A51C-B885-4385-9C87-CE6E0C0B3CDF}"/>
                  </a:ext>
                </a:extLst>
              </p:cNvPr>
              <p:cNvSpPr/>
              <p:nvPr/>
            </p:nvSpPr>
            <p:spPr>
              <a:xfrm>
                <a:off x="14978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3" name="object 2495">
                <a:extLst>
                  <a:ext uri="{FF2B5EF4-FFF2-40B4-BE49-F238E27FC236}">
                    <a16:creationId xmlns:a16="http://schemas.microsoft.com/office/drawing/2014/main" id="{8205EA81-06EE-90E5-42FD-AABEA243877B}"/>
                  </a:ext>
                </a:extLst>
              </p:cNvPr>
              <p:cNvSpPr/>
              <p:nvPr/>
            </p:nvSpPr>
            <p:spPr>
              <a:xfrm>
                <a:off x="149787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4" name="object 2496">
                <a:extLst>
                  <a:ext uri="{FF2B5EF4-FFF2-40B4-BE49-F238E27FC236}">
                    <a16:creationId xmlns:a16="http://schemas.microsoft.com/office/drawing/2014/main" id="{54B4675F-DA76-31A6-39B9-2E7CC3205CA2}"/>
                  </a:ext>
                </a:extLst>
              </p:cNvPr>
              <p:cNvSpPr/>
              <p:nvPr/>
            </p:nvSpPr>
            <p:spPr>
              <a:xfrm>
                <a:off x="1484836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5" name="object 2497">
                <a:extLst>
                  <a:ext uri="{FF2B5EF4-FFF2-40B4-BE49-F238E27FC236}">
                    <a16:creationId xmlns:a16="http://schemas.microsoft.com/office/drawing/2014/main" id="{3DDC02AB-BDD7-EF0C-F8AA-EB13D19AF61A}"/>
                  </a:ext>
                </a:extLst>
              </p:cNvPr>
              <p:cNvSpPr/>
              <p:nvPr/>
            </p:nvSpPr>
            <p:spPr>
              <a:xfrm>
                <a:off x="148223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6" name="object 2498">
                <a:extLst>
                  <a:ext uri="{FF2B5EF4-FFF2-40B4-BE49-F238E27FC236}">
                    <a16:creationId xmlns:a16="http://schemas.microsoft.com/office/drawing/2014/main" id="{77969F4E-073A-8A4D-575C-5BA0D43F9D59}"/>
                  </a:ext>
                </a:extLst>
              </p:cNvPr>
              <p:cNvSpPr/>
              <p:nvPr/>
            </p:nvSpPr>
            <p:spPr>
              <a:xfrm>
                <a:off x="14691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7" name="object 2499">
                <a:extLst>
                  <a:ext uri="{FF2B5EF4-FFF2-40B4-BE49-F238E27FC236}">
                    <a16:creationId xmlns:a16="http://schemas.microsoft.com/office/drawing/2014/main" id="{462D43FF-F2CF-3D78-5FC6-4E345BB120B5}"/>
                  </a:ext>
                </a:extLst>
              </p:cNvPr>
              <p:cNvSpPr/>
              <p:nvPr/>
            </p:nvSpPr>
            <p:spPr>
              <a:xfrm>
                <a:off x="145357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8" name="object 2500">
                <a:extLst>
                  <a:ext uri="{FF2B5EF4-FFF2-40B4-BE49-F238E27FC236}">
                    <a16:creationId xmlns:a16="http://schemas.microsoft.com/office/drawing/2014/main" id="{117B7C30-365B-E5B2-91CC-8B8537AD018D}"/>
                  </a:ext>
                </a:extLst>
              </p:cNvPr>
              <p:cNvSpPr/>
              <p:nvPr/>
            </p:nvSpPr>
            <p:spPr>
              <a:xfrm>
                <a:off x="14379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79" name="object 2501">
                <a:extLst>
                  <a:ext uri="{FF2B5EF4-FFF2-40B4-BE49-F238E27FC236}">
                    <a16:creationId xmlns:a16="http://schemas.microsoft.com/office/drawing/2014/main" id="{1CFC3A5A-DB13-B570-6D05-498E2092B8E4}"/>
                  </a:ext>
                </a:extLst>
              </p:cNvPr>
              <p:cNvSpPr/>
              <p:nvPr/>
            </p:nvSpPr>
            <p:spPr>
              <a:xfrm>
                <a:off x="142229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0" name="object 2502">
                <a:extLst>
                  <a:ext uri="{FF2B5EF4-FFF2-40B4-BE49-F238E27FC236}">
                    <a16:creationId xmlns:a16="http://schemas.microsoft.com/office/drawing/2014/main" id="{79025512-6A09-0F7D-EE1D-DE2105A6BB57}"/>
                  </a:ext>
                </a:extLst>
              </p:cNvPr>
              <p:cNvSpPr/>
              <p:nvPr/>
            </p:nvSpPr>
            <p:spPr>
              <a:xfrm>
                <a:off x="140926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1" name="object 2503">
                <a:extLst>
                  <a:ext uri="{FF2B5EF4-FFF2-40B4-BE49-F238E27FC236}">
                    <a16:creationId xmlns:a16="http://schemas.microsoft.com/office/drawing/2014/main" id="{8FEA527A-15DB-221E-79D0-793DF322B4E4}"/>
                  </a:ext>
                </a:extLst>
              </p:cNvPr>
              <p:cNvSpPr/>
              <p:nvPr/>
            </p:nvSpPr>
            <p:spPr>
              <a:xfrm>
                <a:off x="139363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2" name="object 2504">
                <a:extLst>
                  <a:ext uri="{FF2B5EF4-FFF2-40B4-BE49-F238E27FC236}">
                    <a16:creationId xmlns:a16="http://schemas.microsoft.com/office/drawing/2014/main" id="{A5D1F1CF-7A8F-D5B8-AADC-93C61488B2CF}"/>
                  </a:ext>
                </a:extLst>
              </p:cNvPr>
              <p:cNvSpPr/>
              <p:nvPr/>
            </p:nvSpPr>
            <p:spPr>
              <a:xfrm>
                <a:off x="137799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3" name="object 2505">
                <a:extLst>
                  <a:ext uri="{FF2B5EF4-FFF2-40B4-BE49-F238E27FC236}">
                    <a16:creationId xmlns:a16="http://schemas.microsoft.com/office/drawing/2014/main" id="{64DFA858-0443-FECC-15C1-164083D0F561}"/>
                  </a:ext>
                </a:extLst>
              </p:cNvPr>
              <p:cNvSpPr/>
              <p:nvPr/>
            </p:nvSpPr>
            <p:spPr>
              <a:xfrm>
                <a:off x="13649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4" name="object 2506">
                <a:extLst>
                  <a:ext uri="{FF2B5EF4-FFF2-40B4-BE49-F238E27FC236}">
                    <a16:creationId xmlns:a16="http://schemas.microsoft.com/office/drawing/2014/main" id="{A324F252-8DC6-4970-D182-1A7F777ED7E0}"/>
                  </a:ext>
                </a:extLst>
              </p:cNvPr>
              <p:cNvSpPr/>
              <p:nvPr/>
            </p:nvSpPr>
            <p:spPr>
              <a:xfrm>
                <a:off x="1377991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5" name="object 2507">
                <a:extLst>
                  <a:ext uri="{FF2B5EF4-FFF2-40B4-BE49-F238E27FC236}">
                    <a16:creationId xmlns:a16="http://schemas.microsoft.com/office/drawing/2014/main" id="{B44AD9AE-106A-2D9C-73C4-64F3CAA03EFC}"/>
                  </a:ext>
                </a:extLst>
              </p:cNvPr>
              <p:cNvSpPr/>
              <p:nvPr/>
            </p:nvSpPr>
            <p:spPr>
              <a:xfrm>
                <a:off x="139363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6" name="object 2508">
                <a:extLst>
                  <a:ext uri="{FF2B5EF4-FFF2-40B4-BE49-F238E27FC236}">
                    <a16:creationId xmlns:a16="http://schemas.microsoft.com/office/drawing/2014/main" id="{96393F44-FEFC-517D-5FD5-8B6BE6C21D66}"/>
                  </a:ext>
                </a:extLst>
              </p:cNvPr>
              <p:cNvSpPr/>
              <p:nvPr/>
            </p:nvSpPr>
            <p:spPr>
              <a:xfrm>
                <a:off x="140926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7" name="object 2509">
                <a:extLst>
                  <a:ext uri="{FF2B5EF4-FFF2-40B4-BE49-F238E27FC236}">
                    <a16:creationId xmlns:a16="http://schemas.microsoft.com/office/drawing/2014/main" id="{6C1440B7-1A3D-2624-8701-47918420AE18}"/>
                  </a:ext>
                </a:extLst>
              </p:cNvPr>
              <p:cNvSpPr/>
              <p:nvPr/>
            </p:nvSpPr>
            <p:spPr>
              <a:xfrm>
                <a:off x="142229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8" name="object 2510">
                <a:extLst>
                  <a:ext uri="{FF2B5EF4-FFF2-40B4-BE49-F238E27FC236}">
                    <a16:creationId xmlns:a16="http://schemas.microsoft.com/office/drawing/2014/main" id="{9A935C30-723B-55FE-B5A3-37E56FE32478}"/>
                  </a:ext>
                </a:extLst>
              </p:cNvPr>
              <p:cNvSpPr/>
              <p:nvPr/>
            </p:nvSpPr>
            <p:spPr>
              <a:xfrm>
                <a:off x="14379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89" name="object 2511">
                <a:extLst>
                  <a:ext uri="{FF2B5EF4-FFF2-40B4-BE49-F238E27FC236}">
                    <a16:creationId xmlns:a16="http://schemas.microsoft.com/office/drawing/2014/main" id="{11388BE8-1C67-E3BD-2C4B-ECB3E95DB7B2}"/>
                  </a:ext>
                </a:extLst>
              </p:cNvPr>
              <p:cNvSpPr/>
              <p:nvPr/>
            </p:nvSpPr>
            <p:spPr>
              <a:xfrm>
                <a:off x="1453570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0" name="object 2512">
                <a:extLst>
                  <a:ext uri="{FF2B5EF4-FFF2-40B4-BE49-F238E27FC236}">
                    <a16:creationId xmlns:a16="http://schemas.microsoft.com/office/drawing/2014/main" id="{D3B7AB44-82CB-83CB-2B84-B151C2FD257D}"/>
                  </a:ext>
                </a:extLst>
              </p:cNvPr>
              <p:cNvSpPr/>
              <p:nvPr/>
            </p:nvSpPr>
            <p:spPr>
              <a:xfrm>
                <a:off x="14691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1" name="object 2513">
                <a:extLst>
                  <a:ext uri="{FF2B5EF4-FFF2-40B4-BE49-F238E27FC236}">
                    <a16:creationId xmlns:a16="http://schemas.microsoft.com/office/drawing/2014/main" id="{9A001C62-CEA5-17D3-F325-BD4962C7485C}"/>
                  </a:ext>
                </a:extLst>
              </p:cNvPr>
              <p:cNvSpPr/>
              <p:nvPr/>
            </p:nvSpPr>
            <p:spPr>
              <a:xfrm>
                <a:off x="1484836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2" name="object 2514">
                <a:extLst>
                  <a:ext uri="{FF2B5EF4-FFF2-40B4-BE49-F238E27FC236}">
                    <a16:creationId xmlns:a16="http://schemas.microsoft.com/office/drawing/2014/main" id="{F2D87032-D493-4394-9F01-4D3BF116A256}"/>
                  </a:ext>
                </a:extLst>
              </p:cNvPr>
              <p:cNvSpPr/>
              <p:nvPr/>
            </p:nvSpPr>
            <p:spPr>
              <a:xfrm>
                <a:off x="1364969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3" name="object 2515">
                <a:extLst>
                  <a:ext uri="{FF2B5EF4-FFF2-40B4-BE49-F238E27FC236}">
                    <a16:creationId xmlns:a16="http://schemas.microsoft.com/office/drawing/2014/main" id="{135CD4ED-7957-7F44-762A-44B0C07589E6}"/>
                  </a:ext>
                </a:extLst>
              </p:cNvPr>
              <p:cNvSpPr/>
              <p:nvPr/>
            </p:nvSpPr>
            <p:spPr>
              <a:xfrm>
                <a:off x="136235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4" name="object 2516">
                <a:extLst>
                  <a:ext uri="{FF2B5EF4-FFF2-40B4-BE49-F238E27FC236}">
                    <a16:creationId xmlns:a16="http://schemas.microsoft.com/office/drawing/2014/main" id="{6781A8DB-E4C2-48CD-5E10-2DA981265DE1}"/>
                  </a:ext>
                </a:extLst>
              </p:cNvPr>
              <p:cNvSpPr/>
              <p:nvPr/>
            </p:nvSpPr>
            <p:spPr>
              <a:xfrm>
                <a:off x="1351934" y="695552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5" name="object 2517">
                <a:extLst>
                  <a:ext uri="{FF2B5EF4-FFF2-40B4-BE49-F238E27FC236}">
                    <a16:creationId xmlns:a16="http://schemas.microsoft.com/office/drawing/2014/main" id="{60DC70E7-BE41-C4CD-7BC1-4D52DF865B85}"/>
                  </a:ext>
                </a:extLst>
              </p:cNvPr>
              <p:cNvSpPr/>
              <p:nvPr/>
            </p:nvSpPr>
            <p:spPr>
              <a:xfrm>
                <a:off x="1213808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6" name="object 2518">
                <a:extLst>
                  <a:ext uri="{FF2B5EF4-FFF2-40B4-BE49-F238E27FC236}">
                    <a16:creationId xmlns:a16="http://schemas.microsoft.com/office/drawing/2014/main" id="{4875D31D-9D24-27DB-32CD-503E776591E3}"/>
                  </a:ext>
                </a:extLst>
              </p:cNvPr>
              <p:cNvSpPr/>
              <p:nvPr/>
            </p:nvSpPr>
            <p:spPr>
              <a:xfrm>
                <a:off x="1364959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7" name="object 2519">
                <a:extLst>
                  <a:ext uri="{FF2B5EF4-FFF2-40B4-BE49-F238E27FC236}">
                    <a16:creationId xmlns:a16="http://schemas.microsoft.com/office/drawing/2014/main" id="{0FDDF686-F0A0-3449-4F42-69AA5CDF04AC}"/>
                  </a:ext>
                </a:extLst>
              </p:cNvPr>
              <p:cNvSpPr/>
              <p:nvPr/>
            </p:nvSpPr>
            <p:spPr>
              <a:xfrm>
                <a:off x="1503084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8" name="object 2520">
                <a:extLst>
                  <a:ext uri="{FF2B5EF4-FFF2-40B4-BE49-F238E27FC236}">
                    <a16:creationId xmlns:a16="http://schemas.microsoft.com/office/drawing/2014/main" id="{607DBF19-66E1-D258-6FDA-3BA1CA286B8A}"/>
                  </a:ext>
                </a:extLst>
              </p:cNvPr>
              <p:cNvSpPr/>
              <p:nvPr/>
            </p:nvSpPr>
            <p:spPr>
              <a:xfrm>
                <a:off x="1213808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399" name="object 2521">
                <a:extLst>
                  <a:ext uri="{FF2B5EF4-FFF2-40B4-BE49-F238E27FC236}">
                    <a16:creationId xmlns:a16="http://schemas.microsoft.com/office/drawing/2014/main" id="{2F2A1C7B-DB3A-C689-0DD7-281E8F33C9EE}"/>
                  </a:ext>
                </a:extLst>
              </p:cNvPr>
              <p:cNvSpPr/>
              <p:nvPr/>
            </p:nvSpPr>
            <p:spPr>
              <a:xfrm>
                <a:off x="1221634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0" name="object 2522">
                <a:extLst>
                  <a:ext uri="{FF2B5EF4-FFF2-40B4-BE49-F238E27FC236}">
                    <a16:creationId xmlns:a16="http://schemas.microsoft.com/office/drawing/2014/main" id="{3394C21D-21A1-A6FA-C65C-AEB231C923D1}"/>
                  </a:ext>
                </a:extLst>
              </p:cNvPr>
              <p:cNvSpPr/>
              <p:nvPr/>
            </p:nvSpPr>
            <p:spPr>
              <a:xfrm>
                <a:off x="122684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1" name="object 2523">
                <a:extLst>
                  <a:ext uri="{FF2B5EF4-FFF2-40B4-BE49-F238E27FC236}">
                    <a16:creationId xmlns:a16="http://schemas.microsoft.com/office/drawing/2014/main" id="{26FEF6F6-8265-D3B8-9191-5EB1448F590C}"/>
                  </a:ext>
                </a:extLst>
              </p:cNvPr>
              <p:cNvSpPr/>
              <p:nvPr/>
            </p:nvSpPr>
            <p:spPr>
              <a:xfrm>
                <a:off x="12268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2" name="object 2524">
                <a:extLst>
                  <a:ext uri="{FF2B5EF4-FFF2-40B4-BE49-F238E27FC236}">
                    <a16:creationId xmlns:a16="http://schemas.microsoft.com/office/drawing/2014/main" id="{514B51D5-A7E4-F9E8-C4FA-98363ECC8B4A}"/>
                  </a:ext>
                </a:extLst>
              </p:cNvPr>
              <p:cNvSpPr/>
              <p:nvPr/>
            </p:nvSpPr>
            <p:spPr>
              <a:xfrm>
                <a:off x="12424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3" name="object 2525">
                <a:extLst>
                  <a:ext uri="{FF2B5EF4-FFF2-40B4-BE49-F238E27FC236}">
                    <a16:creationId xmlns:a16="http://schemas.microsoft.com/office/drawing/2014/main" id="{E7F9078F-1E48-3E49-8432-3EC9B035525C}"/>
                  </a:ext>
                </a:extLst>
              </p:cNvPr>
              <p:cNvSpPr/>
              <p:nvPr/>
            </p:nvSpPr>
            <p:spPr>
              <a:xfrm>
                <a:off x="125811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4" name="object 2526">
                <a:extLst>
                  <a:ext uri="{FF2B5EF4-FFF2-40B4-BE49-F238E27FC236}">
                    <a16:creationId xmlns:a16="http://schemas.microsoft.com/office/drawing/2014/main" id="{A54B39A0-6049-4303-C091-5F4D0C4F1D75}"/>
                  </a:ext>
                </a:extLst>
              </p:cNvPr>
              <p:cNvSpPr/>
              <p:nvPr/>
            </p:nvSpPr>
            <p:spPr>
              <a:xfrm>
                <a:off x="125798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5" name="object 2527">
                <a:extLst>
                  <a:ext uri="{FF2B5EF4-FFF2-40B4-BE49-F238E27FC236}">
                    <a16:creationId xmlns:a16="http://schemas.microsoft.com/office/drawing/2014/main" id="{2AAD6EF3-615C-8C02-AF34-86FDBD9CA9F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6" name="object 2528">
                <a:extLst>
                  <a:ext uri="{FF2B5EF4-FFF2-40B4-BE49-F238E27FC236}">
                    <a16:creationId xmlns:a16="http://schemas.microsoft.com/office/drawing/2014/main" id="{29833CB4-D3F4-0CD5-1273-E471A873B173}"/>
                  </a:ext>
                </a:extLst>
              </p:cNvPr>
              <p:cNvSpPr/>
              <p:nvPr/>
            </p:nvSpPr>
            <p:spPr>
              <a:xfrm>
                <a:off x="127114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7" name="object 2529">
                <a:extLst>
                  <a:ext uri="{FF2B5EF4-FFF2-40B4-BE49-F238E27FC236}">
                    <a16:creationId xmlns:a16="http://schemas.microsoft.com/office/drawing/2014/main" id="{A6B405F7-BF9B-E869-109E-E6C400D3388E}"/>
                  </a:ext>
                </a:extLst>
              </p:cNvPr>
              <p:cNvSpPr/>
              <p:nvPr/>
            </p:nvSpPr>
            <p:spPr>
              <a:xfrm>
                <a:off x="128678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8" name="object 2530">
                <a:extLst>
                  <a:ext uri="{FF2B5EF4-FFF2-40B4-BE49-F238E27FC236}">
                    <a16:creationId xmlns:a16="http://schemas.microsoft.com/office/drawing/2014/main" id="{990D0B88-DF1D-B69C-CD22-EA8197D1FA98}"/>
                  </a:ext>
                </a:extLst>
              </p:cNvPr>
              <p:cNvSpPr/>
              <p:nvPr/>
            </p:nvSpPr>
            <p:spPr>
              <a:xfrm>
                <a:off x="128665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09" name="object 2531">
                <a:extLst>
                  <a:ext uri="{FF2B5EF4-FFF2-40B4-BE49-F238E27FC236}">
                    <a16:creationId xmlns:a16="http://schemas.microsoft.com/office/drawing/2014/main" id="{CFEC3761-6106-1A8B-79C1-5488EABE9C4F}"/>
                  </a:ext>
                </a:extLst>
              </p:cNvPr>
              <p:cNvSpPr/>
              <p:nvPr/>
            </p:nvSpPr>
            <p:spPr>
              <a:xfrm>
                <a:off x="13024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0" name="object 2532">
                <a:extLst>
                  <a:ext uri="{FF2B5EF4-FFF2-40B4-BE49-F238E27FC236}">
                    <a16:creationId xmlns:a16="http://schemas.microsoft.com/office/drawing/2014/main" id="{30719F35-1A98-4B1A-ADC6-B3E1D9B47BF5}"/>
                  </a:ext>
                </a:extLst>
              </p:cNvPr>
              <p:cNvSpPr/>
              <p:nvPr/>
            </p:nvSpPr>
            <p:spPr>
              <a:xfrm>
                <a:off x="131805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1" name="object 2533">
                <a:extLst>
                  <a:ext uri="{FF2B5EF4-FFF2-40B4-BE49-F238E27FC236}">
                    <a16:creationId xmlns:a16="http://schemas.microsoft.com/office/drawing/2014/main" id="{A8C4B7A4-98C8-8A29-F2B1-31AA77415173}"/>
                  </a:ext>
                </a:extLst>
              </p:cNvPr>
              <p:cNvSpPr/>
              <p:nvPr/>
            </p:nvSpPr>
            <p:spPr>
              <a:xfrm>
                <a:off x="133369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2" name="object 2534">
                <a:extLst>
                  <a:ext uri="{FF2B5EF4-FFF2-40B4-BE49-F238E27FC236}">
                    <a16:creationId xmlns:a16="http://schemas.microsoft.com/office/drawing/2014/main" id="{61545792-490E-9676-03D8-2D8D7F0FABF7}"/>
                  </a:ext>
                </a:extLst>
              </p:cNvPr>
              <p:cNvSpPr/>
              <p:nvPr/>
            </p:nvSpPr>
            <p:spPr>
              <a:xfrm>
                <a:off x="134672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3" name="object 2535">
                <a:extLst>
                  <a:ext uri="{FF2B5EF4-FFF2-40B4-BE49-F238E27FC236}">
                    <a16:creationId xmlns:a16="http://schemas.microsoft.com/office/drawing/2014/main" id="{C319465C-1C15-F160-BAA5-A71022EE611F}"/>
                  </a:ext>
                </a:extLst>
              </p:cNvPr>
              <p:cNvSpPr/>
              <p:nvPr/>
            </p:nvSpPr>
            <p:spPr>
              <a:xfrm>
                <a:off x="1346730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4" name="object 2536">
                <a:extLst>
                  <a:ext uri="{FF2B5EF4-FFF2-40B4-BE49-F238E27FC236}">
                    <a16:creationId xmlns:a16="http://schemas.microsoft.com/office/drawing/2014/main" id="{A0D32D95-5960-A4D6-D4AB-E46A0CE7FA7A}"/>
                  </a:ext>
                </a:extLst>
              </p:cNvPr>
              <p:cNvSpPr/>
              <p:nvPr/>
            </p:nvSpPr>
            <p:spPr>
              <a:xfrm>
                <a:off x="133369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5" name="object 2537">
                <a:extLst>
                  <a:ext uri="{FF2B5EF4-FFF2-40B4-BE49-F238E27FC236}">
                    <a16:creationId xmlns:a16="http://schemas.microsoft.com/office/drawing/2014/main" id="{0E148E32-AFF3-86B5-8973-9E4236E63AE2}"/>
                  </a:ext>
                </a:extLst>
              </p:cNvPr>
              <p:cNvSpPr/>
              <p:nvPr/>
            </p:nvSpPr>
            <p:spPr>
              <a:xfrm>
                <a:off x="1318056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6" name="object 2538">
                <a:extLst>
                  <a:ext uri="{FF2B5EF4-FFF2-40B4-BE49-F238E27FC236}">
                    <a16:creationId xmlns:a16="http://schemas.microsoft.com/office/drawing/2014/main" id="{87D5D7D6-C88F-5734-28EA-0A50BDED9ABA}"/>
                  </a:ext>
                </a:extLst>
              </p:cNvPr>
              <p:cNvSpPr/>
              <p:nvPr/>
            </p:nvSpPr>
            <p:spPr>
              <a:xfrm>
                <a:off x="130242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7" name="object 2539">
                <a:extLst>
                  <a:ext uri="{FF2B5EF4-FFF2-40B4-BE49-F238E27FC236}">
                    <a16:creationId xmlns:a16="http://schemas.microsoft.com/office/drawing/2014/main" id="{4E6AF33F-6907-BD99-AFBC-76C2BFFB72B7}"/>
                  </a:ext>
                </a:extLst>
              </p:cNvPr>
              <p:cNvSpPr/>
              <p:nvPr/>
            </p:nvSpPr>
            <p:spPr>
              <a:xfrm>
                <a:off x="1273747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8" name="object 2540">
                <a:extLst>
                  <a:ext uri="{FF2B5EF4-FFF2-40B4-BE49-F238E27FC236}">
                    <a16:creationId xmlns:a16="http://schemas.microsoft.com/office/drawing/2014/main" id="{5CC7A17C-7ECA-740A-F97D-8929ABB0FDD6}"/>
                  </a:ext>
                </a:extLst>
              </p:cNvPr>
              <p:cNvSpPr/>
              <p:nvPr/>
            </p:nvSpPr>
            <p:spPr>
              <a:xfrm>
                <a:off x="1242481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19" name="object 2541">
                <a:extLst>
                  <a:ext uri="{FF2B5EF4-FFF2-40B4-BE49-F238E27FC236}">
                    <a16:creationId xmlns:a16="http://schemas.microsoft.com/office/drawing/2014/main" id="{AD33C157-A1CF-8B20-372E-792FE357CC5C}"/>
                  </a:ext>
                </a:extLst>
              </p:cNvPr>
              <p:cNvSpPr/>
              <p:nvPr/>
            </p:nvSpPr>
            <p:spPr>
              <a:xfrm>
                <a:off x="1229452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0" name="object 2542">
                <a:extLst>
                  <a:ext uri="{FF2B5EF4-FFF2-40B4-BE49-F238E27FC236}">
                    <a16:creationId xmlns:a16="http://schemas.microsoft.com/office/drawing/2014/main" id="{23A9BC8B-B120-2E45-8483-BDB53280C120}"/>
                  </a:ext>
                </a:extLst>
              </p:cNvPr>
              <p:cNvSpPr/>
              <p:nvPr/>
            </p:nvSpPr>
            <p:spPr>
              <a:xfrm>
                <a:off x="121381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1" name="object 2543">
                <a:extLst>
                  <a:ext uri="{FF2B5EF4-FFF2-40B4-BE49-F238E27FC236}">
                    <a16:creationId xmlns:a16="http://schemas.microsoft.com/office/drawing/2014/main" id="{3C88196E-87F2-AF37-2895-72B8DFCBCF94}"/>
                  </a:ext>
                </a:extLst>
              </p:cNvPr>
              <p:cNvSpPr/>
              <p:nvPr/>
            </p:nvSpPr>
            <p:spPr>
              <a:xfrm>
                <a:off x="151351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2" name="object 2544">
                <a:extLst>
                  <a:ext uri="{FF2B5EF4-FFF2-40B4-BE49-F238E27FC236}">
                    <a16:creationId xmlns:a16="http://schemas.microsoft.com/office/drawing/2014/main" id="{7FF38B5C-B018-CBF2-260C-B248ED1FD171}"/>
                  </a:ext>
                </a:extLst>
              </p:cNvPr>
              <p:cNvSpPr/>
              <p:nvPr/>
            </p:nvSpPr>
            <p:spPr>
              <a:xfrm>
                <a:off x="1372779" y="696595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3" name="object 2545">
                <a:extLst>
                  <a:ext uri="{FF2B5EF4-FFF2-40B4-BE49-F238E27FC236}">
                    <a16:creationId xmlns:a16="http://schemas.microsoft.com/office/drawing/2014/main" id="{0C67CC7C-B61C-FEEB-4CE4-F6AD6FDEFC36}"/>
                  </a:ext>
                </a:extLst>
              </p:cNvPr>
              <p:cNvSpPr/>
              <p:nvPr/>
            </p:nvSpPr>
            <p:spPr>
              <a:xfrm>
                <a:off x="14978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4" name="object 2546">
                <a:extLst>
                  <a:ext uri="{FF2B5EF4-FFF2-40B4-BE49-F238E27FC236}">
                    <a16:creationId xmlns:a16="http://schemas.microsoft.com/office/drawing/2014/main" id="{9E192417-EC35-8BFE-8124-271F96A60FE3}"/>
                  </a:ext>
                </a:extLst>
              </p:cNvPr>
              <p:cNvSpPr/>
              <p:nvPr/>
            </p:nvSpPr>
            <p:spPr>
              <a:xfrm>
                <a:off x="149787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5" name="object 2547">
                <a:extLst>
                  <a:ext uri="{FF2B5EF4-FFF2-40B4-BE49-F238E27FC236}">
                    <a16:creationId xmlns:a16="http://schemas.microsoft.com/office/drawing/2014/main" id="{20F6C41A-5222-4102-4F24-57A423835314}"/>
                  </a:ext>
                </a:extLst>
              </p:cNvPr>
              <p:cNvSpPr/>
              <p:nvPr/>
            </p:nvSpPr>
            <p:spPr>
              <a:xfrm>
                <a:off x="1484836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6" name="object 2548">
                <a:extLst>
                  <a:ext uri="{FF2B5EF4-FFF2-40B4-BE49-F238E27FC236}">
                    <a16:creationId xmlns:a16="http://schemas.microsoft.com/office/drawing/2014/main" id="{6D173D31-6F9D-281A-D70B-69FA2FBE85A5}"/>
                  </a:ext>
                </a:extLst>
              </p:cNvPr>
              <p:cNvSpPr/>
              <p:nvPr/>
            </p:nvSpPr>
            <p:spPr>
              <a:xfrm>
                <a:off x="148223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7" name="object 2549">
                <a:extLst>
                  <a:ext uri="{FF2B5EF4-FFF2-40B4-BE49-F238E27FC236}">
                    <a16:creationId xmlns:a16="http://schemas.microsoft.com/office/drawing/2014/main" id="{FD556BFF-227A-892F-4FD8-92DA720E5072}"/>
                  </a:ext>
                </a:extLst>
              </p:cNvPr>
              <p:cNvSpPr/>
              <p:nvPr/>
            </p:nvSpPr>
            <p:spPr>
              <a:xfrm>
                <a:off x="14691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8" name="object 2550">
                <a:extLst>
                  <a:ext uri="{FF2B5EF4-FFF2-40B4-BE49-F238E27FC236}">
                    <a16:creationId xmlns:a16="http://schemas.microsoft.com/office/drawing/2014/main" id="{8E71C816-2B19-B93F-750A-D536128289BD}"/>
                  </a:ext>
                </a:extLst>
              </p:cNvPr>
              <p:cNvSpPr/>
              <p:nvPr/>
            </p:nvSpPr>
            <p:spPr>
              <a:xfrm>
                <a:off x="145357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29" name="object 2551">
                <a:extLst>
                  <a:ext uri="{FF2B5EF4-FFF2-40B4-BE49-F238E27FC236}">
                    <a16:creationId xmlns:a16="http://schemas.microsoft.com/office/drawing/2014/main" id="{55E695F1-4F1A-7332-32D8-42308EE17F1C}"/>
                  </a:ext>
                </a:extLst>
              </p:cNvPr>
              <p:cNvSpPr/>
              <p:nvPr/>
            </p:nvSpPr>
            <p:spPr>
              <a:xfrm>
                <a:off x="14379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0" name="object 2552">
                <a:extLst>
                  <a:ext uri="{FF2B5EF4-FFF2-40B4-BE49-F238E27FC236}">
                    <a16:creationId xmlns:a16="http://schemas.microsoft.com/office/drawing/2014/main" id="{D5348D28-C84E-9440-5B06-B83C5E3BCB62}"/>
                  </a:ext>
                </a:extLst>
              </p:cNvPr>
              <p:cNvSpPr/>
              <p:nvPr/>
            </p:nvSpPr>
            <p:spPr>
              <a:xfrm>
                <a:off x="142229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1" name="object 2553">
                <a:extLst>
                  <a:ext uri="{FF2B5EF4-FFF2-40B4-BE49-F238E27FC236}">
                    <a16:creationId xmlns:a16="http://schemas.microsoft.com/office/drawing/2014/main" id="{E0BB733F-9294-9230-19F3-961C5F3A55F7}"/>
                  </a:ext>
                </a:extLst>
              </p:cNvPr>
              <p:cNvSpPr/>
              <p:nvPr/>
            </p:nvSpPr>
            <p:spPr>
              <a:xfrm>
                <a:off x="140926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2" name="object 2554">
                <a:extLst>
                  <a:ext uri="{FF2B5EF4-FFF2-40B4-BE49-F238E27FC236}">
                    <a16:creationId xmlns:a16="http://schemas.microsoft.com/office/drawing/2014/main" id="{F5ECE700-5F83-6A9F-BA60-3AE21C860F3D}"/>
                  </a:ext>
                </a:extLst>
              </p:cNvPr>
              <p:cNvSpPr/>
              <p:nvPr/>
            </p:nvSpPr>
            <p:spPr>
              <a:xfrm>
                <a:off x="139363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3" name="object 2555">
                <a:extLst>
                  <a:ext uri="{FF2B5EF4-FFF2-40B4-BE49-F238E27FC236}">
                    <a16:creationId xmlns:a16="http://schemas.microsoft.com/office/drawing/2014/main" id="{195581E2-92A4-057D-142D-D41266215A44}"/>
                  </a:ext>
                </a:extLst>
              </p:cNvPr>
              <p:cNvSpPr/>
              <p:nvPr/>
            </p:nvSpPr>
            <p:spPr>
              <a:xfrm>
                <a:off x="137799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4" name="object 2556">
                <a:extLst>
                  <a:ext uri="{FF2B5EF4-FFF2-40B4-BE49-F238E27FC236}">
                    <a16:creationId xmlns:a16="http://schemas.microsoft.com/office/drawing/2014/main" id="{A7BE1B0F-45E5-19C2-260E-E2C9F608F7A2}"/>
                  </a:ext>
                </a:extLst>
              </p:cNvPr>
              <p:cNvSpPr/>
              <p:nvPr/>
            </p:nvSpPr>
            <p:spPr>
              <a:xfrm>
                <a:off x="13649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5" name="object 2557">
                <a:extLst>
                  <a:ext uri="{FF2B5EF4-FFF2-40B4-BE49-F238E27FC236}">
                    <a16:creationId xmlns:a16="http://schemas.microsoft.com/office/drawing/2014/main" id="{1CEE7213-BFDE-7930-6EEC-F6E3E11357F7}"/>
                  </a:ext>
                </a:extLst>
              </p:cNvPr>
              <p:cNvSpPr/>
              <p:nvPr/>
            </p:nvSpPr>
            <p:spPr>
              <a:xfrm>
                <a:off x="137799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6" name="object 2558">
                <a:extLst>
                  <a:ext uri="{FF2B5EF4-FFF2-40B4-BE49-F238E27FC236}">
                    <a16:creationId xmlns:a16="http://schemas.microsoft.com/office/drawing/2014/main" id="{40FCA5E3-9324-93EB-0D45-C42D34FF99AF}"/>
                  </a:ext>
                </a:extLst>
              </p:cNvPr>
              <p:cNvSpPr/>
              <p:nvPr/>
            </p:nvSpPr>
            <p:spPr>
              <a:xfrm>
                <a:off x="13936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7" name="object 2559">
                <a:extLst>
                  <a:ext uri="{FF2B5EF4-FFF2-40B4-BE49-F238E27FC236}">
                    <a16:creationId xmlns:a16="http://schemas.microsoft.com/office/drawing/2014/main" id="{7B3D3100-AD0D-CE2F-2787-C40928EA0AEA}"/>
                  </a:ext>
                </a:extLst>
              </p:cNvPr>
              <p:cNvSpPr/>
              <p:nvPr/>
            </p:nvSpPr>
            <p:spPr>
              <a:xfrm>
                <a:off x="140926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8" name="object 2560">
                <a:extLst>
                  <a:ext uri="{FF2B5EF4-FFF2-40B4-BE49-F238E27FC236}">
                    <a16:creationId xmlns:a16="http://schemas.microsoft.com/office/drawing/2014/main" id="{09AEAA8D-85DB-05F9-374C-C92F8EF1667E}"/>
                  </a:ext>
                </a:extLst>
              </p:cNvPr>
              <p:cNvSpPr/>
              <p:nvPr/>
            </p:nvSpPr>
            <p:spPr>
              <a:xfrm>
                <a:off x="142229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39" name="object 2561">
                <a:extLst>
                  <a:ext uri="{FF2B5EF4-FFF2-40B4-BE49-F238E27FC236}">
                    <a16:creationId xmlns:a16="http://schemas.microsoft.com/office/drawing/2014/main" id="{8990B44D-5624-C21C-0EFA-10761D274CBD}"/>
                  </a:ext>
                </a:extLst>
              </p:cNvPr>
              <p:cNvSpPr/>
              <p:nvPr/>
            </p:nvSpPr>
            <p:spPr>
              <a:xfrm>
                <a:off x="14379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0" name="object 2562">
                <a:extLst>
                  <a:ext uri="{FF2B5EF4-FFF2-40B4-BE49-F238E27FC236}">
                    <a16:creationId xmlns:a16="http://schemas.microsoft.com/office/drawing/2014/main" id="{0433ED94-DB02-6D6D-C1B3-E75967B3146C}"/>
                  </a:ext>
                </a:extLst>
              </p:cNvPr>
              <p:cNvSpPr/>
              <p:nvPr/>
            </p:nvSpPr>
            <p:spPr>
              <a:xfrm>
                <a:off x="145357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1" name="object 2563">
                <a:extLst>
                  <a:ext uri="{FF2B5EF4-FFF2-40B4-BE49-F238E27FC236}">
                    <a16:creationId xmlns:a16="http://schemas.microsoft.com/office/drawing/2014/main" id="{8AB9F672-A9C7-F965-7C04-0423FCDE8EF8}"/>
                  </a:ext>
                </a:extLst>
              </p:cNvPr>
              <p:cNvSpPr/>
              <p:nvPr/>
            </p:nvSpPr>
            <p:spPr>
              <a:xfrm>
                <a:off x="14691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2" name="object 2564">
                <a:extLst>
                  <a:ext uri="{FF2B5EF4-FFF2-40B4-BE49-F238E27FC236}">
                    <a16:creationId xmlns:a16="http://schemas.microsoft.com/office/drawing/2014/main" id="{E6A2350D-0206-22EE-2C25-C55105E1151B}"/>
                  </a:ext>
                </a:extLst>
              </p:cNvPr>
              <p:cNvSpPr/>
              <p:nvPr/>
            </p:nvSpPr>
            <p:spPr>
              <a:xfrm>
                <a:off x="1484836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3" name="object 2565">
                <a:extLst>
                  <a:ext uri="{FF2B5EF4-FFF2-40B4-BE49-F238E27FC236}">
                    <a16:creationId xmlns:a16="http://schemas.microsoft.com/office/drawing/2014/main" id="{CE825321-DD64-06F2-7FAE-633BDB336F2E}"/>
                  </a:ext>
                </a:extLst>
              </p:cNvPr>
              <p:cNvSpPr/>
              <p:nvPr/>
            </p:nvSpPr>
            <p:spPr>
              <a:xfrm>
                <a:off x="1364969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4" name="object 2566">
                <a:extLst>
                  <a:ext uri="{FF2B5EF4-FFF2-40B4-BE49-F238E27FC236}">
                    <a16:creationId xmlns:a16="http://schemas.microsoft.com/office/drawing/2014/main" id="{E37CC9EA-28E7-1F25-0DB3-6A5B58D113C0}"/>
                  </a:ext>
                </a:extLst>
              </p:cNvPr>
              <p:cNvSpPr/>
              <p:nvPr/>
            </p:nvSpPr>
            <p:spPr>
              <a:xfrm>
                <a:off x="136235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5" name="object 2567">
                <a:extLst>
                  <a:ext uri="{FF2B5EF4-FFF2-40B4-BE49-F238E27FC236}">
                    <a16:creationId xmlns:a16="http://schemas.microsoft.com/office/drawing/2014/main" id="{7741B4E8-A9D8-AD81-12E5-DBD307404DB8}"/>
                  </a:ext>
                </a:extLst>
              </p:cNvPr>
              <p:cNvSpPr/>
              <p:nvPr/>
            </p:nvSpPr>
            <p:spPr>
              <a:xfrm>
                <a:off x="1351934" y="703110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6" name="object 2568">
                <a:extLst>
                  <a:ext uri="{FF2B5EF4-FFF2-40B4-BE49-F238E27FC236}">
                    <a16:creationId xmlns:a16="http://schemas.microsoft.com/office/drawing/2014/main" id="{9AA5ECF6-E331-02EB-F266-CFA039B37CEE}"/>
                  </a:ext>
                </a:extLst>
              </p:cNvPr>
              <p:cNvSpPr/>
              <p:nvPr/>
            </p:nvSpPr>
            <p:spPr>
              <a:xfrm>
                <a:off x="1213808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7" name="object 2569">
                <a:extLst>
                  <a:ext uri="{FF2B5EF4-FFF2-40B4-BE49-F238E27FC236}">
                    <a16:creationId xmlns:a16="http://schemas.microsoft.com/office/drawing/2014/main" id="{E9E7FA52-260C-5D89-5A46-615966B143DD}"/>
                  </a:ext>
                </a:extLst>
              </p:cNvPr>
              <p:cNvSpPr/>
              <p:nvPr/>
            </p:nvSpPr>
            <p:spPr>
              <a:xfrm>
                <a:off x="1364959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8" name="object 2570">
                <a:extLst>
                  <a:ext uri="{FF2B5EF4-FFF2-40B4-BE49-F238E27FC236}">
                    <a16:creationId xmlns:a16="http://schemas.microsoft.com/office/drawing/2014/main" id="{AB388DD0-AE41-D794-F55C-FFD72AEDBFD8}"/>
                  </a:ext>
                </a:extLst>
              </p:cNvPr>
              <p:cNvSpPr/>
              <p:nvPr/>
            </p:nvSpPr>
            <p:spPr>
              <a:xfrm>
                <a:off x="1503084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49" name="object 2571">
                <a:extLst>
                  <a:ext uri="{FF2B5EF4-FFF2-40B4-BE49-F238E27FC236}">
                    <a16:creationId xmlns:a16="http://schemas.microsoft.com/office/drawing/2014/main" id="{F68AD467-AA2D-D0CE-BBA7-8003C4812C82}"/>
                  </a:ext>
                </a:extLst>
              </p:cNvPr>
              <p:cNvSpPr/>
              <p:nvPr/>
            </p:nvSpPr>
            <p:spPr>
              <a:xfrm>
                <a:off x="1213808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0" name="object 2572">
                <a:extLst>
                  <a:ext uri="{FF2B5EF4-FFF2-40B4-BE49-F238E27FC236}">
                    <a16:creationId xmlns:a16="http://schemas.microsoft.com/office/drawing/2014/main" id="{E320D8FD-5B0F-AA30-D1CD-E63789D6F8F3}"/>
                  </a:ext>
                </a:extLst>
              </p:cNvPr>
              <p:cNvSpPr/>
              <p:nvPr/>
            </p:nvSpPr>
            <p:spPr>
              <a:xfrm>
                <a:off x="1221634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1" name="object 2573">
                <a:extLst>
                  <a:ext uri="{FF2B5EF4-FFF2-40B4-BE49-F238E27FC236}">
                    <a16:creationId xmlns:a16="http://schemas.microsoft.com/office/drawing/2014/main" id="{739FB35E-EA46-AE4B-B4DD-AC57C3EAE7FF}"/>
                  </a:ext>
                </a:extLst>
              </p:cNvPr>
              <p:cNvSpPr/>
              <p:nvPr/>
            </p:nvSpPr>
            <p:spPr>
              <a:xfrm>
                <a:off x="122684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2" name="object 2574">
                <a:extLst>
                  <a:ext uri="{FF2B5EF4-FFF2-40B4-BE49-F238E27FC236}">
                    <a16:creationId xmlns:a16="http://schemas.microsoft.com/office/drawing/2014/main" id="{FCE81293-D4E1-9A7D-68D5-0CF7168155FD}"/>
                  </a:ext>
                </a:extLst>
              </p:cNvPr>
              <p:cNvSpPr/>
              <p:nvPr/>
            </p:nvSpPr>
            <p:spPr>
              <a:xfrm>
                <a:off x="12268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3" name="object 2575">
                <a:extLst>
                  <a:ext uri="{FF2B5EF4-FFF2-40B4-BE49-F238E27FC236}">
                    <a16:creationId xmlns:a16="http://schemas.microsoft.com/office/drawing/2014/main" id="{6CFAED88-9A5D-A9C7-65D8-D3CD6BE08CE6}"/>
                  </a:ext>
                </a:extLst>
              </p:cNvPr>
              <p:cNvSpPr/>
              <p:nvPr/>
            </p:nvSpPr>
            <p:spPr>
              <a:xfrm>
                <a:off x="12424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4" name="object 2576">
                <a:extLst>
                  <a:ext uri="{FF2B5EF4-FFF2-40B4-BE49-F238E27FC236}">
                    <a16:creationId xmlns:a16="http://schemas.microsoft.com/office/drawing/2014/main" id="{A1070958-968D-B3D4-2956-ACEFB6AACC46}"/>
                  </a:ext>
                </a:extLst>
              </p:cNvPr>
              <p:cNvSpPr/>
              <p:nvPr/>
            </p:nvSpPr>
            <p:spPr>
              <a:xfrm>
                <a:off x="125811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5" name="object 2577">
                <a:extLst>
                  <a:ext uri="{FF2B5EF4-FFF2-40B4-BE49-F238E27FC236}">
                    <a16:creationId xmlns:a16="http://schemas.microsoft.com/office/drawing/2014/main" id="{2DB931DB-51A5-0F31-CFE4-B0AFB7C2BC2D}"/>
                  </a:ext>
                </a:extLst>
              </p:cNvPr>
              <p:cNvSpPr/>
              <p:nvPr/>
            </p:nvSpPr>
            <p:spPr>
              <a:xfrm>
                <a:off x="125798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6" name="object 2578">
                <a:extLst>
                  <a:ext uri="{FF2B5EF4-FFF2-40B4-BE49-F238E27FC236}">
                    <a16:creationId xmlns:a16="http://schemas.microsoft.com/office/drawing/2014/main" id="{CB8BD59E-CF72-9801-0CF6-07AC2C46E60A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7" name="object 2579">
                <a:extLst>
                  <a:ext uri="{FF2B5EF4-FFF2-40B4-BE49-F238E27FC236}">
                    <a16:creationId xmlns:a16="http://schemas.microsoft.com/office/drawing/2014/main" id="{95477578-E5BD-B7DD-5B4A-E58C5375255E}"/>
                  </a:ext>
                </a:extLst>
              </p:cNvPr>
              <p:cNvSpPr/>
              <p:nvPr/>
            </p:nvSpPr>
            <p:spPr>
              <a:xfrm>
                <a:off x="127114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8" name="object 2580">
                <a:extLst>
                  <a:ext uri="{FF2B5EF4-FFF2-40B4-BE49-F238E27FC236}">
                    <a16:creationId xmlns:a16="http://schemas.microsoft.com/office/drawing/2014/main" id="{8D114777-1474-3ED2-5B5E-94D23EBC5B08}"/>
                  </a:ext>
                </a:extLst>
              </p:cNvPr>
              <p:cNvSpPr/>
              <p:nvPr/>
            </p:nvSpPr>
            <p:spPr>
              <a:xfrm>
                <a:off x="128678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59" name="object 2581">
                <a:extLst>
                  <a:ext uri="{FF2B5EF4-FFF2-40B4-BE49-F238E27FC236}">
                    <a16:creationId xmlns:a16="http://schemas.microsoft.com/office/drawing/2014/main" id="{CF18D5EC-E0AF-28D6-4928-4C576633791C}"/>
                  </a:ext>
                </a:extLst>
              </p:cNvPr>
              <p:cNvSpPr/>
              <p:nvPr/>
            </p:nvSpPr>
            <p:spPr>
              <a:xfrm>
                <a:off x="128665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0" name="object 2582">
                <a:extLst>
                  <a:ext uri="{FF2B5EF4-FFF2-40B4-BE49-F238E27FC236}">
                    <a16:creationId xmlns:a16="http://schemas.microsoft.com/office/drawing/2014/main" id="{38870451-768C-B876-32FA-D4D4C891077B}"/>
                  </a:ext>
                </a:extLst>
              </p:cNvPr>
              <p:cNvSpPr/>
              <p:nvPr/>
            </p:nvSpPr>
            <p:spPr>
              <a:xfrm>
                <a:off x="13024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1" name="object 2583">
                <a:extLst>
                  <a:ext uri="{FF2B5EF4-FFF2-40B4-BE49-F238E27FC236}">
                    <a16:creationId xmlns:a16="http://schemas.microsoft.com/office/drawing/2014/main" id="{2A7DADF2-B8F3-32C3-6F9B-EFD3FC129088}"/>
                  </a:ext>
                </a:extLst>
              </p:cNvPr>
              <p:cNvSpPr/>
              <p:nvPr/>
            </p:nvSpPr>
            <p:spPr>
              <a:xfrm>
                <a:off x="131805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2" name="object 2584">
                <a:extLst>
                  <a:ext uri="{FF2B5EF4-FFF2-40B4-BE49-F238E27FC236}">
                    <a16:creationId xmlns:a16="http://schemas.microsoft.com/office/drawing/2014/main" id="{CBBEB126-2CA1-0181-81FE-B00D1CCBD358}"/>
                  </a:ext>
                </a:extLst>
              </p:cNvPr>
              <p:cNvSpPr/>
              <p:nvPr/>
            </p:nvSpPr>
            <p:spPr>
              <a:xfrm>
                <a:off x="133369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3" name="object 2585">
                <a:extLst>
                  <a:ext uri="{FF2B5EF4-FFF2-40B4-BE49-F238E27FC236}">
                    <a16:creationId xmlns:a16="http://schemas.microsoft.com/office/drawing/2014/main" id="{D1A68560-27D9-1D58-68C0-21B7FF547DE6}"/>
                  </a:ext>
                </a:extLst>
              </p:cNvPr>
              <p:cNvSpPr/>
              <p:nvPr/>
            </p:nvSpPr>
            <p:spPr>
              <a:xfrm>
                <a:off x="134672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4" name="object 2586">
                <a:extLst>
                  <a:ext uri="{FF2B5EF4-FFF2-40B4-BE49-F238E27FC236}">
                    <a16:creationId xmlns:a16="http://schemas.microsoft.com/office/drawing/2014/main" id="{268D6D75-B937-9A95-ADC5-34204768EF60}"/>
                  </a:ext>
                </a:extLst>
              </p:cNvPr>
              <p:cNvSpPr/>
              <p:nvPr/>
            </p:nvSpPr>
            <p:spPr>
              <a:xfrm>
                <a:off x="1346730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5" name="object 2587">
                <a:extLst>
                  <a:ext uri="{FF2B5EF4-FFF2-40B4-BE49-F238E27FC236}">
                    <a16:creationId xmlns:a16="http://schemas.microsoft.com/office/drawing/2014/main" id="{E498FD51-6A1B-7103-DC3B-93C2FB89F0AF}"/>
                  </a:ext>
                </a:extLst>
              </p:cNvPr>
              <p:cNvSpPr/>
              <p:nvPr/>
            </p:nvSpPr>
            <p:spPr>
              <a:xfrm>
                <a:off x="133369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6" name="object 2588">
                <a:extLst>
                  <a:ext uri="{FF2B5EF4-FFF2-40B4-BE49-F238E27FC236}">
                    <a16:creationId xmlns:a16="http://schemas.microsoft.com/office/drawing/2014/main" id="{C0A98643-F113-E5AD-779F-7AA07D87A6ED}"/>
                  </a:ext>
                </a:extLst>
              </p:cNvPr>
              <p:cNvSpPr/>
              <p:nvPr/>
            </p:nvSpPr>
            <p:spPr>
              <a:xfrm>
                <a:off x="1318056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7" name="object 2589">
                <a:extLst>
                  <a:ext uri="{FF2B5EF4-FFF2-40B4-BE49-F238E27FC236}">
                    <a16:creationId xmlns:a16="http://schemas.microsoft.com/office/drawing/2014/main" id="{525BE28C-C918-3E93-15F5-CC50000D17D3}"/>
                  </a:ext>
                </a:extLst>
              </p:cNvPr>
              <p:cNvSpPr/>
              <p:nvPr/>
            </p:nvSpPr>
            <p:spPr>
              <a:xfrm>
                <a:off x="130242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8" name="object 2590">
                <a:extLst>
                  <a:ext uri="{FF2B5EF4-FFF2-40B4-BE49-F238E27FC236}">
                    <a16:creationId xmlns:a16="http://schemas.microsoft.com/office/drawing/2014/main" id="{8B0F5944-79E3-F2E4-FBDC-AA3B15D02CC7}"/>
                  </a:ext>
                </a:extLst>
              </p:cNvPr>
              <p:cNvSpPr/>
              <p:nvPr/>
            </p:nvSpPr>
            <p:spPr>
              <a:xfrm>
                <a:off x="1273747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69" name="object 2591">
                <a:extLst>
                  <a:ext uri="{FF2B5EF4-FFF2-40B4-BE49-F238E27FC236}">
                    <a16:creationId xmlns:a16="http://schemas.microsoft.com/office/drawing/2014/main" id="{38892B54-EC71-F61B-CD72-CC59D5FF8509}"/>
                  </a:ext>
                </a:extLst>
              </p:cNvPr>
              <p:cNvSpPr/>
              <p:nvPr/>
            </p:nvSpPr>
            <p:spPr>
              <a:xfrm>
                <a:off x="1242481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0" name="object 2592">
                <a:extLst>
                  <a:ext uri="{FF2B5EF4-FFF2-40B4-BE49-F238E27FC236}">
                    <a16:creationId xmlns:a16="http://schemas.microsoft.com/office/drawing/2014/main" id="{9EDFD592-477D-6BE1-E93D-EF30DD72E116}"/>
                  </a:ext>
                </a:extLst>
              </p:cNvPr>
              <p:cNvSpPr/>
              <p:nvPr/>
            </p:nvSpPr>
            <p:spPr>
              <a:xfrm>
                <a:off x="122945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1" name="object 2593">
                <a:extLst>
                  <a:ext uri="{FF2B5EF4-FFF2-40B4-BE49-F238E27FC236}">
                    <a16:creationId xmlns:a16="http://schemas.microsoft.com/office/drawing/2014/main" id="{CEBDF169-EB77-BEB8-EFA6-FC978E8A06CB}"/>
                  </a:ext>
                </a:extLst>
              </p:cNvPr>
              <p:cNvSpPr/>
              <p:nvPr/>
            </p:nvSpPr>
            <p:spPr>
              <a:xfrm>
                <a:off x="121381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2" name="object 2594">
                <a:extLst>
                  <a:ext uri="{FF2B5EF4-FFF2-40B4-BE49-F238E27FC236}">
                    <a16:creationId xmlns:a16="http://schemas.microsoft.com/office/drawing/2014/main" id="{6CB84D77-5212-B464-C69C-41680EE9834F}"/>
                  </a:ext>
                </a:extLst>
              </p:cNvPr>
              <p:cNvSpPr/>
              <p:nvPr/>
            </p:nvSpPr>
            <p:spPr>
              <a:xfrm>
                <a:off x="151351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3" name="object 2595">
                <a:extLst>
                  <a:ext uri="{FF2B5EF4-FFF2-40B4-BE49-F238E27FC236}">
                    <a16:creationId xmlns:a16="http://schemas.microsoft.com/office/drawing/2014/main" id="{9CD43D88-5E88-36CE-1DFC-A538049067F1}"/>
                  </a:ext>
                </a:extLst>
              </p:cNvPr>
              <p:cNvSpPr/>
              <p:nvPr/>
            </p:nvSpPr>
            <p:spPr>
              <a:xfrm>
                <a:off x="1372779" y="7038915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4" name="object 2596">
                <a:extLst>
                  <a:ext uri="{FF2B5EF4-FFF2-40B4-BE49-F238E27FC236}">
                    <a16:creationId xmlns:a16="http://schemas.microsoft.com/office/drawing/2014/main" id="{49012A89-A993-00A4-9FAC-6CBBC4F948FA}"/>
                  </a:ext>
                </a:extLst>
              </p:cNvPr>
              <p:cNvSpPr/>
              <p:nvPr/>
            </p:nvSpPr>
            <p:spPr>
              <a:xfrm>
                <a:off x="14978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5" name="object 2597">
                <a:extLst>
                  <a:ext uri="{FF2B5EF4-FFF2-40B4-BE49-F238E27FC236}">
                    <a16:creationId xmlns:a16="http://schemas.microsoft.com/office/drawing/2014/main" id="{1363D0AA-51A0-8306-D276-966A16904742}"/>
                  </a:ext>
                </a:extLst>
              </p:cNvPr>
              <p:cNvSpPr/>
              <p:nvPr/>
            </p:nvSpPr>
            <p:spPr>
              <a:xfrm>
                <a:off x="149787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6" name="object 2598">
                <a:extLst>
                  <a:ext uri="{FF2B5EF4-FFF2-40B4-BE49-F238E27FC236}">
                    <a16:creationId xmlns:a16="http://schemas.microsoft.com/office/drawing/2014/main" id="{EED13E8B-8446-CF43-EC71-03C504CFA46C}"/>
                  </a:ext>
                </a:extLst>
              </p:cNvPr>
              <p:cNvSpPr/>
              <p:nvPr/>
            </p:nvSpPr>
            <p:spPr>
              <a:xfrm>
                <a:off x="1484836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7" name="object 2599">
                <a:extLst>
                  <a:ext uri="{FF2B5EF4-FFF2-40B4-BE49-F238E27FC236}">
                    <a16:creationId xmlns:a16="http://schemas.microsoft.com/office/drawing/2014/main" id="{EB5FFC15-AD11-36F1-F33D-2BC73DDAE0BF}"/>
                  </a:ext>
                </a:extLst>
              </p:cNvPr>
              <p:cNvSpPr/>
              <p:nvPr/>
            </p:nvSpPr>
            <p:spPr>
              <a:xfrm>
                <a:off x="148223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8" name="object 2600">
                <a:extLst>
                  <a:ext uri="{FF2B5EF4-FFF2-40B4-BE49-F238E27FC236}">
                    <a16:creationId xmlns:a16="http://schemas.microsoft.com/office/drawing/2014/main" id="{0858E8C5-41C9-6899-7AAF-7EB4DFBDF035}"/>
                  </a:ext>
                </a:extLst>
              </p:cNvPr>
              <p:cNvSpPr/>
              <p:nvPr/>
            </p:nvSpPr>
            <p:spPr>
              <a:xfrm>
                <a:off x="14691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79" name="object 2601">
                <a:extLst>
                  <a:ext uri="{FF2B5EF4-FFF2-40B4-BE49-F238E27FC236}">
                    <a16:creationId xmlns:a16="http://schemas.microsoft.com/office/drawing/2014/main" id="{6C9B7F30-96F8-875F-C880-52E8BBF438D3}"/>
                  </a:ext>
                </a:extLst>
              </p:cNvPr>
              <p:cNvSpPr/>
              <p:nvPr/>
            </p:nvSpPr>
            <p:spPr>
              <a:xfrm>
                <a:off x="145357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0" name="object 2602">
                <a:extLst>
                  <a:ext uri="{FF2B5EF4-FFF2-40B4-BE49-F238E27FC236}">
                    <a16:creationId xmlns:a16="http://schemas.microsoft.com/office/drawing/2014/main" id="{E04F48F7-B12A-32B3-2D95-54C426A60074}"/>
                  </a:ext>
                </a:extLst>
              </p:cNvPr>
              <p:cNvSpPr/>
              <p:nvPr/>
            </p:nvSpPr>
            <p:spPr>
              <a:xfrm>
                <a:off x="14379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1" name="object 2603">
                <a:extLst>
                  <a:ext uri="{FF2B5EF4-FFF2-40B4-BE49-F238E27FC236}">
                    <a16:creationId xmlns:a16="http://schemas.microsoft.com/office/drawing/2014/main" id="{DDD89444-1745-8373-3DC3-6ACBCFB90762}"/>
                  </a:ext>
                </a:extLst>
              </p:cNvPr>
              <p:cNvSpPr/>
              <p:nvPr/>
            </p:nvSpPr>
            <p:spPr>
              <a:xfrm>
                <a:off x="142229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2" name="object 2604">
                <a:extLst>
                  <a:ext uri="{FF2B5EF4-FFF2-40B4-BE49-F238E27FC236}">
                    <a16:creationId xmlns:a16="http://schemas.microsoft.com/office/drawing/2014/main" id="{AC74D45F-BCA4-612C-7AC7-A6913095CA35}"/>
                  </a:ext>
                </a:extLst>
              </p:cNvPr>
              <p:cNvSpPr/>
              <p:nvPr/>
            </p:nvSpPr>
            <p:spPr>
              <a:xfrm>
                <a:off x="140926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3" name="object 2605">
                <a:extLst>
                  <a:ext uri="{FF2B5EF4-FFF2-40B4-BE49-F238E27FC236}">
                    <a16:creationId xmlns:a16="http://schemas.microsoft.com/office/drawing/2014/main" id="{B7196F52-08B4-F850-B23F-94739868A575}"/>
                  </a:ext>
                </a:extLst>
              </p:cNvPr>
              <p:cNvSpPr/>
              <p:nvPr/>
            </p:nvSpPr>
            <p:spPr>
              <a:xfrm>
                <a:off x="139363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4" name="object 2606">
                <a:extLst>
                  <a:ext uri="{FF2B5EF4-FFF2-40B4-BE49-F238E27FC236}">
                    <a16:creationId xmlns:a16="http://schemas.microsoft.com/office/drawing/2014/main" id="{4351C82A-5C17-CFA9-7758-5A64CF43D736}"/>
                  </a:ext>
                </a:extLst>
              </p:cNvPr>
              <p:cNvSpPr/>
              <p:nvPr/>
            </p:nvSpPr>
            <p:spPr>
              <a:xfrm>
                <a:off x="137799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5" name="object 2607">
                <a:extLst>
                  <a:ext uri="{FF2B5EF4-FFF2-40B4-BE49-F238E27FC236}">
                    <a16:creationId xmlns:a16="http://schemas.microsoft.com/office/drawing/2014/main" id="{944ABB28-CF6D-4322-5F8B-7C657BBD8BFC}"/>
                  </a:ext>
                </a:extLst>
              </p:cNvPr>
              <p:cNvSpPr/>
              <p:nvPr/>
            </p:nvSpPr>
            <p:spPr>
              <a:xfrm>
                <a:off x="13649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6" name="object 2608">
                <a:extLst>
                  <a:ext uri="{FF2B5EF4-FFF2-40B4-BE49-F238E27FC236}">
                    <a16:creationId xmlns:a16="http://schemas.microsoft.com/office/drawing/2014/main" id="{D3FE9D8C-CC3F-C057-F430-AF8E760C4A06}"/>
                  </a:ext>
                </a:extLst>
              </p:cNvPr>
              <p:cNvSpPr/>
              <p:nvPr/>
            </p:nvSpPr>
            <p:spPr>
              <a:xfrm>
                <a:off x="137799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7" name="object 2609">
                <a:extLst>
                  <a:ext uri="{FF2B5EF4-FFF2-40B4-BE49-F238E27FC236}">
                    <a16:creationId xmlns:a16="http://schemas.microsoft.com/office/drawing/2014/main" id="{409A95EC-A3C1-9C0E-BFA3-72B40DFE3679}"/>
                  </a:ext>
                </a:extLst>
              </p:cNvPr>
              <p:cNvSpPr/>
              <p:nvPr/>
            </p:nvSpPr>
            <p:spPr>
              <a:xfrm>
                <a:off x="13936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8" name="object 2610">
                <a:extLst>
                  <a:ext uri="{FF2B5EF4-FFF2-40B4-BE49-F238E27FC236}">
                    <a16:creationId xmlns:a16="http://schemas.microsoft.com/office/drawing/2014/main" id="{07294E30-90F6-8C10-F607-656E3208BE1D}"/>
                  </a:ext>
                </a:extLst>
              </p:cNvPr>
              <p:cNvSpPr/>
              <p:nvPr/>
            </p:nvSpPr>
            <p:spPr>
              <a:xfrm>
                <a:off x="140926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89" name="object 2611">
                <a:extLst>
                  <a:ext uri="{FF2B5EF4-FFF2-40B4-BE49-F238E27FC236}">
                    <a16:creationId xmlns:a16="http://schemas.microsoft.com/office/drawing/2014/main" id="{4135F6F4-4E5D-65CE-D7C1-CABE0AFE4F33}"/>
                  </a:ext>
                </a:extLst>
              </p:cNvPr>
              <p:cNvSpPr/>
              <p:nvPr/>
            </p:nvSpPr>
            <p:spPr>
              <a:xfrm>
                <a:off x="142229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0" name="object 2612">
                <a:extLst>
                  <a:ext uri="{FF2B5EF4-FFF2-40B4-BE49-F238E27FC236}">
                    <a16:creationId xmlns:a16="http://schemas.microsoft.com/office/drawing/2014/main" id="{86EC63ED-C3B4-6D3C-0598-D2EEB234EB98}"/>
                  </a:ext>
                </a:extLst>
              </p:cNvPr>
              <p:cNvSpPr/>
              <p:nvPr/>
            </p:nvSpPr>
            <p:spPr>
              <a:xfrm>
                <a:off x="14379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1" name="object 2613">
                <a:extLst>
                  <a:ext uri="{FF2B5EF4-FFF2-40B4-BE49-F238E27FC236}">
                    <a16:creationId xmlns:a16="http://schemas.microsoft.com/office/drawing/2014/main" id="{25454585-8A3E-1501-008F-EF20A7C7589B}"/>
                  </a:ext>
                </a:extLst>
              </p:cNvPr>
              <p:cNvSpPr/>
              <p:nvPr/>
            </p:nvSpPr>
            <p:spPr>
              <a:xfrm>
                <a:off x="145357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2" name="object 2614">
                <a:extLst>
                  <a:ext uri="{FF2B5EF4-FFF2-40B4-BE49-F238E27FC236}">
                    <a16:creationId xmlns:a16="http://schemas.microsoft.com/office/drawing/2014/main" id="{CA322D4B-25A3-0BF8-9847-B9C73D355DD6}"/>
                  </a:ext>
                </a:extLst>
              </p:cNvPr>
              <p:cNvSpPr/>
              <p:nvPr/>
            </p:nvSpPr>
            <p:spPr>
              <a:xfrm>
                <a:off x="14691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3" name="object 2615">
                <a:extLst>
                  <a:ext uri="{FF2B5EF4-FFF2-40B4-BE49-F238E27FC236}">
                    <a16:creationId xmlns:a16="http://schemas.microsoft.com/office/drawing/2014/main" id="{424951B4-258F-AB64-2D69-A0C55A9D0B54}"/>
                  </a:ext>
                </a:extLst>
              </p:cNvPr>
              <p:cNvSpPr/>
              <p:nvPr/>
            </p:nvSpPr>
            <p:spPr>
              <a:xfrm>
                <a:off x="1484836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4" name="object 2616">
                <a:extLst>
                  <a:ext uri="{FF2B5EF4-FFF2-40B4-BE49-F238E27FC236}">
                    <a16:creationId xmlns:a16="http://schemas.microsoft.com/office/drawing/2014/main" id="{76E95921-2E79-E6A1-98A6-C5D2AB0B360F}"/>
                  </a:ext>
                </a:extLst>
              </p:cNvPr>
              <p:cNvSpPr/>
              <p:nvPr/>
            </p:nvSpPr>
            <p:spPr>
              <a:xfrm>
                <a:off x="1364969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5" name="object 2617">
                <a:extLst>
                  <a:ext uri="{FF2B5EF4-FFF2-40B4-BE49-F238E27FC236}">
                    <a16:creationId xmlns:a16="http://schemas.microsoft.com/office/drawing/2014/main" id="{B07905BB-90E1-288B-9A94-AB9723F0FBD1}"/>
                  </a:ext>
                </a:extLst>
              </p:cNvPr>
              <p:cNvSpPr/>
              <p:nvPr/>
            </p:nvSpPr>
            <p:spPr>
              <a:xfrm>
                <a:off x="136235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6" name="object 2618">
                <a:extLst>
                  <a:ext uri="{FF2B5EF4-FFF2-40B4-BE49-F238E27FC236}">
                    <a16:creationId xmlns:a16="http://schemas.microsoft.com/office/drawing/2014/main" id="{714E195E-196E-01DD-6EE6-C42872F7A601}"/>
                  </a:ext>
                </a:extLst>
              </p:cNvPr>
              <p:cNvSpPr/>
              <p:nvPr/>
            </p:nvSpPr>
            <p:spPr>
              <a:xfrm>
                <a:off x="1351934" y="7104080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7" name="object 2619">
                <a:extLst>
                  <a:ext uri="{FF2B5EF4-FFF2-40B4-BE49-F238E27FC236}">
                    <a16:creationId xmlns:a16="http://schemas.microsoft.com/office/drawing/2014/main" id="{8189FBBA-72E8-3517-E003-F4816738C495}"/>
                  </a:ext>
                </a:extLst>
              </p:cNvPr>
              <p:cNvSpPr/>
              <p:nvPr/>
            </p:nvSpPr>
            <p:spPr>
              <a:xfrm>
                <a:off x="1213808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8" name="object 2620">
                <a:extLst>
                  <a:ext uri="{FF2B5EF4-FFF2-40B4-BE49-F238E27FC236}">
                    <a16:creationId xmlns:a16="http://schemas.microsoft.com/office/drawing/2014/main" id="{A0716551-BB10-CE02-C6E3-087C0356AADF}"/>
                  </a:ext>
                </a:extLst>
              </p:cNvPr>
              <p:cNvSpPr/>
              <p:nvPr/>
            </p:nvSpPr>
            <p:spPr>
              <a:xfrm>
                <a:off x="1364959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499" name="object 2621">
                <a:extLst>
                  <a:ext uri="{FF2B5EF4-FFF2-40B4-BE49-F238E27FC236}">
                    <a16:creationId xmlns:a16="http://schemas.microsoft.com/office/drawing/2014/main" id="{9077DC33-9F5F-C19F-9E24-0D250885E363}"/>
                  </a:ext>
                </a:extLst>
              </p:cNvPr>
              <p:cNvSpPr/>
              <p:nvPr/>
            </p:nvSpPr>
            <p:spPr>
              <a:xfrm>
                <a:off x="1503084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0" name="object 2622">
                <a:extLst>
                  <a:ext uri="{FF2B5EF4-FFF2-40B4-BE49-F238E27FC236}">
                    <a16:creationId xmlns:a16="http://schemas.microsoft.com/office/drawing/2014/main" id="{E8B8B16A-40CE-5DA6-06A1-47A53F8744DA}"/>
                  </a:ext>
                </a:extLst>
              </p:cNvPr>
              <p:cNvSpPr/>
              <p:nvPr/>
            </p:nvSpPr>
            <p:spPr>
              <a:xfrm>
                <a:off x="1213808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1" name="object 2623">
                <a:extLst>
                  <a:ext uri="{FF2B5EF4-FFF2-40B4-BE49-F238E27FC236}">
                    <a16:creationId xmlns:a16="http://schemas.microsoft.com/office/drawing/2014/main" id="{BB2494F0-DEE0-D5D6-A77C-B18C052D1BDD}"/>
                  </a:ext>
                </a:extLst>
              </p:cNvPr>
              <p:cNvSpPr/>
              <p:nvPr/>
            </p:nvSpPr>
            <p:spPr>
              <a:xfrm>
                <a:off x="1221634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2" name="object 2624">
                <a:extLst>
                  <a:ext uri="{FF2B5EF4-FFF2-40B4-BE49-F238E27FC236}">
                    <a16:creationId xmlns:a16="http://schemas.microsoft.com/office/drawing/2014/main" id="{9667575A-9A2B-4468-6311-35F693D97569}"/>
                  </a:ext>
                </a:extLst>
              </p:cNvPr>
              <p:cNvSpPr/>
              <p:nvPr/>
            </p:nvSpPr>
            <p:spPr>
              <a:xfrm>
                <a:off x="122684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3" name="object 2625">
                <a:extLst>
                  <a:ext uri="{FF2B5EF4-FFF2-40B4-BE49-F238E27FC236}">
                    <a16:creationId xmlns:a16="http://schemas.microsoft.com/office/drawing/2014/main" id="{22ED2C5E-339E-2E92-B986-D0593322DB5E}"/>
                  </a:ext>
                </a:extLst>
              </p:cNvPr>
              <p:cNvSpPr/>
              <p:nvPr/>
            </p:nvSpPr>
            <p:spPr>
              <a:xfrm>
                <a:off x="12268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4" name="object 2626">
                <a:extLst>
                  <a:ext uri="{FF2B5EF4-FFF2-40B4-BE49-F238E27FC236}">
                    <a16:creationId xmlns:a16="http://schemas.microsoft.com/office/drawing/2014/main" id="{7F277025-6899-8A03-A939-05CEDB692D6F}"/>
                  </a:ext>
                </a:extLst>
              </p:cNvPr>
              <p:cNvSpPr/>
              <p:nvPr/>
            </p:nvSpPr>
            <p:spPr>
              <a:xfrm>
                <a:off x="12424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5" name="object 2627">
                <a:extLst>
                  <a:ext uri="{FF2B5EF4-FFF2-40B4-BE49-F238E27FC236}">
                    <a16:creationId xmlns:a16="http://schemas.microsoft.com/office/drawing/2014/main" id="{93591706-C31C-67DF-A2BA-4A543A3A8E13}"/>
                  </a:ext>
                </a:extLst>
              </p:cNvPr>
              <p:cNvSpPr/>
              <p:nvPr/>
            </p:nvSpPr>
            <p:spPr>
              <a:xfrm>
                <a:off x="125811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6" name="object 2628">
                <a:extLst>
                  <a:ext uri="{FF2B5EF4-FFF2-40B4-BE49-F238E27FC236}">
                    <a16:creationId xmlns:a16="http://schemas.microsoft.com/office/drawing/2014/main" id="{FA105AB7-F4DA-4F13-6283-18F7435778CD}"/>
                  </a:ext>
                </a:extLst>
              </p:cNvPr>
              <p:cNvSpPr/>
              <p:nvPr/>
            </p:nvSpPr>
            <p:spPr>
              <a:xfrm>
                <a:off x="125811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7" name="object 2629">
                <a:extLst>
                  <a:ext uri="{FF2B5EF4-FFF2-40B4-BE49-F238E27FC236}">
                    <a16:creationId xmlns:a16="http://schemas.microsoft.com/office/drawing/2014/main" id="{F250E288-B70B-0878-5BE5-39ED3567058C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8" name="object 2630">
                <a:extLst>
                  <a:ext uri="{FF2B5EF4-FFF2-40B4-BE49-F238E27FC236}">
                    <a16:creationId xmlns:a16="http://schemas.microsoft.com/office/drawing/2014/main" id="{EE359A69-4B85-33A4-BCDF-4B8473383E84}"/>
                  </a:ext>
                </a:extLst>
              </p:cNvPr>
              <p:cNvSpPr/>
              <p:nvPr/>
            </p:nvSpPr>
            <p:spPr>
              <a:xfrm>
                <a:off x="127114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09" name="object 2631">
                <a:extLst>
                  <a:ext uri="{FF2B5EF4-FFF2-40B4-BE49-F238E27FC236}">
                    <a16:creationId xmlns:a16="http://schemas.microsoft.com/office/drawing/2014/main" id="{8E6897C4-58FB-B0EA-D0B4-A6A7CF41779A}"/>
                  </a:ext>
                </a:extLst>
              </p:cNvPr>
              <p:cNvSpPr/>
              <p:nvPr/>
            </p:nvSpPr>
            <p:spPr>
              <a:xfrm>
                <a:off x="128678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0" name="object 2632">
                <a:extLst>
                  <a:ext uri="{FF2B5EF4-FFF2-40B4-BE49-F238E27FC236}">
                    <a16:creationId xmlns:a16="http://schemas.microsoft.com/office/drawing/2014/main" id="{1809C412-C0FF-138E-5835-BB345252B233}"/>
                  </a:ext>
                </a:extLst>
              </p:cNvPr>
              <p:cNvSpPr/>
              <p:nvPr/>
            </p:nvSpPr>
            <p:spPr>
              <a:xfrm>
                <a:off x="128678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1" name="object 2633">
                <a:extLst>
                  <a:ext uri="{FF2B5EF4-FFF2-40B4-BE49-F238E27FC236}">
                    <a16:creationId xmlns:a16="http://schemas.microsoft.com/office/drawing/2014/main" id="{86466CC4-DBF9-E819-9CF1-C2E55D71A6E7}"/>
                  </a:ext>
                </a:extLst>
              </p:cNvPr>
              <p:cNvSpPr/>
              <p:nvPr/>
            </p:nvSpPr>
            <p:spPr>
              <a:xfrm>
                <a:off x="13024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2" name="object 2634">
                <a:extLst>
                  <a:ext uri="{FF2B5EF4-FFF2-40B4-BE49-F238E27FC236}">
                    <a16:creationId xmlns:a16="http://schemas.microsoft.com/office/drawing/2014/main" id="{D7B7C969-CBA7-C6BA-ED00-8E0EF138055E}"/>
                  </a:ext>
                </a:extLst>
              </p:cNvPr>
              <p:cNvSpPr/>
              <p:nvPr/>
            </p:nvSpPr>
            <p:spPr>
              <a:xfrm>
                <a:off x="131805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3" name="object 2635">
                <a:extLst>
                  <a:ext uri="{FF2B5EF4-FFF2-40B4-BE49-F238E27FC236}">
                    <a16:creationId xmlns:a16="http://schemas.microsoft.com/office/drawing/2014/main" id="{45CC20DA-0749-45B8-F434-3B387C35F996}"/>
                  </a:ext>
                </a:extLst>
              </p:cNvPr>
              <p:cNvSpPr/>
              <p:nvPr/>
            </p:nvSpPr>
            <p:spPr>
              <a:xfrm>
                <a:off x="133369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4" name="object 2636">
                <a:extLst>
                  <a:ext uri="{FF2B5EF4-FFF2-40B4-BE49-F238E27FC236}">
                    <a16:creationId xmlns:a16="http://schemas.microsoft.com/office/drawing/2014/main" id="{7AE0BE85-E6D2-80B4-5B8E-17E380F15691}"/>
                  </a:ext>
                </a:extLst>
              </p:cNvPr>
              <p:cNvSpPr/>
              <p:nvPr/>
            </p:nvSpPr>
            <p:spPr>
              <a:xfrm>
                <a:off x="134672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5" name="object 2637">
                <a:extLst>
                  <a:ext uri="{FF2B5EF4-FFF2-40B4-BE49-F238E27FC236}">
                    <a16:creationId xmlns:a16="http://schemas.microsoft.com/office/drawing/2014/main" id="{8B32D37D-7E22-D8A5-1887-BC569527BD64}"/>
                  </a:ext>
                </a:extLst>
              </p:cNvPr>
              <p:cNvSpPr/>
              <p:nvPr/>
            </p:nvSpPr>
            <p:spPr>
              <a:xfrm>
                <a:off x="1346730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6" name="object 2638">
                <a:extLst>
                  <a:ext uri="{FF2B5EF4-FFF2-40B4-BE49-F238E27FC236}">
                    <a16:creationId xmlns:a16="http://schemas.microsoft.com/office/drawing/2014/main" id="{8C9D506D-FB46-BE00-6070-7CACA25AB19D}"/>
                  </a:ext>
                </a:extLst>
              </p:cNvPr>
              <p:cNvSpPr/>
              <p:nvPr/>
            </p:nvSpPr>
            <p:spPr>
              <a:xfrm>
                <a:off x="133369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7" name="object 2639">
                <a:extLst>
                  <a:ext uri="{FF2B5EF4-FFF2-40B4-BE49-F238E27FC236}">
                    <a16:creationId xmlns:a16="http://schemas.microsoft.com/office/drawing/2014/main" id="{2A0B54B1-FCAD-2F0F-BEAD-55D4312A1870}"/>
                  </a:ext>
                </a:extLst>
              </p:cNvPr>
              <p:cNvSpPr/>
              <p:nvPr/>
            </p:nvSpPr>
            <p:spPr>
              <a:xfrm>
                <a:off x="1318056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8" name="object 2640">
                <a:extLst>
                  <a:ext uri="{FF2B5EF4-FFF2-40B4-BE49-F238E27FC236}">
                    <a16:creationId xmlns:a16="http://schemas.microsoft.com/office/drawing/2014/main" id="{D0488F6F-4B3A-86D6-24FE-9F45B0C1CC1A}"/>
                  </a:ext>
                </a:extLst>
              </p:cNvPr>
              <p:cNvSpPr/>
              <p:nvPr/>
            </p:nvSpPr>
            <p:spPr>
              <a:xfrm>
                <a:off x="130242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19" name="object 2641">
                <a:extLst>
                  <a:ext uri="{FF2B5EF4-FFF2-40B4-BE49-F238E27FC236}">
                    <a16:creationId xmlns:a16="http://schemas.microsoft.com/office/drawing/2014/main" id="{321D478D-EE48-8D26-700E-DC06E20AC9EF}"/>
                  </a:ext>
                </a:extLst>
              </p:cNvPr>
              <p:cNvSpPr/>
              <p:nvPr/>
            </p:nvSpPr>
            <p:spPr>
              <a:xfrm>
                <a:off x="1273747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0" name="object 2642">
                <a:extLst>
                  <a:ext uri="{FF2B5EF4-FFF2-40B4-BE49-F238E27FC236}">
                    <a16:creationId xmlns:a16="http://schemas.microsoft.com/office/drawing/2014/main" id="{37E1CC5D-3874-D4E0-953C-947D36301645}"/>
                  </a:ext>
                </a:extLst>
              </p:cNvPr>
              <p:cNvSpPr/>
              <p:nvPr/>
            </p:nvSpPr>
            <p:spPr>
              <a:xfrm>
                <a:off x="1242481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1" name="object 2643">
                <a:extLst>
                  <a:ext uri="{FF2B5EF4-FFF2-40B4-BE49-F238E27FC236}">
                    <a16:creationId xmlns:a16="http://schemas.microsoft.com/office/drawing/2014/main" id="{48862326-C4D6-D8D7-E3C5-A4CEC2F44A36}"/>
                  </a:ext>
                </a:extLst>
              </p:cNvPr>
              <p:cNvSpPr/>
              <p:nvPr/>
            </p:nvSpPr>
            <p:spPr>
              <a:xfrm>
                <a:off x="122945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2" name="object 2644">
                <a:extLst>
                  <a:ext uri="{FF2B5EF4-FFF2-40B4-BE49-F238E27FC236}">
                    <a16:creationId xmlns:a16="http://schemas.microsoft.com/office/drawing/2014/main" id="{9B81B64F-2CDA-B5A0-14CA-ECBA03A29B99}"/>
                  </a:ext>
                </a:extLst>
              </p:cNvPr>
              <p:cNvSpPr/>
              <p:nvPr/>
            </p:nvSpPr>
            <p:spPr>
              <a:xfrm>
                <a:off x="121381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3" name="object 2645">
                <a:extLst>
                  <a:ext uri="{FF2B5EF4-FFF2-40B4-BE49-F238E27FC236}">
                    <a16:creationId xmlns:a16="http://schemas.microsoft.com/office/drawing/2014/main" id="{750B70A8-DE91-43C6-CBC5-128E2D5BD8FA}"/>
                  </a:ext>
                </a:extLst>
              </p:cNvPr>
              <p:cNvSpPr/>
              <p:nvPr/>
            </p:nvSpPr>
            <p:spPr>
              <a:xfrm>
                <a:off x="151351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4" name="object 2646">
                <a:extLst>
                  <a:ext uri="{FF2B5EF4-FFF2-40B4-BE49-F238E27FC236}">
                    <a16:creationId xmlns:a16="http://schemas.microsoft.com/office/drawing/2014/main" id="{C465E895-BF64-A75D-7D64-D4E4B63181F9}"/>
                  </a:ext>
                </a:extLst>
              </p:cNvPr>
              <p:cNvSpPr/>
              <p:nvPr/>
            </p:nvSpPr>
            <p:spPr>
              <a:xfrm>
                <a:off x="1372779" y="711449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5" name="object 2647">
                <a:extLst>
                  <a:ext uri="{FF2B5EF4-FFF2-40B4-BE49-F238E27FC236}">
                    <a16:creationId xmlns:a16="http://schemas.microsoft.com/office/drawing/2014/main" id="{48872BB6-D55C-D985-32C0-E0528CF3C843}"/>
                  </a:ext>
                </a:extLst>
              </p:cNvPr>
              <p:cNvSpPr/>
              <p:nvPr/>
            </p:nvSpPr>
            <p:spPr>
              <a:xfrm>
                <a:off x="14978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6" name="object 2648">
                <a:extLst>
                  <a:ext uri="{FF2B5EF4-FFF2-40B4-BE49-F238E27FC236}">
                    <a16:creationId xmlns:a16="http://schemas.microsoft.com/office/drawing/2014/main" id="{115B9CEE-0DAB-30B2-3E77-C4864D83DE08}"/>
                  </a:ext>
                </a:extLst>
              </p:cNvPr>
              <p:cNvSpPr/>
              <p:nvPr/>
            </p:nvSpPr>
            <p:spPr>
              <a:xfrm>
                <a:off x="149774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7" name="object 2649">
                <a:extLst>
                  <a:ext uri="{FF2B5EF4-FFF2-40B4-BE49-F238E27FC236}">
                    <a16:creationId xmlns:a16="http://schemas.microsoft.com/office/drawing/2014/main" id="{32E7F57B-CB64-0079-58A8-7CF080380111}"/>
                  </a:ext>
                </a:extLst>
              </p:cNvPr>
              <p:cNvSpPr/>
              <p:nvPr/>
            </p:nvSpPr>
            <p:spPr>
              <a:xfrm>
                <a:off x="1484836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8" name="object 2650">
                <a:extLst>
                  <a:ext uri="{FF2B5EF4-FFF2-40B4-BE49-F238E27FC236}">
                    <a16:creationId xmlns:a16="http://schemas.microsoft.com/office/drawing/2014/main" id="{0A1C96CC-0F4F-5EE8-5BBF-C4EADDDFAA1D}"/>
                  </a:ext>
                </a:extLst>
              </p:cNvPr>
              <p:cNvSpPr/>
              <p:nvPr/>
            </p:nvSpPr>
            <p:spPr>
              <a:xfrm>
                <a:off x="148223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29" name="object 2651">
                <a:extLst>
                  <a:ext uri="{FF2B5EF4-FFF2-40B4-BE49-F238E27FC236}">
                    <a16:creationId xmlns:a16="http://schemas.microsoft.com/office/drawing/2014/main" id="{C2B390F6-61EA-EC2D-3453-88DE50BE37DF}"/>
                  </a:ext>
                </a:extLst>
              </p:cNvPr>
              <p:cNvSpPr/>
              <p:nvPr/>
            </p:nvSpPr>
            <p:spPr>
              <a:xfrm>
                <a:off x="14691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0" name="object 2652">
                <a:extLst>
                  <a:ext uri="{FF2B5EF4-FFF2-40B4-BE49-F238E27FC236}">
                    <a16:creationId xmlns:a16="http://schemas.microsoft.com/office/drawing/2014/main" id="{F6EB3541-AE1C-3A55-2C37-739F98D6BCB9}"/>
                  </a:ext>
                </a:extLst>
              </p:cNvPr>
              <p:cNvSpPr/>
              <p:nvPr/>
            </p:nvSpPr>
            <p:spPr>
              <a:xfrm>
                <a:off x="145357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1" name="object 2653">
                <a:extLst>
                  <a:ext uri="{FF2B5EF4-FFF2-40B4-BE49-F238E27FC236}">
                    <a16:creationId xmlns:a16="http://schemas.microsoft.com/office/drawing/2014/main" id="{C0E9BC09-D7CA-1536-C202-122BA773A506}"/>
                  </a:ext>
                </a:extLst>
              </p:cNvPr>
              <p:cNvSpPr/>
              <p:nvPr/>
            </p:nvSpPr>
            <p:spPr>
              <a:xfrm>
                <a:off x="14379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2" name="object 2654">
                <a:extLst>
                  <a:ext uri="{FF2B5EF4-FFF2-40B4-BE49-F238E27FC236}">
                    <a16:creationId xmlns:a16="http://schemas.microsoft.com/office/drawing/2014/main" id="{A3C37485-B6B6-1BB5-C63A-9F9E570C9370}"/>
                  </a:ext>
                </a:extLst>
              </p:cNvPr>
              <p:cNvSpPr/>
              <p:nvPr/>
            </p:nvSpPr>
            <p:spPr>
              <a:xfrm>
                <a:off x="142229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3" name="object 2655">
                <a:extLst>
                  <a:ext uri="{FF2B5EF4-FFF2-40B4-BE49-F238E27FC236}">
                    <a16:creationId xmlns:a16="http://schemas.microsoft.com/office/drawing/2014/main" id="{32DA7F77-1E65-35D7-0923-786BD9035B73}"/>
                  </a:ext>
                </a:extLst>
              </p:cNvPr>
              <p:cNvSpPr/>
              <p:nvPr/>
            </p:nvSpPr>
            <p:spPr>
              <a:xfrm>
                <a:off x="140926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4" name="object 2656">
                <a:extLst>
                  <a:ext uri="{FF2B5EF4-FFF2-40B4-BE49-F238E27FC236}">
                    <a16:creationId xmlns:a16="http://schemas.microsoft.com/office/drawing/2014/main" id="{49DCF035-2D10-68D8-0065-525960830735}"/>
                  </a:ext>
                </a:extLst>
              </p:cNvPr>
              <p:cNvSpPr/>
              <p:nvPr/>
            </p:nvSpPr>
            <p:spPr>
              <a:xfrm>
                <a:off x="139363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5" name="object 2657">
                <a:extLst>
                  <a:ext uri="{FF2B5EF4-FFF2-40B4-BE49-F238E27FC236}">
                    <a16:creationId xmlns:a16="http://schemas.microsoft.com/office/drawing/2014/main" id="{0427C134-655A-9508-3D6F-322E156AD2FB}"/>
                  </a:ext>
                </a:extLst>
              </p:cNvPr>
              <p:cNvSpPr/>
              <p:nvPr/>
            </p:nvSpPr>
            <p:spPr>
              <a:xfrm>
                <a:off x="137799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6" name="object 2658">
                <a:extLst>
                  <a:ext uri="{FF2B5EF4-FFF2-40B4-BE49-F238E27FC236}">
                    <a16:creationId xmlns:a16="http://schemas.microsoft.com/office/drawing/2014/main" id="{5E45B3C8-E722-5AC7-E74C-E92A486C0782}"/>
                  </a:ext>
                </a:extLst>
              </p:cNvPr>
              <p:cNvSpPr/>
              <p:nvPr/>
            </p:nvSpPr>
            <p:spPr>
              <a:xfrm>
                <a:off x="13649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7" name="object 2659">
                <a:extLst>
                  <a:ext uri="{FF2B5EF4-FFF2-40B4-BE49-F238E27FC236}">
                    <a16:creationId xmlns:a16="http://schemas.microsoft.com/office/drawing/2014/main" id="{91CA1CD0-B7B8-EE4C-FC65-D64176555607}"/>
                  </a:ext>
                </a:extLst>
              </p:cNvPr>
              <p:cNvSpPr/>
              <p:nvPr/>
            </p:nvSpPr>
            <p:spPr>
              <a:xfrm>
                <a:off x="137799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8" name="object 2660">
                <a:extLst>
                  <a:ext uri="{FF2B5EF4-FFF2-40B4-BE49-F238E27FC236}">
                    <a16:creationId xmlns:a16="http://schemas.microsoft.com/office/drawing/2014/main" id="{D9CC48F6-F167-2614-71FC-88F13231AB98}"/>
                  </a:ext>
                </a:extLst>
              </p:cNvPr>
              <p:cNvSpPr/>
              <p:nvPr/>
            </p:nvSpPr>
            <p:spPr>
              <a:xfrm>
                <a:off x="13936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39" name="object 2661">
                <a:extLst>
                  <a:ext uri="{FF2B5EF4-FFF2-40B4-BE49-F238E27FC236}">
                    <a16:creationId xmlns:a16="http://schemas.microsoft.com/office/drawing/2014/main" id="{210F0656-238C-4A0B-25FD-26F2DA09FC0A}"/>
                  </a:ext>
                </a:extLst>
              </p:cNvPr>
              <p:cNvSpPr/>
              <p:nvPr/>
            </p:nvSpPr>
            <p:spPr>
              <a:xfrm>
                <a:off x="140926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0" name="object 2662">
                <a:extLst>
                  <a:ext uri="{FF2B5EF4-FFF2-40B4-BE49-F238E27FC236}">
                    <a16:creationId xmlns:a16="http://schemas.microsoft.com/office/drawing/2014/main" id="{517FC2D6-4776-1699-9C7F-272412AB791E}"/>
                  </a:ext>
                </a:extLst>
              </p:cNvPr>
              <p:cNvSpPr/>
              <p:nvPr/>
            </p:nvSpPr>
            <p:spPr>
              <a:xfrm>
                <a:off x="142229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1" name="object 2663">
                <a:extLst>
                  <a:ext uri="{FF2B5EF4-FFF2-40B4-BE49-F238E27FC236}">
                    <a16:creationId xmlns:a16="http://schemas.microsoft.com/office/drawing/2014/main" id="{3462B0CD-AAD2-071D-26A7-496574E776B9}"/>
                  </a:ext>
                </a:extLst>
              </p:cNvPr>
              <p:cNvSpPr/>
              <p:nvPr/>
            </p:nvSpPr>
            <p:spPr>
              <a:xfrm>
                <a:off x="14379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2" name="object 2664">
                <a:extLst>
                  <a:ext uri="{FF2B5EF4-FFF2-40B4-BE49-F238E27FC236}">
                    <a16:creationId xmlns:a16="http://schemas.microsoft.com/office/drawing/2014/main" id="{9DA04618-0ED1-CB43-22FB-09FFE4FF593D}"/>
                  </a:ext>
                </a:extLst>
              </p:cNvPr>
              <p:cNvSpPr/>
              <p:nvPr/>
            </p:nvSpPr>
            <p:spPr>
              <a:xfrm>
                <a:off x="145357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3" name="object 2665">
                <a:extLst>
                  <a:ext uri="{FF2B5EF4-FFF2-40B4-BE49-F238E27FC236}">
                    <a16:creationId xmlns:a16="http://schemas.microsoft.com/office/drawing/2014/main" id="{8771BDFE-4372-B920-9F9A-7CE39CFCE7E9}"/>
                  </a:ext>
                </a:extLst>
              </p:cNvPr>
              <p:cNvSpPr/>
              <p:nvPr/>
            </p:nvSpPr>
            <p:spPr>
              <a:xfrm>
                <a:off x="14691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4" name="object 2666">
                <a:extLst>
                  <a:ext uri="{FF2B5EF4-FFF2-40B4-BE49-F238E27FC236}">
                    <a16:creationId xmlns:a16="http://schemas.microsoft.com/office/drawing/2014/main" id="{FCF2F25C-A166-2DF0-C605-B31CAFD0D8C2}"/>
                  </a:ext>
                </a:extLst>
              </p:cNvPr>
              <p:cNvSpPr/>
              <p:nvPr/>
            </p:nvSpPr>
            <p:spPr>
              <a:xfrm>
                <a:off x="1484836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5" name="object 2667">
                <a:extLst>
                  <a:ext uri="{FF2B5EF4-FFF2-40B4-BE49-F238E27FC236}">
                    <a16:creationId xmlns:a16="http://schemas.microsoft.com/office/drawing/2014/main" id="{4A9BE914-332D-8624-F3BF-E79313C96B35}"/>
                  </a:ext>
                </a:extLst>
              </p:cNvPr>
              <p:cNvSpPr/>
              <p:nvPr/>
            </p:nvSpPr>
            <p:spPr>
              <a:xfrm>
                <a:off x="1364969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6" name="object 2668">
                <a:extLst>
                  <a:ext uri="{FF2B5EF4-FFF2-40B4-BE49-F238E27FC236}">
                    <a16:creationId xmlns:a16="http://schemas.microsoft.com/office/drawing/2014/main" id="{DAB0BEF2-99CA-0063-BA99-80E093033F7D}"/>
                  </a:ext>
                </a:extLst>
              </p:cNvPr>
              <p:cNvSpPr/>
              <p:nvPr/>
            </p:nvSpPr>
            <p:spPr>
              <a:xfrm>
                <a:off x="136235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7" name="object 2669">
                <a:extLst>
                  <a:ext uri="{FF2B5EF4-FFF2-40B4-BE49-F238E27FC236}">
                    <a16:creationId xmlns:a16="http://schemas.microsoft.com/office/drawing/2014/main" id="{E29C63B8-141B-7AD8-E90D-A099DE4089DB}"/>
                  </a:ext>
                </a:extLst>
              </p:cNvPr>
              <p:cNvSpPr/>
              <p:nvPr/>
            </p:nvSpPr>
            <p:spPr>
              <a:xfrm>
                <a:off x="1351934" y="717964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8" name="object 2670">
                <a:extLst>
                  <a:ext uri="{FF2B5EF4-FFF2-40B4-BE49-F238E27FC236}">
                    <a16:creationId xmlns:a16="http://schemas.microsoft.com/office/drawing/2014/main" id="{F4154C3C-FA6A-F485-F6A2-133593F80BCA}"/>
                  </a:ext>
                </a:extLst>
              </p:cNvPr>
              <p:cNvSpPr/>
              <p:nvPr/>
            </p:nvSpPr>
            <p:spPr>
              <a:xfrm>
                <a:off x="1213808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49" name="object 2671">
                <a:extLst>
                  <a:ext uri="{FF2B5EF4-FFF2-40B4-BE49-F238E27FC236}">
                    <a16:creationId xmlns:a16="http://schemas.microsoft.com/office/drawing/2014/main" id="{2F60D898-B293-24C6-F5BC-DC1C79C183E1}"/>
                  </a:ext>
                </a:extLst>
              </p:cNvPr>
              <p:cNvSpPr/>
              <p:nvPr/>
            </p:nvSpPr>
            <p:spPr>
              <a:xfrm>
                <a:off x="1364959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0" name="object 2672">
                <a:extLst>
                  <a:ext uri="{FF2B5EF4-FFF2-40B4-BE49-F238E27FC236}">
                    <a16:creationId xmlns:a16="http://schemas.microsoft.com/office/drawing/2014/main" id="{3294B331-B5D6-B84C-CBF5-A54B9E4584BE}"/>
                  </a:ext>
                </a:extLst>
              </p:cNvPr>
              <p:cNvSpPr/>
              <p:nvPr/>
            </p:nvSpPr>
            <p:spPr>
              <a:xfrm>
                <a:off x="1503084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1" name="object 2673">
                <a:extLst>
                  <a:ext uri="{FF2B5EF4-FFF2-40B4-BE49-F238E27FC236}">
                    <a16:creationId xmlns:a16="http://schemas.microsoft.com/office/drawing/2014/main" id="{CDDA3EBA-D7AF-921B-69F1-92D9609898AB}"/>
                  </a:ext>
                </a:extLst>
              </p:cNvPr>
              <p:cNvSpPr/>
              <p:nvPr/>
            </p:nvSpPr>
            <p:spPr>
              <a:xfrm>
                <a:off x="1213808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2" name="object 2674">
                <a:extLst>
                  <a:ext uri="{FF2B5EF4-FFF2-40B4-BE49-F238E27FC236}">
                    <a16:creationId xmlns:a16="http://schemas.microsoft.com/office/drawing/2014/main" id="{9AE5591D-1B52-0BED-D138-328FCA43827E}"/>
                  </a:ext>
                </a:extLst>
              </p:cNvPr>
              <p:cNvSpPr/>
              <p:nvPr/>
            </p:nvSpPr>
            <p:spPr>
              <a:xfrm>
                <a:off x="1221634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3" name="object 2675">
                <a:extLst>
                  <a:ext uri="{FF2B5EF4-FFF2-40B4-BE49-F238E27FC236}">
                    <a16:creationId xmlns:a16="http://schemas.microsoft.com/office/drawing/2014/main" id="{D1963C79-E92B-6ECE-305B-15EA62E44605}"/>
                  </a:ext>
                </a:extLst>
              </p:cNvPr>
              <p:cNvSpPr/>
              <p:nvPr/>
            </p:nvSpPr>
            <p:spPr>
              <a:xfrm>
                <a:off x="122684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4" name="object 2676">
                <a:extLst>
                  <a:ext uri="{FF2B5EF4-FFF2-40B4-BE49-F238E27FC236}">
                    <a16:creationId xmlns:a16="http://schemas.microsoft.com/office/drawing/2014/main" id="{1195A727-0B95-D5B0-1C28-4455FF6B1C22}"/>
                  </a:ext>
                </a:extLst>
              </p:cNvPr>
              <p:cNvSpPr/>
              <p:nvPr/>
            </p:nvSpPr>
            <p:spPr>
              <a:xfrm>
                <a:off x="12268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5" name="object 2677">
                <a:extLst>
                  <a:ext uri="{FF2B5EF4-FFF2-40B4-BE49-F238E27FC236}">
                    <a16:creationId xmlns:a16="http://schemas.microsoft.com/office/drawing/2014/main" id="{56A16308-2E54-D503-13B6-F1EC4B87B5F4}"/>
                  </a:ext>
                </a:extLst>
              </p:cNvPr>
              <p:cNvSpPr/>
              <p:nvPr/>
            </p:nvSpPr>
            <p:spPr>
              <a:xfrm>
                <a:off x="12424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6" name="object 2678">
                <a:extLst>
                  <a:ext uri="{FF2B5EF4-FFF2-40B4-BE49-F238E27FC236}">
                    <a16:creationId xmlns:a16="http://schemas.microsoft.com/office/drawing/2014/main" id="{733D3855-E896-CD82-66A1-D0B75F2B294D}"/>
                  </a:ext>
                </a:extLst>
              </p:cNvPr>
              <p:cNvSpPr/>
              <p:nvPr/>
            </p:nvSpPr>
            <p:spPr>
              <a:xfrm>
                <a:off x="125811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7" name="object 2679">
                <a:extLst>
                  <a:ext uri="{FF2B5EF4-FFF2-40B4-BE49-F238E27FC236}">
                    <a16:creationId xmlns:a16="http://schemas.microsoft.com/office/drawing/2014/main" id="{7E1929F9-0EA7-B774-0DF3-5A8B967F8A2E}"/>
                  </a:ext>
                </a:extLst>
              </p:cNvPr>
              <p:cNvSpPr/>
              <p:nvPr/>
            </p:nvSpPr>
            <p:spPr>
              <a:xfrm>
                <a:off x="125811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8" name="object 2680">
                <a:extLst>
                  <a:ext uri="{FF2B5EF4-FFF2-40B4-BE49-F238E27FC236}">
                    <a16:creationId xmlns:a16="http://schemas.microsoft.com/office/drawing/2014/main" id="{3F590B85-DCD2-74A9-3BBC-7F41C7AAEECF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59" name="object 2681">
                <a:extLst>
                  <a:ext uri="{FF2B5EF4-FFF2-40B4-BE49-F238E27FC236}">
                    <a16:creationId xmlns:a16="http://schemas.microsoft.com/office/drawing/2014/main" id="{204A672B-47A6-2DFD-C738-F875E8BF78CA}"/>
                  </a:ext>
                </a:extLst>
              </p:cNvPr>
              <p:cNvSpPr/>
              <p:nvPr/>
            </p:nvSpPr>
            <p:spPr>
              <a:xfrm>
                <a:off x="127114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0" name="object 2682">
                <a:extLst>
                  <a:ext uri="{FF2B5EF4-FFF2-40B4-BE49-F238E27FC236}">
                    <a16:creationId xmlns:a16="http://schemas.microsoft.com/office/drawing/2014/main" id="{A7DC4AD0-E0B8-4E2A-99BE-1783D3A0BDD1}"/>
                  </a:ext>
                </a:extLst>
              </p:cNvPr>
              <p:cNvSpPr/>
              <p:nvPr/>
            </p:nvSpPr>
            <p:spPr>
              <a:xfrm>
                <a:off x="128678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1" name="object 2683">
                <a:extLst>
                  <a:ext uri="{FF2B5EF4-FFF2-40B4-BE49-F238E27FC236}">
                    <a16:creationId xmlns:a16="http://schemas.microsoft.com/office/drawing/2014/main" id="{B26A0096-05D3-9EB7-6FC3-7F04759BAE11}"/>
                  </a:ext>
                </a:extLst>
              </p:cNvPr>
              <p:cNvSpPr/>
              <p:nvPr/>
            </p:nvSpPr>
            <p:spPr>
              <a:xfrm>
                <a:off x="128678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2" name="object 2684">
                <a:extLst>
                  <a:ext uri="{FF2B5EF4-FFF2-40B4-BE49-F238E27FC236}">
                    <a16:creationId xmlns:a16="http://schemas.microsoft.com/office/drawing/2014/main" id="{34D69210-D9A5-15DB-5A46-81F4D6C84BCF}"/>
                  </a:ext>
                </a:extLst>
              </p:cNvPr>
              <p:cNvSpPr/>
              <p:nvPr/>
            </p:nvSpPr>
            <p:spPr>
              <a:xfrm>
                <a:off x="13024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3" name="object 2685">
                <a:extLst>
                  <a:ext uri="{FF2B5EF4-FFF2-40B4-BE49-F238E27FC236}">
                    <a16:creationId xmlns:a16="http://schemas.microsoft.com/office/drawing/2014/main" id="{70BF83F9-0754-14ED-0F3F-CD8FB38430AF}"/>
                  </a:ext>
                </a:extLst>
              </p:cNvPr>
              <p:cNvSpPr/>
              <p:nvPr/>
            </p:nvSpPr>
            <p:spPr>
              <a:xfrm>
                <a:off x="131805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4" name="object 2686">
                <a:extLst>
                  <a:ext uri="{FF2B5EF4-FFF2-40B4-BE49-F238E27FC236}">
                    <a16:creationId xmlns:a16="http://schemas.microsoft.com/office/drawing/2014/main" id="{19CAE38A-19AA-D830-5AB9-BF7EC79E9944}"/>
                  </a:ext>
                </a:extLst>
              </p:cNvPr>
              <p:cNvSpPr/>
              <p:nvPr/>
            </p:nvSpPr>
            <p:spPr>
              <a:xfrm>
                <a:off x="133369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5" name="object 2687">
                <a:extLst>
                  <a:ext uri="{FF2B5EF4-FFF2-40B4-BE49-F238E27FC236}">
                    <a16:creationId xmlns:a16="http://schemas.microsoft.com/office/drawing/2014/main" id="{E90777BA-B830-6759-4653-C6290968C201}"/>
                  </a:ext>
                </a:extLst>
              </p:cNvPr>
              <p:cNvSpPr/>
              <p:nvPr/>
            </p:nvSpPr>
            <p:spPr>
              <a:xfrm>
                <a:off x="134672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6" name="object 2688">
                <a:extLst>
                  <a:ext uri="{FF2B5EF4-FFF2-40B4-BE49-F238E27FC236}">
                    <a16:creationId xmlns:a16="http://schemas.microsoft.com/office/drawing/2014/main" id="{6482B123-DDE7-9A08-8A92-366998292980}"/>
                  </a:ext>
                </a:extLst>
              </p:cNvPr>
              <p:cNvSpPr/>
              <p:nvPr/>
            </p:nvSpPr>
            <p:spPr>
              <a:xfrm>
                <a:off x="1346730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7" name="object 2689">
                <a:extLst>
                  <a:ext uri="{FF2B5EF4-FFF2-40B4-BE49-F238E27FC236}">
                    <a16:creationId xmlns:a16="http://schemas.microsoft.com/office/drawing/2014/main" id="{575FC4AC-AF4C-B234-AC12-4D665FDD5E14}"/>
                  </a:ext>
                </a:extLst>
              </p:cNvPr>
              <p:cNvSpPr/>
              <p:nvPr/>
            </p:nvSpPr>
            <p:spPr>
              <a:xfrm>
                <a:off x="133369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8" name="object 2690">
                <a:extLst>
                  <a:ext uri="{FF2B5EF4-FFF2-40B4-BE49-F238E27FC236}">
                    <a16:creationId xmlns:a16="http://schemas.microsoft.com/office/drawing/2014/main" id="{70870032-A936-63FC-35B9-DF6CFDC5BE5C}"/>
                  </a:ext>
                </a:extLst>
              </p:cNvPr>
              <p:cNvSpPr/>
              <p:nvPr/>
            </p:nvSpPr>
            <p:spPr>
              <a:xfrm>
                <a:off x="1318056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69" name="object 2691">
                <a:extLst>
                  <a:ext uri="{FF2B5EF4-FFF2-40B4-BE49-F238E27FC236}">
                    <a16:creationId xmlns:a16="http://schemas.microsoft.com/office/drawing/2014/main" id="{B14DBBFC-DFC9-373C-B53A-09C1172F9569}"/>
                  </a:ext>
                </a:extLst>
              </p:cNvPr>
              <p:cNvSpPr/>
              <p:nvPr/>
            </p:nvSpPr>
            <p:spPr>
              <a:xfrm>
                <a:off x="130242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0" name="object 2692">
                <a:extLst>
                  <a:ext uri="{FF2B5EF4-FFF2-40B4-BE49-F238E27FC236}">
                    <a16:creationId xmlns:a16="http://schemas.microsoft.com/office/drawing/2014/main" id="{69BB5017-73E1-225E-34F1-25B18BD7B3C4}"/>
                  </a:ext>
                </a:extLst>
              </p:cNvPr>
              <p:cNvSpPr/>
              <p:nvPr/>
            </p:nvSpPr>
            <p:spPr>
              <a:xfrm>
                <a:off x="1273747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1" name="object 2693">
                <a:extLst>
                  <a:ext uri="{FF2B5EF4-FFF2-40B4-BE49-F238E27FC236}">
                    <a16:creationId xmlns:a16="http://schemas.microsoft.com/office/drawing/2014/main" id="{9BD643B3-1525-8EE2-A43F-4A080831F32E}"/>
                  </a:ext>
                </a:extLst>
              </p:cNvPr>
              <p:cNvSpPr/>
              <p:nvPr/>
            </p:nvSpPr>
            <p:spPr>
              <a:xfrm>
                <a:off x="1242481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2" name="object 2694">
                <a:extLst>
                  <a:ext uri="{FF2B5EF4-FFF2-40B4-BE49-F238E27FC236}">
                    <a16:creationId xmlns:a16="http://schemas.microsoft.com/office/drawing/2014/main" id="{19ABF569-D5F5-B50F-8F15-3A6490E65355}"/>
                  </a:ext>
                </a:extLst>
              </p:cNvPr>
              <p:cNvSpPr/>
              <p:nvPr/>
            </p:nvSpPr>
            <p:spPr>
              <a:xfrm>
                <a:off x="122945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3" name="object 2695">
                <a:extLst>
                  <a:ext uri="{FF2B5EF4-FFF2-40B4-BE49-F238E27FC236}">
                    <a16:creationId xmlns:a16="http://schemas.microsoft.com/office/drawing/2014/main" id="{D399E1D3-E2C0-6DBA-10D2-E951E7B0FD2D}"/>
                  </a:ext>
                </a:extLst>
              </p:cNvPr>
              <p:cNvSpPr/>
              <p:nvPr/>
            </p:nvSpPr>
            <p:spPr>
              <a:xfrm>
                <a:off x="121381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4" name="object 2696">
                <a:extLst>
                  <a:ext uri="{FF2B5EF4-FFF2-40B4-BE49-F238E27FC236}">
                    <a16:creationId xmlns:a16="http://schemas.microsoft.com/office/drawing/2014/main" id="{197158C4-7EA1-147F-5E7E-C1D20BF9D171}"/>
                  </a:ext>
                </a:extLst>
              </p:cNvPr>
              <p:cNvSpPr/>
              <p:nvPr/>
            </p:nvSpPr>
            <p:spPr>
              <a:xfrm>
                <a:off x="151351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5" name="object 2697">
                <a:extLst>
                  <a:ext uri="{FF2B5EF4-FFF2-40B4-BE49-F238E27FC236}">
                    <a16:creationId xmlns:a16="http://schemas.microsoft.com/office/drawing/2014/main" id="{1B1FE88A-C0D9-B507-4AC3-2D1843DF8BBE}"/>
                  </a:ext>
                </a:extLst>
              </p:cNvPr>
              <p:cNvSpPr/>
              <p:nvPr/>
            </p:nvSpPr>
            <p:spPr>
              <a:xfrm>
                <a:off x="1372779" y="719007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6" name="object 2698">
                <a:extLst>
                  <a:ext uri="{FF2B5EF4-FFF2-40B4-BE49-F238E27FC236}">
                    <a16:creationId xmlns:a16="http://schemas.microsoft.com/office/drawing/2014/main" id="{B170D8F2-C7F3-A3AC-2001-F76A3ABE7BD4}"/>
                  </a:ext>
                </a:extLst>
              </p:cNvPr>
              <p:cNvSpPr/>
              <p:nvPr/>
            </p:nvSpPr>
            <p:spPr>
              <a:xfrm>
                <a:off x="14978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7" name="object 2699">
                <a:extLst>
                  <a:ext uri="{FF2B5EF4-FFF2-40B4-BE49-F238E27FC236}">
                    <a16:creationId xmlns:a16="http://schemas.microsoft.com/office/drawing/2014/main" id="{48E2BAAE-B24D-7107-82BB-CE70D3B1FF31}"/>
                  </a:ext>
                </a:extLst>
              </p:cNvPr>
              <p:cNvSpPr/>
              <p:nvPr/>
            </p:nvSpPr>
            <p:spPr>
              <a:xfrm>
                <a:off x="149774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8" name="object 2700">
                <a:extLst>
                  <a:ext uri="{FF2B5EF4-FFF2-40B4-BE49-F238E27FC236}">
                    <a16:creationId xmlns:a16="http://schemas.microsoft.com/office/drawing/2014/main" id="{6E4F7252-0B86-2CBA-7A6C-CD4B45ADBE09}"/>
                  </a:ext>
                </a:extLst>
              </p:cNvPr>
              <p:cNvSpPr/>
              <p:nvPr/>
            </p:nvSpPr>
            <p:spPr>
              <a:xfrm>
                <a:off x="1484836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79" name="object 2701">
                <a:extLst>
                  <a:ext uri="{FF2B5EF4-FFF2-40B4-BE49-F238E27FC236}">
                    <a16:creationId xmlns:a16="http://schemas.microsoft.com/office/drawing/2014/main" id="{006F1566-5B3C-799A-46CD-608CACF0D5C7}"/>
                  </a:ext>
                </a:extLst>
              </p:cNvPr>
              <p:cNvSpPr/>
              <p:nvPr/>
            </p:nvSpPr>
            <p:spPr>
              <a:xfrm>
                <a:off x="148223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0" name="object 2702">
                <a:extLst>
                  <a:ext uri="{FF2B5EF4-FFF2-40B4-BE49-F238E27FC236}">
                    <a16:creationId xmlns:a16="http://schemas.microsoft.com/office/drawing/2014/main" id="{ED9A1180-BDDB-F32A-0C4E-E762F3515BDA}"/>
                  </a:ext>
                </a:extLst>
              </p:cNvPr>
              <p:cNvSpPr/>
              <p:nvPr/>
            </p:nvSpPr>
            <p:spPr>
              <a:xfrm>
                <a:off x="14691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1" name="object 2703">
                <a:extLst>
                  <a:ext uri="{FF2B5EF4-FFF2-40B4-BE49-F238E27FC236}">
                    <a16:creationId xmlns:a16="http://schemas.microsoft.com/office/drawing/2014/main" id="{79B3FFCB-4BD8-30BA-36E6-488A05482223}"/>
                  </a:ext>
                </a:extLst>
              </p:cNvPr>
              <p:cNvSpPr/>
              <p:nvPr/>
            </p:nvSpPr>
            <p:spPr>
              <a:xfrm>
                <a:off x="145357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2" name="object 2704">
                <a:extLst>
                  <a:ext uri="{FF2B5EF4-FFF2-40B4-BE49-F238E27FC236}">
                    <a16:creationId xmlns:a16="http://schemas.microsoft.com/office/drawing/2014/main" id="{1E782520-BBE6-837C-9D0A-812F269B3DB9}"/>
                  </a:ext>
                </a:extLst>
              </p:cNvPr>
              <p:cNvSpPr/>
              <p:nvPr/>
            </p:nvSpPr>
            <p:spPr>
              <a:xfrm>
                <a:off x="14379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3" name="object 2705">
                <a:extLst>
                  <a:ext uri="{FF2B5EF4-FFF2-40B4-BE49-F238E27FC236}">
                    <a16:creationId xmlns:a16="http://schemas.microsoft.com/office/drawing/2014/main" id="{B5F24528-1E64-E0D0-45A1-DC63C2052C5E}"/>
                  </a:ext>
                </a:extLst>
              </p:cNvPr>
              <p:cNvSpPr/>
              <p:nvPr/>
            </p:nvSpPr>
            <p:spPr>
              <a:xfrm>
                <a:off x="142229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4" name="object 2706">
                <a:extLst>
                  <a:ext uri="{FF2B5EF4-FFF2-40B4-BE49-F238E27FC236}">
                    <a16:creationId xmlns:a16="http://schemas.microsoft.com/office/drawing/2014/main" id="{60DDFB55-A1C2-4DC5-FA62-D0ECAFA53097}"/>
                  </a:ext>
                </a:extLst>
              </p:cNvPr>
              <p:cNvSpPr/>
              <p:nvPr/>
            </p:nvSpPr>
            <p:spPr>
              <a:xfrm>
                <a:off x="140926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5" name="object 2707">
                <a:extLst>
                  <a:ext uri="{FF2B5EF4-FFF2-40B4-BE49-F238E27FC236}">
                    <a16:creationId xmlns:a16="http://schemas.microsoft.com/office/drawing/2014/main" id="{1332F224-07E6-EBD5-2BB4-0C8D00D12762}"/>
                  </a:ext>
                </a:extLst>
              </p:cNvPr>
              <p:cNvSpPr/>
              <p:nvPr/>
            </p:nvSpPr>
            <p:spPr>
              <a:xfrm>
                <a:off x="139363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6" name="object 2708">
                <a:extLst>
                  <a:ext uri="{FF2B5EF4-FFF2-40B4-BE49-F238E27FC236}">
                    <a16:creationId xmlns:a16="http://schemas.microsoft.com/office/drawing/2014/main" id="{9C3A8AE5-DA7D-FBBB-5375-2DEF9637DEE6}"/>
                  </a:ext>
                </a:extLst>
              </p:cNvPr>
              <p:cNvSpPr/>
              <p:nvPr/>
            </p:nvSpPr>
            <p:spPr>
              <a:xfrm>
                <a:off x="137799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7" name="object 2709">
                <a:extLst>
                  <a:ext uri="{FF2B5EF4-FFF2-40B4-BE49-F238E27FC236}">
                    <a16:creationId xmlns:a16="http://schemas.microsoft.com/office/drawing/2014/main" id="{F45BEB25-D0DB-9EBD-2366-0F91EA5AB076}"/>
                  </a:ext>
                </a:extLst>
              </p:cNvPr>
              <p:cNvSpPr/>
              <p:nvPr/>
            </p:nvSpPr>
            <p:spPr>
              <a:xfrm>
                <a:off x="13649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8" name="object 2710">
                <a:extLst>
                  <a:ext uri="{FF2B5EF4-FFF2-40B4-BE49-F238E27FC236}">
                    <a16:creationId xmlns:a16="http://schemas.microsoft.com/office/drawing/2014/main" id="{E0846496-6FD8-3EFE-809E-CEA662ABB4A4}"/>
                  </a:ext>
                </a:extLst>
              </p:cNvPr>
              <p:cNvSpPr/>
              <p:nvPr/>
            </p:nvSpPr>
            <p:spPr>
              <a:xfrm>
                <a:off x="137799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89" name="object 2711">
                <a:extLst>
                  <a:ext uri="{FF2B5EF4-FFF2-40B4-BE49-F238E27FC236}">
                    <a16:creationId xmlns:a16="http://schemas.microsoft.com/office/drawing/2014/main" id="{584CF2F7-4960-090B-3451-E67E0FD331A4}"/>
                  </a:ext>
                </a:extLst>
              </p:cNvPr>
              <p:cNvSpPr/>
              <p:nvPr/>
            </p:nvSpPr>
            <p:spPr>
              <a:xfrm>
                <a:off x="13936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0" name="object 2712">
                <a:extLst>
                  <a:ext uri="{FF2B5EF4-FFF2-40B4-BE49-F238E27FC236}">
                    <a16:creationId xmlns:a16="http://schemas.microsoft.com/office/drawing/2014/main" id="{204EF672-8A77-9A64-8CDC-1B38E37C5D14}"/>
                  </a:ext>
                </a:extLst>
              </p:cNvPr>
              <p:cNvSpPr/>
              <p:nvPr/>
            </p:nvSpPr>
            <p:spPr>
              <a:xfrm>
                <a:off x="140926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1" name="object 2713">
                <a:extLst>
                  <a:ext uri="{FF2B5EF4-FFF2-40B4-BE49-F238E27FC236}">
                    <a16:creationId xmlns:a16="http://schemas.microsoft.com/office/drawing/2014/main" id="{3DC5CCBE-41B2-9D46-F0F6-11483DDC7A52}"/>
                  </a:ext>
                </a:extLst>
              </p:cNvPr>
              <p:cNvSpPr/>
              <p:nvPr/>
            </p:nvSpPr>
            <p:spPr>
              <a:xfrm>
                <a:off x="142229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2" name="object 2714">
                <a:extLst>
                  <a:ext uri="{FF2B5EF4-FFF2-40B4-BE49-F238E27FC236}">
                    <a16:creationId xmlns:a16="http://schemas.microsoft.com/office/drawing/2014/main" id="{C3309C66-05AD-FF5F-FBCE-F4E01D9D3C42}"/>
                  </a:ext>
                </a:extLst>
              </p:cNvPr>
              <p:cNvSpPr/>
              <p:nvPr/>
            </p:nvSpPr>
            <p:spPr>
              <a:xfrm>
                <a:off x="14379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3" name="object 2715">
                <a:extLst>
                  <a:ext uri="{FF2B5EF4-FFF2-40B4-BE49-F238E27FC236}">
                    <a16:creationId xmlns:a16="http://schemas.microsoft.com/office/drawing/2014/main" id="{EDFD62AC-52FF-43F0-9B09-7861E508D4DC}"/>
                  </a:ext>
                </a:extLst>
              </p:cNvPr>
              <p:cNvSpPr/>
              <p:nvPr/>
            </p:nvSpPr>
            <p:spPr>
              <a:xfrm>
                <a:off x="145357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4" name="object 2716">
                <a:extLst>
                  <a:ext uri="{FF2B5EF4-FFF2-40B4-BE49-F238E27FC236}">
                    <a16:creationId xmlns:a16="http://schemas.microsoft.com/office/drawing/2014/main" id="{5FDF0DF3-4AF5-BF2B-0C22-3C93E3610D03}"/>
                  </a:ext>
                </a:extLst>
              </p:cNvPr>
              <p:cNvSpPr/>
              <p:nvPr/>
            </p:nvSpPr>
            <p:spPr>
              <a:xfrm>
                <a:off x="14691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5" name="object 2717">
                <a:extLst>
                  <a:ext uri="{FF2B5EF4-FFF2-40B4-BE49-F238E27FC236}">
                    <a16:creationId xmlns:a16="http://schemas.microsoft.com/office/drawing/2014/main" id="{1F30336B-10B8-4A63-1D23-25C693850860}"/>
                  </a:ext>
                </a:extLst>
              </p:cNvPr>
              <p:cNvSpPr/>
              <p:nvPr/>
            </p:nvSpPr>
            <p:spPr>
              <a:xfrm>
                <a:off x="1484836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6" name="object 2718">
                <a:extLst>
                  <a:ext uri="{FF2B5EF4-FFF2-40B4-BE49-F238E27FC236}">
                    <a16:creationId xmlns:a16="http://schemas.microsoft.com/office/drawing/2014/main" id="{AAE6EE5A-3763-FBB9-C1DF-DBD1FEF0525C}"/>
                  </a:ext>
                </a:extLst>
              </p:cNvPr>
              <p:cNvSpPr/>
              <p:nvPr/>
            </p:nvSpPr>
            <p:spPr>
              <a:xfrm>
                <a:off x="1364969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7" name="object 2719">
                <a:extLst>
                  <a:ext uri="{FF2B5EF4-FFF2-40B4-BE49-F238E27FC236}">
                    <a16:creationId xmlns:a16="http://schemas.microsoft.com/office/drawing/2014/main" id="{EDBE82AD-525A-C98F-ECAC-31A6FE094B05}"/>
                  </a:ext>
                </a:extLst>
              </p:cNvPr>
              <p:cNvSpPr/>
              <p:nvPr/>
            </p:nvSpPr>
            <p:spPr>
              <a:xfrm>
                <a:off x="136235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8" name="object 2720">
                <a:extLst>
                  <a:ext uri="{FF2B5EF4-FFF2-40B4-BE49-F238E27FC236}">
                    <a16:creationId xmlns:a16="http://schemas.microsoft.com/office/drawing/2014/main" id="{1522CE37-AC71-FF6E-4616-D8F7C03D29DC}"/>
                  </a:ext>
                </a:extLst>
              </p:cNvPr>
              <p:cNvSpPr/>
              <p:nvPr/>
            </p:nvSpPr>
            <p:spPr>
              <a:xfrm>
                <a:off x="1351934" y="7255228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1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599" name="object 2721">
                <a:extLst>
                  <a:ext uri="{FF2B5EF4-FFF2-40B4-BE49-F238E27FC236}">
                    <a16:creationId xmlns:a16="http://schemas.microsoft.com/office/drawing/2014/main" id="{D615982F-D114-0F21-29F3-59F3A4B59A79}"/>
                  </a:ext>
                </a:extLst>
              </p:cNvPr>
              <p:cNvSpPr/>
              <p:nvPr/>
            </p:nvSpPr>
            <p:spPr>
              <a:xfrm>
                <a:off x="1213808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0" name="object 2722">
                <a:extLst>
                  <a:ext uri="{FF2B5EF4-FFF2-40B4-BE49-F238E27FC236}">
                    <a16:creationId xmlns:a16="http://schemas.microsoft.com/office/drawing/2014/main" id="{45CE58D1-9EB9-58C4-736F-A821F9072D54}"/>
                  </a:ext>
                </a:extLst>
              </p:cNvPr>
              <p:cNvSpPr/>
              <p:nvPr/>
            </p:nvSpPr>
            <p:spPr>
              <a:xfrm>
                <a:off x="1364959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1" name="object 2723">
                <a:extLst>
                  <a:ext uri="{FF2B5EF4-FFF2-40B4-BE49-F238E27FC236}">
                    <a16:creationId xmlns:a16="http://schemas.microsoft.com/office/drawing/2014/main" id="{7027F750-0971-F952-B554-D2B0EFB216A2}"/>
                  </a:ext>
                </a:extLst>
              </p:cNvPr>
              <p:cNvSpPr/>
              <p:nvPr/>
            </p:nvSpPr>
            <p:spPr>
              <a:xfrm>
                <a:off x="1503084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2" name="object 2724">
                <a:extLst>
                  <a:ext uri="{FF2B5EF4-FFF2-40B4-BE49-F238E27FC236}">
                    <a16:creationId xmlns:a16="http://schemas.microsoft.com/office/drawing/2014/main" id="{447F4FB6-975D-CF0E-3649-7F17F0D8EAE3}"/>
                  </a:ext>
                </a:extLst>
              </p:cNvPr>
              <p:cNvSpPr/>
              <p:nvPr/>
            </p:nvSpPr>
            <p:spPr>
              <a:xfrm>
                <a:off x="1213808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3" name="object 2725">
                <a:extLst>
                  <a:ext uri="{FF2B5EF4-FFF2-40B4-BE49-F238E27FC236}">
                    <a16:creationId xmlns:a16="http://schemas.microsoft.com/office/drawing/2014/main" id="{FFC7C7BD-BFFA-B984-D878-318339B5749F}"/>
                  </a:ext>
                </a:extLst>
              </p:cNvPr>
              <p:cNvSpPr/>
              <p:nvPr/>
            </p:nvSpPr>
            <p:spPr>
              <a:xfrm>
                <a:off x="1221634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4" name="object 2726">
                <a:extLst>
                  <a:ext uri="{FF2B5EF4-FFF2-40B4-BE49-F238E27FC236}">
                    <a16:creationId xmlns:a16="http://schemas.microsoft.com/office/drawing/2014/main" id="{430F662B-9B38-39D2-93E9-CD2F1A85C9DD}"/>
                  </a:ext>
                </a:extLst>
              </p:cNvPr>
              <p:cNvSpPr/>
              <p:nvPr/>
            </p:nvSpPr>
            <p:spPr>
              <a:xfrm>
                <a:off x="122684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5" name="object 2727">
                <a:extLst>
                  <a:ext uri="{FF2B5EF4-FFF2-40B4-BE49-F238E27FC236}">
                    <a16:creationId xmlns:a16="http://schemas.microsoft.com/office/drawing/2014/main" id="{A68BEF74-37CB-601C-F299-67D23419112D}"/>
                  </a:ext>
                </a:extLst>
              </p:cNvPr>
              <p:cNvSpPr/>
              <p:nvPr/>
            </p:nvSpPr>
            <p:spPr>
              <a:xfrm>
                <a:off x="12268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6" name="object 2728">
                <a:extLst>
                  <a:ext uri="{FF2B5EF4-FFF2-40B4-BE49-F238E27FC236}">
                    <a16:creationId xmlns:a16="http://schemas.microsoft.com/office/drawing/2014/main" id="{A1100AB3-DFB0-F411-AE6D-4877DBF65AB7}"/>
                  </a:ext>
                </a:extLst>
              </p:cNvPr>
              <p:cNvSpPr/>
              <p:nvPr/>
            </p:nvSpPr>
            <p:spPr>
              <a:xfrm>
                <a:off x="12424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7" name="object 2729">
                <a:extLst>
                  <a:ext uri="{FF2B5EF4-FFF2-40B4-BE49-F238E27FC236}">
                    <a16:creationId xmlns:a16="http://schemas.microsoft.com/office/drawing/2014/main" id="{FBA64557-37AA-0245-AD0B-2B313D8D786A}"/>
                  </a:ext>
                </a:extLst>
              </p:cNvPr>
              <p:cNvSpPr/>
              <p:nvPr/>
            </p:nvSpPr>
            <p:spPr>
              <a:xfrm>
                <a:off x="125811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8" name="object 2730">
                <a:extLst>
                  <a:ext uri="{FF2B5EF4-FFF2-40B4-BE49-F238E27FC236}">
                    <a16:creationId xmlns:a16="http://schemas.microsoft.com/office/drawing/2014/main" id="{EE8B1D40-7673-7DEB-F7A7-E498F8C67F5E}"/>
                  </a:ext>
                </a:extLst>
              </p:cNvPr>
              <p:cNvSpPr/>
              <p:nvPr/>
            </p:nvSpPr>
            <p:spPr>
              <a:xfrm>
                <a:off x="125811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09" name="object 2731">
                <a:extLst>
                  <a:ext uri="{FF2B5EF4-FFF2-40B4-BE49-F238E27FC236}">
                    <a16:creationId xmlns:a16="http://schemas.microsoft.com/office/drawing/2014/main" id="{77FF40A8-6CE5-8A01-DD42-3D7F5D846419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0" name="object 2732">
                <a:extLst>
                  <a:ext uri="{FF2B5EF4-FFF2-40B4-BE49-F238E27FC236}">
                    <a16:creationId xmlns:a16="http://schemas.microsoft.com/office/drawing/2014/main" id="{6DA60115-A9D6-B5F0-D526-04EE4DA65CFB}"/>
                  </a:ext>
                </a:extLst>
              </p:cNvPr>
              <p:cNvSpPr/>
              <p:nvPr/>
            </p:nvSpPr>
            <p:spPr>
              <a:xfrm>
                <a:off x="127114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1" name="object 2733">
                <a:extLst>
                  <a:ext uri="{FF2B5EF4-FFF2-40B4-BE49-F238E27FC236}">
                    <a16:creationId xmlns:a16="http://schemas.microsoft.com/office/drawing/2014/main" id="{57DE51C1-A5FF-8405-7AC9-09CF6AF1F3B6}"/>
                  </a:ext>
                </a:extLst>
              </p:cNvPr>
              <p:cNvSpPr/>
              <p:nvPr/>
            </p:nvSpPr>
            <p:spPr>
              <a:xfrm>
                <a:off x="128678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2" name="object 2734">
                <a:extLst>
                  <a:ext uri="{FF2B5EF4-FFF2-40B4-BE49-F238E27FC236}">
                    <a16:creationId xmlns:a16="http://schemas.microsoft.com/office/drawing/2014/main" id="{22F75DBF-AABB-6A36-D6D9-6801A5CF5812}"/>
                  </a:ext>
                </a:extLst>
              </p:cNvPr>
              <p:cNvSpPr/>
              <p:nvPr/>
            </p:nvSpPr>
            <p:spPr>
              <a:xfrm>
                <a:off x="128678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3" name="object 2735">
                <a:extLst>
                  <a:ext uri="{FF2B5EF4-FFF2-40B4-BE49-F238E27FC236}">
                    <a16:creationId xmlns:a16="http://schemas.microsoft.com/office/drawing/2014/main" id="{BDFF9B72-675D-5A60-46F1-0F346F23E6F5}"/>
                  </a:ext>
                </a:extLst>
              </p:cNvPr>
              <p:cNvSpPr/>
              <p:nvPr/>
            </p:nvSpPr>
            <p:spPr>
              <a:xfrm>
                <a:off x="13024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4" name="object 2736">
                <a:extLst>
                  <a:ext uri="{FF2B5EF4-FFF2-40B4-BE49-F238E27FC236}">
                    <a16:creationId xmlns:a16="http://schemas.microsoft.com/office/drawing/2014/main" id="{44759B95-4EEE-4E97-8343-F9017BBD8194}"/>
                  </a:ext>
                </a:extLst>
              </p:cNvPr>
              <p:cNvSpPr/>
              <p:nvPr/>
            </p:nvSpPr>
            <p:spPr>
              <a:xfrm>
                <a:off x="131805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5" name="object 2737">
                <a:extLst>
                  <a:ext uri="{FF2B5EF4-FFF2-40B4-BE49-F238E27FC236}">
                    <a16:creationId xmlns:a16="http://schemas.microsoft.com/office/drawing/2014/main" id="{FCB599D4-2ABA-AB71-6D25-B6A33EE145D8}"/>
                  </a:ext>
                </a:extLst>
              </p:cNvPr>
              <p:cNvSpPr/>
              <p:nvPr/>
            </p:nvSpPr>
            <p:spPr>
              <a:xfrm>
                <a:off x="133369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6" name="object 2738">
                <a:extLst>
                  <a:ext uri="{FF2B5EF4-FFF2-40B4-BE49-F238E27FC236}">
                    <a16:creationId xmlns:a16="http://schemas.microsoft.com/office/drawing/2014/main" id="{9A5FCBFE-CCD4-754D-CF47-C497ACE60488}"/>
                  </a:ext>
                </a:extLst>
              </p:cNvPr>
              <p:cNvSpPr/>
              <p:nvPr/>
            </p:nvSpPr>
            <p:spPr>
              <a:xfrm>
                <a:off x="134672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7" name="object 2739">
                <a:extLst>
                  <a:ext uri="{FF2B5EF4-FFF2-40B4-BE49-F238E27FC236}">
                    <a16:creationId xmlns:a16="http://schemas.microsoft.com/office/drawing/2014/main" id="{2DCF2DCD-55F1-B218-8E00-2606C2C610EF}"/>
                  </a:ext>
                </a:extLst>
              </p:cNvPr>
              <p:cNvSpPr/>
              <p:nvPr/>
            </p:nvSpPr>
            <p:spPr>
              <a:xfrm>
                <a:off x="1346730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8" name="object 2740">
                <a:extLst>
                  <a:ext uri="{FF2B5EF4-FFF2-40B4-BE49-F238E27FC236}">
                    <a16:creationId xmlns:a16="http://schemas.microsoft.com/office/drawing/2014/main" id="{1486BFFC-F804-85F3-AE5D-7AC7786F9ACD}"/>
                  </a:ext>
                </a:extLst>
              </p:cNvPr>
              <p:cNvSpPr/>
              <p:nvPr/>
            </p:nvSpPr>
            <p:spPr>
              <a:xfrm>
                <a:off x="133369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19" name="object 2741">
                <a:extLst>
                  <a:ext uri="{FF2B5EF4-FFF2-40B4-BE49-F238E27FC236}">
                    <a16:creationId xmlns:a16="http://schemas.microsoft.com/office/drawing/2014/main" id="{C77A7A87-35B3-435D-279F-CE77B9FC534A}"/>
                  </a:ext>
                </a:extLst>
              </p:cNvPr>
              <p:cNvSpPr/>
              <p:nvPr/>
            </p:nvSpPr>
            <p:spPr>
              <a:xfrm>
                <a:off x="1318056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0" name="object 2742">
                <a:extLst>
                  <a:ext uri="{FF2B5EF4-FFF2-40B4-BE49-F238E27FC236}">
                    <a16:creationId xmlns:a16="http://schemas.microsoft.com/office/drawing/2014/main" id="{A25E5C7A-A2A8-4340-EAEC-E81B4617FDB2}"/>
                  </a:ext>
                </a:extLst>
              </p:cNvPr>
              <p:cNvSpPr/>
              <p:nvPr/>
            </p:nvSpPr>
            <p:spPr>
              <a:xfrm>
                <a:off x="130242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1" name="object 2743">
                <a:extLst>
                  <a:ext uri="{FF2B5EF4-FFF2-40B4-BE49-F238E27FC236}">
                    <a16:creationId xmlns:a16="http://schemas.microsoft.com/office/drawing/2014/main" id="{6FF6B2E7-6DAF-25B2-619C-047D43CE36C8}"/>
                  </a:ext>
                </a:extLst>
              </p:cNvPr>
              <p:cNvSpPr/>
              <p:nvPr/>
            </p:nvSpPr>
            <p:spPr>
              <a:xfrm>
                <a:off x="1273747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2" name="object 2744">
                <a:extLst>
                  <a:ext uri="{FF2B5EF4-FFF2-40B4-BE49-F238E27FC236}">
                    <a16:creationId xmlns:a16="http://schemas.microsoft.com/office/drawing/2014/main" id="{E0EA32DB-7DF0-F196-4C58-9A1409A6DCC7}"/>
                  </a:ext>
                </a:extLst>
              </p:cNvPr>
              <p:cNvSpPr/>
              <p:nvPr/>
            </p:nvSpPr>
            <p:spPr>
              <a:xfrm>
                <a:off x="1242481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3" name="object 2745">
                <a:extLst>
                  <a:ext uri="{FF2B5EF4-FFF2-40B4-BE49-F238E27FC236}">
                    <a16:creationId xmlns:a16="http://schemas.microsoft.com/office/drawing/2014/main" id="{3FF68066-F3E9-5AC2-1130-08C31D936D80}"/>
                  </a:ext>
                </a:extLst>
              </p:cNvPr>
              <p:cNvSpPr/>
              <p:nvPr/>
            </p:nvSpPr>
            <p:spPr>
              <a:xfrm>
                <a:off x="122945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4" name="object 2746">
                <a:extLst>
                  <a:ext uri="{FF2B5EF4-FFF2-40B4-BE49-F238E27FC236}">
                    <a16:creationId xmlns:a16="http://schemas.microsoft.com/office/drawing/2014/main" id="{14C316E1-8AFB-913A-F792-94A49792844E}"/>
                  </a:ext>
                </a:extLst>
              </p:cNvPr>
              <p:cNvSpPr/>
              <p:nvPr/>
            </p:nvSpPr>
            <p:spPr>
              <a:xfrm>
                <a:off x="121381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5" name="object 2747">
                <a:extLst>
                  <a:ext uri="{FF2B5EF4-FFF2-40B4-BE49-F238E27FC236}">
                    <a16:creationId xmlns:a16="http://schemas.microsoft.com/office/drawing/2014/main" id="{4B0D41C0-4D15-F3E9-E42F-A1E546C6D82C}"/>
                  </a:ext>
                </a:extLst>
              </p:cNvPr>
              <p:cNvSpPr/>
              <p:nvPr/>
            </p:nvSpPr>
            <p:spPr>
              <a:xfrm>
                <a:off x="151351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6" name="object 2748">
                <a:extLst>
                  <a:ext uri="{FF2B5EF4-FFF2-40B4-BE49-F238E27FC236}">
                    <a16:creationId xmlns:a16="http://schemas.microsoft.com/office/drawing/2014/main" id="{9E40D3A4-A884-20D7-9467-8EC6F8AA09E3}"/>
                  </a:ext>
                </a:extLst>
              </p:cNvPr>
              <p:cNvSpPr/>
              <p:nvPr/>
            </p:nvSpPr>
            <p:spPr>
              <a:xfrm>
                <a:off x="1372779" y="726564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7" name="object 2749">
                <a:extLst>
                  <a:ext uri="{FF2B5EF4-FFF2-40B4-BE49-F238E27FC236}">
                    <a16:creationId xmlns:a16="http://schemas.microsoft.com/office/drawing/2014/main" id="{D9294D02-4E33-956B-E022-6DD34B0E4FDE}"/>
                  </a:ext>
                </a:extLst>
              </p:cNvPr>
              <p:cNvSpPr/>
              <p:nvPr/>
            </p:nvSpPr>
            <p:spPr>
              <a:xfrm>
                <a:off x="14978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8" name="object 2750">
                <a:extLst>
                  <a:ext uri="{FF2B5EF4-FFF2-40B4-BE49-F238E27FC236}">
                    <a16:creationId xmlns:a16="http://schemas.microsoft.com/office/drawing/2014/main" id="{F2162223-812E-EACE-79D4-6A42EF81D80C}"/>
                  </a:ext>
                </a:extLst>
              </p:cNvPr>
              <p:cNvSpPr/>
              <p:nvPr/>
            </p:nvSpPr>
            <p:spPr>
              <a:xfrm>
                <a:off x="149774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29" name="object 2751">
                <a:extLst>
                  <a:ext uri="{FF2B5EF4-FFF2-40B4-BE49-F238E27FC236}">
                    <a16:creationId xmlns:a16="http://schemas.microsoft.com/office/drawing/2014/main" id="{38DFE2A8-486F-7078-17BE-77AD0E451BB0}"/>
                  </a:ext>
                </a:extLst>
              </p:cNvPr>
              <p:cNvSpPr/>
              <p:nvPr/>
            </p:nvSpPr>
            <p:spPr>
              <a:xfrm>
                <a:off x="1484836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0" name="object 2752">
                <a:extLst>
                  <a:ext uri="{FF2B5EF4-FFF2-40B4-BE49-F238E27FC236}">
                    <a16:creationId xmlns:a16="http://schemas.microsoft.com/office/drawing/2014/main" id="{441B6DAE-C92D-49A8-75AE-86094E476CEE}"/>
                  </a:ext>
                </a:extLst>
              </p:cNvPr>
              <p:cNvSpPr/>
              <p:nvPr/>
            </p:nvSpPr>
            <p:spPr>
              <a:xfrm>
                <a:off x="148223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1" name="object 2753">
                <a:extLst>
                  <a:ext uri="{FF2B5EF4-FFF2-40B4-BE49-F238E27FC236}">
                    <a16:creationId xmlns:a16="http://schemas.microsoft.com/office/drawing/2014/main" id="{624ADC60-78B7-30D9-2475-9D9CAEE7A008}"/>
                  </a:ext>
                </a:extLst>
              </p:cNvPr>
              <p:cNvSpPr/>
              <p:nvPr/>
            </p:nvSpPr>
            <p:spPr>
              <a:xfrm>
                <a:off x="14691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2" name="object 2754">
                <a:extLst>
                  <a:ext uri="{FF2B5EF4-FFF2-40B4-BE49-F238E27FC236}">
                    <a16:creationId xmlns:a16="http://schemas.microsoft.com/office/drawing/2014/main" id="{E7DC9045-69D1-44C1-5F41-341F10BBEAD9}"/>
                  </a:ext>
                </a:extLst>
              </p:cNvPr>
              <p:cNvSpPr/>
              <p:nvPr/>
            </p:nvSpPr>
            <p:spPr>
              <a:xfrm>
                <a:off x="145357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3" name="object 2755">
                <a:extLst>
                  <a:ext uri="{FF2B5EF4-FFF2-40B4-BE49-F238E27FC236}">
                    <a16:creationId xmlns:a16="http://schemas.microsoft.com/office/drawing/2014/main" id="{6471D265-7643-1112-2CBE-6AC69306CE1F}"/>
                  </a:ext>
                </a:extLst>
              </p:cNvPr>
              <p:cNvSpPr/>
              <p:nvPr/>
            </p:nvSpPr>
            <p:spPr>
              <a:xfrm>
                <a:off x="14379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4" name="object 2756">
                <a:extLst>
                  <a:ext uri="{FF2B5EF4-FFF2-40B4-BE49-F238E27FC236}">
                    <a16:creationId xmlns:a16="http://schemas.microsoft.com/office/drawing/2014/main" id="{0E3D29F3-13BC-25D3-3050-5818674C8137}"/>
                  </a:ext>
                </a:extLst>
              </p:cNvPr>
              <p:cNvSpPr/>
              <p:nvPr/>
            </p:nvSpPr>
            <p:spPr>
              <a:xfrm>
                <a:off x="142229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5" name="object 2757">
                <a:extLst>
                  <a:ext uri="{FF2B5EF4-FFF2-40B4-BE49-F238E27FC236}">
                    <a16:creationId xmlns:a16="http://schemas.microsoft.com/office/drawing/2014/main" id="{5E728D28-3087-1069-77F7-E2747E70D5F7}"/>
                  </a:ext>
                </a:extLst>
              </p:cNvPr>
              <p:cNvSpPr/>
              <p:nvPr/>
            </p:nvSpPr>
            <p:spPr>
              <a:xfrm>
                <a:off x="140926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6" name="object 2758">
                <a:extLst>
                  <a:ext uri="{FF2B5EF4-FFF2-40B4-BE49-F238E27FC236}">
                    <a16:creationId xmlns:a16="http://schemas.microsoft.com/office/drawing/2014/main" id="{911B9E67-FE39-DDB4-3B6D-B15FF3E64815}"/>
                  </a:ext>
                </a:extLst>
              </p:cNvPr>
              <p:cNvSpPr/>
              <p:nvPr/>
            </p:nvSpPr>
            <p:spPr>
              <a:xfrm>
                <a:off x="139363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7" name="object 2759">
                <a:extLst>
                  <a:ext uri="{FF2B5EF4-FFF2-40B4-BE49-F238E27FC236}">
                    <a16:creationId xmlns:a16="http://schemas.microsoft.com/office/drawing/2014/main" id="{B9129745-B0A2-C6ED-F641-14BD34820BCA}"/>
                  </a:ext>
                </a:extLst>
              </p:cNvPr>
              <p:cNvSpPr/>
              <p:nvPr/>
            </p:nvSpPr>
            <p:spPr>
              <a:xfrm>
                <a:off x="137799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8" name="object 2760">
                <a:extLst>
                  <a:ext uri="{FF2B5EF4-FFF2-40B4-BE49-F238E27FC236}">
                    <a16:creationId xmlns:a16="http://schemas.microsoft.com/office/drawing/2014/main" id="{F2C0AAC7-A6DF-9D0B-C2FC-DDBAD17CBD20}"/>
                  </a:ext>
                </a:extLst>
              </p:cNvPr>
              <p:cNvSpPr/>
              <p:nvPr/>
            </p:nvSpPr>
            <p:spPr>
              <a:xfrm>
                <a:off x="13649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39" name="object 2761">
                <a:extLst>
                  <a:ext uri="{FF2B5EF4-FFF2-40B4-BE49-F238E27FC236}">
                    <a16:creationId xmlns:a16="http://schemas.microsoft.com/office/drawing/2014/main" id="{FFC957B1-D13E-90CA-D07A-0BEED89944D5}"/>
                  </a:ext>
                </a:extLst>
              </p:cNvPr>
              <p:cNvSpPr/>
              <p:nvPr/>
            </p:nvSpPr>
            <p:spPr>
              <a:xfrm>
                <a:off x="137799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0" name="object 2762">
                <a:extLst>
                  <a:ext uri="{FF2B5EF4-FFF2-40B4-BE49-F238E27FC236}">
                    <a16:creationId xmlns:a16="http://schemas.microsoft.com/office/drawing/2014/main" id="{DF8FC0F0-9C31-F6BB-FC1A-70F267C21F6F}"/>
                  </a:ext>
                </a:extLst>
              </p:cNvPr>
              <p:cNvSpPr/>
              <p:nvPr/>
            </p:nvSpPr>
            <p:spPr>
              <a:xfrm>
                <a:off x="13936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1" name="object 2763">
                <a:extLst>
                  <a:ext uri="{FF2B5EF4-FFF2-40B4-BE49-F238E27FC236}">
                    <a16:creationId xmlns:a16="http://schemas.microsoft.com/office/drawing/2014/main" id="{00430CD4-84F3-D270-7724-C493D3482A58}"/>
                  </a:ext>
                </a:extLst>
              </p:cNvPr>
              <p:cNvSpPr/>
              <p:nvPr/>
            </p:nvSpPr>
            <p:spPr>
              <a:xfrm>
                <a:off x="140926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2" name="object 2764">
                <a:extLst>
                  <a:ext uri="{FF2B5EF4-FFF2-40B4-BE49-F238E27FC236}">
                    <a16:creationId xmlns:a16="http://schemas.microsoft.com/office/drawing/2014/main" id="{C65753F5-79D6-4499-8C0D-6F3D9BA0B0BC}"/>
                  </a:ext>
                </a:extLst>
              </p:cNvPr>
              <p:cNvSpPr/>
              <p:nvPr/>
            </p:nvSpPr>
            <p:spPr>
              <a:xfrm>
                <a:off x="142229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3" name="object 2765">
                <a:extLst>
                  <a:ext uri="{FF2B5EF4-FFF2-40B4-BE49-F238E27FC236}">
                    <a16:creationId xmlns:a16="http://schemas.microsoft.com/office/drawing/2014/main" id="{0627B6EB-363E-829A-FC77-B4F8F5755BFE}"/>
                  </a:ext>
                </a:extLst>
              </p:cNvPr>
              <p:cNvSpPr/>
              <p:nvPr/>
            </p:nvSpPr>
            <p:spPr>
              <a:xfrm>
                <a:off x="14379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4" name="object 2766">
                <a:extLst>
                  <a:ext uri="{FF2B5EF4-FFF2-40B4-BE49-F238E27FC236}">
                    <a16:creationId xmlns:a16="http://schemas.microsoft.com/office/drawing/2014/main" id="{498BB2A5-EEF8-EF1F-4A41-24B88CCC77D3}"/>
                  </a:ext>
                </a:extLst>
              </p:cNvPr>
              <p:cNvSpPr/>
              <p:nvPr/>
            </p:nvSpPr>
            <p:spPr>
              <a:xfrm>
                <a:off x="145357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5" name="object 2767">
                <a:extLst>
                  <a:ext uri="{FF2B5EF4-FFF2-40B4-BE49-F238E27FC236}">
                    <a16:creationId xmlns:a16="http://schemas.microsoft.com/office/drawing/2014/main" id="{905594E0-5D36-5261-743D-5520361C6975}"/>
                  </a:ext>
                </a:extLst>
              </p:cNvPr>
              <p:cNvSpPr/>
              <p:nvPr/>
            </p:nvSpPr>
            <p:spPr>
              <a:xfrm>
                <a:off x="14691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6" name="object 2768">
                <a:extLst>
                  <a:ext uri="{FF2B5EF4-FFF2-40B4-BE49-F238E27FC236}">
                    <a16:creationId xmlns:a16="http://schemas.microsoft.com/office/drawing/2014/main" id="{50C54EAD-9AFA-C512-64DB-FA49CC07CEA6}"/>
                  </a:ext>
                </a:extLst>
              </p:cNvPr>
              <p:cNvSpPr/>
              <p:nvPr/>
            </p:nvSpPr>
            <p:spPr>
              <a:xfrm>
                <a:off x="1484836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7" name="object 2769">
                <a:extLst>
                  <a:ext uri="{FF2B5EF4-FFF2-40B4-BE49-F238E27FC236}">
                    <a16:creationId xmlns:a16="http://schemas.microsoft.com/office/drawing/2014/main" id="{4CAC2864-5B57-F229-1CA3-9FE735E80015}"/>
                  </a:ext>
                </a:extLst>
              </p:cNvPr>
              <p:cNvSpPr/>
              <p:nvPr/>
            </p:nvSpPr>
            <p:spPr>
              <a:xfrm>
                <a:off x="1364969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8" name="object 2770">
                <a:extLst>
                  <a:ext uri="{FF2B5EF4-FFF2-40B4-BE49-F238E27FC236}">
                    <a16:creationId xmlns:a16="http://schemas.microsoft.com/office/drawing/2014/main" id="{1CE4CBEC-D099-5210-3E7C-94B658D87675}"/>
                  </a:ext>
                </a:extLst>
              </p:cNvPr>
              <p:cNvSpPr/>
              <p:nvPr/>
            </p:nvSpPr>
            <p:spPr>
              <a:xfrm>
                <a:off x="136235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49" name="object 2771">
                <a:extLst>
                  <a:ext uri="{FF2B5EF4-FFF2-40B4-BE49-F238E27FC236}">
                    <a16:creationId xmlns:a16="http://schemas.microsoft.com/office/drawing/2014/main" id="{6A85B40D-1BCD-130F-D486-651B4686897A}"/>
                  </a:ext>
                </a:extLst>
              </p:cNvPr>
              <p:cNvSpPr/>
              <p:nvPr/>
            </p:nvSpPr>
            <p:spPr>
              <a:xfrm>
                <a:off x="1351934" y="733079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0" name="object 2772">
                <a:extLst>
                  <a:ext uri="{FF2B5EF4-FFF2-40B4-BE49-F238E27FC236}">
                    <a16:creationId xmlns:a16="http://schemas.microsoft.com/office/drawing/2014/main" id="{D48B626A-71AC-A98C-914B-0712F5B26B6E}"/>
                  </a:ext>
                </a:extLst>
              </p:cNvPr>
              <p:cNvSpPr/>
              <p:nvPr/>
            </p:nvSpPr>
            <p:spPr>
              <a:xfrm>
                <a:off x="1213808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1" name="object 2773">
                <a:extLst>
                  <a:ext uri="{FF2B5EF4-FFF2-40B4-BE49-F238E27FC236}">
                    <a16:creationId xmlns:a16="http://schemas.microsoft.com/office/drawing/2014/main" id="{6CC1EBFF-1B02-80E0-9981-D16619FAB6F3}"/>
                  </a:ext>
                </a:extLst>
              </p:cNvPr>
              <p:cNvSpPr/>
              <p:nvPr/>
            </p:nvSpPr>
            <p:spPr>
              <a:xfrm>
                <a:off x="1364959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2" name="object 2774">
                <a:extLst>
                  <a:ext uri="{FF2B5EF4-FFF2-40B4-BE49-F238E27FC236}">
                    <a16:creationId xmlns:a16="http://schemas.microsoft.com/office/drawing/2014/main" id="{7E4593B3-A5F8-1126-CDAD-9C38E6A4AF2B}"/>
                  </a:ext>
                </a:extLst>
              </p:cNvPr>
              <p:cNvSpPr/>
              <p:nvPr/>
            </p:nvSpPr>
            <p:spPr>
              <a:xfrm>
                <a:off x="1503084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3" name="object 2775">
                <a:extLst>
                  <a:ext uri="{FF2B5EF4-FFF2-40B4-BE49-F238E27FC236}">
                    <a16:creationId xmlns:a16="http://schemas.microsoft.com/office/drawing/2014/main" id="{0EC667FA-0119-6C31-C8E7-977D26EE8C66}"/>
                  </a:ext>
                </a:extLst>
              </p:cNvPr>
              <p:cNvSpPr/>
              <p:nvPr/>
            </p:nvSpPr>
            <p:spPr>
              <a:xfrm>
                <a:off x="1213808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4" name="object 2776">
                <a:extLst>
                  <a:ext uri="{FF2B5EF4-FFF2-40B4-BE49-F238E27FC236}">
                    <a16:creationId xmlns:a16="http://schemas.microsoft.com/office/drawing/2014/main" id="{81296D63-8851-6126-4BF1-CE329D8EE3E0}"/>
                  </a:ext>
                </a:extLst>
              </p:cNvPr>
              <p:cNvSpPr/>
              <p:nvPr/>
            </p:nvSpPr>
            <p:spPr>
              <a:xfrm>
                <a:off x="1221634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5" name="object 2777">
                <a:extLst>
                  <a:ext uri="{FF2B5EF4-FFF2-40B4-BE49-F238E27FC236}">
                    <a16:creationId xmlns:a16="http://schemas.microsoft.com/office/drawing/2014/main" id="{BA39CD7F-97BF-5BBC-3685-D73882E4E079}"/>
                  </a:ext>
                </a:extLst>
              </p:cNvPr>
              <p:cNvSpPr/>
              <p:nvPr/>
            </p:nvSpPr>
            <p:spPr>
              <a:xfrm>
                <a:off x="122684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6" name="object 2778">
                <a:extLst>
                  <a:ext uri="{FF2B5EF4-FFF2-40B4-BE49-F238E27FC236}">
                    <a16:creationId xmlns:a16="http://schemas.microsoft.com/office/drawing/2014/main" id="{1D717C3D-305C-BEA8-FA82-65E9A95E4670}"/>
                  </a:ext>
                </a:extLst>
              </p:cNvPr>
              <p:cNvSpPr/>
              <p:nvPr/>
            </p:nvSpPr>
            <p:spPr>
              <a:xfrm>
                <a:off x="12268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7" name="object 2779">
                <a:extLst>
                  <a:ext uri="{FF2B5EF4-FFF2-40B4-BE49-F238E27FC236}">
                    <a16:creationId xmlns:a16="http://schemas.microsoft.com/office/drawing/2014/main" id="{87AD0291-CC1A-6A82-47BA-C3C7CA03C8F2}"/>
                  </a:ext>
                </a:extLst>
              </p:cNvPr>
              <p:cNvSpPr/>
              <p:nvPr/>
            </p:nvSpPr>
            <p:spPr>
              <a:xfrm>
                <a:off x="12424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8" name="object 2780">
                <a:extLst>
                  <a:ext uri="{FF2B5EF4-FFF2-40B4-BE49-F238E27FC236}">
                    <a16:creationId xmlns:a16="http://schemas.microsoft.com/office/drawing/2014/main" id="{272A5DC4-EB9D-4D13-DF1A-9A64DAA1D4F4}"/>
                  </a:ext>
                </a:extLst>
              </p:cNvPr>
              <p:cNvSpPr/>
              <p:nvPr/>
            </p:nvSpPr>
            <p:spPr>
              <a:xfrm>
                <a:off x="125811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59" name="object 2781">
                <a:extLst>
                  <a:ext uri="{FF2B5EF4-FFF2-40B4-BE49-F238E27FC236}">
                    <a16:creationId xmlns:a16="http://schemas.microsoft.com/office/drawing/2014/main" id="{2EFDD173-4AA6-7C82-EA86-C36FA239E296}"/>
                  </a:ext>
                </a:extLst>
              </p:cNvPr>
              <p:cNvSpPr/>
              <p:nvPr/>
            </p:nvSpPr>
            <p:spPr>
              <a:xfrm>
                <a:off x="125811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0" name="object 2782">
                <a:extLst>
                  <a:ext uri="{FF2B5EF4-FFF2-40B4-BE49-F238E27FC236}">
                    <a16:creationId xmlns:a16="http://schemas.microsoft.com/office/drawing/2014/main" id="{BA199247-4D04-7481-CBB3-4DAC2A2AB85B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1" name="object 2783">
                <a:extLst>
                  <a:ext uri="{FF2B5EF4-FFF2-40B4-BE49-F238E27FC236}">
                    <a16:creationId xmlns:a16="http://schemas.microsoft.com/office/drawing/2014/main" id="{093F55FC-03C0-3F3F-A05B-8E5585FE51D0}"/>
                  </a:ext>
                </a:extLst>
              </p:cNvPr>
              <p:cNvSpPr/>
              <p:nvPr/>
            </p:nvSpPr>
            <p:spPr>
              <a:xfrm>
                <a:off x="127114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2" name="object 2784">
                <a:extLst>
                  <a:ext uri="{FF2B5EF4-FFF2-40B4-BE49-F238E27FC236}">
                    <a16:creationId xmlns:a16="http://schemas.microsoft.com/office/drawing/2014/main" id="{52E517D9-3A3B-E0D1-6BCF-C2096F32CBAE}"/>
                  </a:ext>
                </a:extLst>
              </p:cNvPr>
              <p:cNvSpPr/>
              <p:nvPr/>
            </p:nvSpPr>
            <p:spPr>
              <a:xfrm>
                <a:off x="128678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3" name="object 2785">
                <a:extLst>
                  <a:ext uri="{FF2B5EF4-FFF2-40B4-BE49-F238E27FC236}">
                    <a16:creationId xmlns:a16="http://schemas.microsoft.com/office/drawing/2014/main" id="{A3830333-5E30-12FB-C1BA-7DB4AE0B106B}"/>
                  </a:ext>
                </a:extLst>
              </p:cNvPr>
              <p:cNvSpPr/>
              <p:nvPr/>
            </p:nvSpPr>
            <p:spPr>
              <a:xfrm>
                <a:off x="128678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4" name="object 2786">
                <a:extLst>
                  <a:ext uri="{FF2B5EF4-FFF2-40B4-BE49-F238E27FC236}">
                    <a16:creationId xmlns:a16="http://schemas.microsoft.com/office/drawing/2014/main" id="{840BC762-E967-3A74-E5BB-435093995B19}"/>
                  </a:ext>
                </a:extLst>
              </p:cNvPr>
              <p:cNvSpPr/>
              <p:nvPr/>
            </p:nvSpPr>
            <p:spPr>
              <a:xfrm>
                <a:off x="13024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5" name="object 2787">
                <a:extLst>
                  <a:ext uri="{FF2B5EF4-FFF2-40B4-BE49-F238E27FC236}">
                    <a16:creationId xmlns:a16="http://schemas.microsoft.com/office/drawing/2014/main" id="{4A5F2334-7861-1A11-21E5-CE6D17EDFF9E}"/>
                  </a:ext>
                </a:extLst>
              </p:cNvPr>
              <p:cNvSpPr/>
              <p:nvPr/>
            </p:nvSpPr>
            <p:spPr>
              <a:xfrm>
                <a:off x="131805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6" name="object 2788">
                <a:extLst>
                  <a:ext uri="{FF2B5EF4-FFF2-40B4-BE49-F238E27FC236}">
                    <a16:creationId xmlns:a16="http://schemas.microsoft.com/office/drawing/2014/main" id="{E3949368-FBF2-7FAE-7EBF-B277B9F1C16D}"/>
                  </a:ext>
                </a:extLst>
              </p:cNvPr>
              <p:cNvSpPr/>
              <p:nvPr/>
            </p:nvSpPr>
            <p:spPr>
              <a:xfrm>
                <a:off x="133369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7" name="object 2789">
                <a:extLst>
                  <a:ext uri="{FF2B5EF4-FFF2-40B4-BE49-F238E27FC236}">
                    <a16:creationId xmlns:a16="http://schemas.microsoft.com/office/drawing/2014/main" id="{651CA2F9-83B6-B6A7-28F2-9C7B72EB968B}"/>
                  </a:ext>
                </a:extLst>
              </p:cNvPr>
              <p:cNvSpPr/>
              <p:nvPr/>
            </p:nvSpPr>
            <p:spPr>
              <a:xfrm>
                <a:off x="134672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8" name="object 2790">
                <a:extLst>
                  <a:ext uri="{FF2B5EF4-FFF2-40B4-BE49-F238E27FC236}">
                    <a16:creationId xmlns:a16="http://schemas.microsoft.com/office/drawing/2014/main" id="{DE3BBB8F-48AD-0363-2C0E-B6D474AEC209}"/>
                  </a:ext>
                </a:extLst>
              </p:cNvPr>
              <p:cNvSpPr/>
              <p:nvPr/>
            </p:nvSpPr>
            <p:spPr>
              <a:xfrm>
                <a:off x="1346730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69" name="object 2791">
                <a:extLst>
                  <a:ext uri="{FF2B5EF4-FFF2-40B4-BE49-F238E27FC236}">
                    <a16:creationId xmlns:a16="http://schemas.microsoft.com/office/drawing/2014/main" id="{C0117530-9D98-0DB9-194A-2CD91F14780F}"/>
                  </a:ext>
                </a:extLst>
              </p:cNvPr>
              <p:cNvSpPr/>
              <p:nvPr/>
            </p:nvSpPr>
            <p:spPr>
              <a:xfrm>
                <a:off x="133369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0" name="object 2792">
                <a:extLst>
                  <a:ext uri="{FF2B5EF4-FFF2-40B4-BE49-F238E27FC236}">
                    <a16:creationId xmlns:a16="http://schemas.microsoft.com/office/drawing/2014/main" id="{8FC203BA-B62E-B899-C795-1E754A33688F}"/>
                  </a:ext>
                </a:extLst>
              </p:cNvPr>
              <p:cNvSpPr/>
              <p:nvPr/>
            </p:nvSpPr>
            <p:spPr>
              <a:xfrm>
                <a:off x="1318056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1" name="object 2793">
                <a:extLst>
                  <a:ext uri="{FF2B5EF4-FFF2-40B4-BE49-F238E27FC236}">
                    <a16:creationId xmlns:a16="http://schemas.microsoft.com/office/drawing/2014/main" id="{C7750AEB-9F7B-CAC2-3AD7-77C67BE1CD27}"/>
                  </a:ext>
                </a:extLst>
              </p:cNvPr>
              <p:cNvSpPr/>
              <p:nvPr/>
            </p:nvSpPr>
            <p:spPr>
              <a:xfrm>
                <a:off x="130242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2" name="object 2794">
                <a:extLst>
                  <a:ext uri="{FF2B5EF4-FFF2-40B4-BE49-F238E27FC236}">
                    <a16:creationId xmlns:a16="http://schemas.microsoft.com/office/drawing/2014/main" id="{7016B9BF-607B-A06D-9CC7-9C9E66CA6FA7}"/>
                  </a:ext>
                </a:extLst>
              </p:cNvPr>
              <p:cNvSpPr/>
              <p:nvPr/>
            </p:nvSpPr>
            <p:spPr>
              <a:xfrm>
                <a:off x="1273747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3" name="object 2795">
                <a:extLst>
                  <a:ext uri="{FF2B5EF4-FFF2-40B4-BE49-F238E27FC236}">
                    <a16:creationId xmlns:a16="http://schemas.microsoft.com/office/drawing/2014/main" id="{25B53829-3E4D-F674-83A4-83E791849307}"/>
                  </a:ext>
                </a:extLst>
              </p:cNvPr>
              <p:cNvSpPr/>
              <p:nvPr/>
            </p:nvSpPr>
            <p:spPr>
              <a:xfrm>
                <a:off x="1242481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4" name="object 2796">
                <a:extLst>
                  <a:ext uri="{FF2B5EF4-FFF2-40B4-BE49-F238E27FC236}">
                    <a16:creationId xmlns:a16="http://schemas.microsoft.com/office/drawing/2014/main" id="{86AB4C13-912D-1C70-D6D0-99B6AAB44719}"/>
                  </a:ext>
                </a:extLst>
              </p:cNvPr>
              <p:cNvSpPr/>
              <p:nvPr/>
            </p:nvSpPr>
            <p:spPr>
              <a:xfrm>
                <a:off x="122945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5" name="object 2797">
                <a:extLst>
                  <a:ext uri="{FF2B5EF4-FFF2-40B4-BE49-F238E27FC236}">
                    <a16:creationId xmlns:a16="http://schemas.microsoft.com/office/drawing/2014/main" id="{35EDF10F-206A-0D43-30A5-1D6BE9F7F476}"/>
                  </a:ext>
                </a:extLst>
              </p:cNvPr>
              <p:cNvSpPr/>
              <p:nvPr/>
            </p:nvSpPr>
            <p:spPr>
              <a:xfrm>
                <a:off x="121381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6" name="object 2798">
                <a:extLst>
                  <a:ext uri="{FF2B5EF4-FFF2-40B4-BE49-F238E27FC236}">
                    <a16:creationId xmlns:a16="http://schemas.microsoft.com/office/drawing/2014/main" id="{872E114B-CB0B-6F69-E58A-EA84B5E24798}"/>
                  </a:ext>
                </a:extLst>
              </p:cNvPr>
              <p:cNvSpPr/>
              <p:nvPr/>
            </p:nvSpPr>
            <p:spPr>
              <a:xfrm>
                <a:off x="151351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7" name="object 2799">
                <a:extLst>
                  <a:ext uri="{FF2B5EF4-FFF2-40B4-BE49-F238E27FC236}">
                    <a16:creationId xmlns:a16="http://schemas.microsoft.com/office/drawing/2014/main" id="{10EAE234-93AC-831F-4A8A-BAA10AC52085}"/>
                  </a:ext>
                </a:extLst>
              </p:cNvPr>
              <p:cNvSpPr/>
              <p:nvPr/>
            </p:nvSpPr>
            <p:spPr>
              <a:xfrm>
                <a:off x="1372779" y="7341222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8" name="object 2800">
                <a:extLst>
                  <a:ext uri="{FF2B5EF4-FFF2-40B4-BE49-F238E27FC236}">
                    <a16:creationId xmlns:a16="http://schemas.microsoft.com/office/drawing/2014/main" id="{BE79D628-5A03-2F0D-76FD-6FF5D5DEC19F}"/>
                  </a:ext>
                </a:extLst>
              </p:cNvPr>
              <p:cNvSpPr/>
              <p:nvPr/>
            </p:nvSpPr>
            <p:spPr>
              <a:xfrm>
                <a:off x="14978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79" name="object 2801">
                <a:extLst>
                  <a:ext uri="{FF2B5EF4-FFF2-40B4-BE49-F238E27FC236}">
                    <a16:creationId xmlns:a16="http://schemas.microsoft.com/office/drawing/2014/main" id="{748C335D-CBF0-F80D-E6FF-AA72F07456A9}"/>
                  </a:ext>
                </a:extLst>
              </p:cNvPr>
              <p:cNvSpPr/>
              <p:nvPr/>
            </p:nvSpPr>
            <p:spPr>
              <a:xfrm>
                <a:off x="149774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0" name="object 2802">
                <a:extLst>
                  <a:ext uri="{FF2B5EF4-FFF2-40B4-BE49-F238E27FC236}">
                    <a16:creationId xmlns:a16="http://schemas.microsoft.com/office/drawing/2014/main" id="{2EF70B9F-A9A3-246D-6ED8-28FFEECD7976}"/>
                  </a:ext>
                </a:extLst>
              </p:cNvPr>
              <p:cNvSpPr/>
              <p:nvPr/>
            </p:nvSpPr>
            <p:spPr>
              <a:xfrm>
                <a:off x="1484836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1" name="object 2803">
                <a:extLst>
                  <a:ext uri="{FF2B5EF4-FFF2-40B4-BE49-F238E27FC236}">
                    <a16:creationId xmlns:a16="http://schemas.microsoft.com/office/drawing/2014/main" id="{E40201A7-7754-D723-9538-77900A07B773}"/>
                  </a:ext>
                </a:extLst>
              </p:cNvPr>
              <p:cNvSpPr/>
              <p:nvPr/>
            </p:nvSpPr>
            <p:spPr>
              <a:xfrm>
                <a:off x="148223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2" name="object 2804">
                <a:extLst>
                  <a:ext uri="{FF2B5EF4-FFF2-40B4-BE49-F238E27FC236}">
                    <a16:creationId xmlns:a16="http://schemas.microsoft.com/office/drawing/2014/main" id="{2D03A606-2505-E8BC-356E-138DF4792582}"/>
                  </a:ext>
                </a:extLst>
              </p:cNvPr>
              <p:cNvSpPr/>
              <p:nvPr/>
            </p:nvSpPr>
            <p:spPr>
              <a:xfrm>
                <a:off x="14691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3" name="object 2805">
                <a:extLst>
                  <a:ext uri="{FF2B5EF4-FFF2-40B4-BE49-F238E27FC236}">
                    <a16:creationId xmlns:a16="http://schemas.microsoft.com/office/drawing/2014/main" id="{255CA45A-5C45-CCBE-E7F8-E63D3F91DA40}"/>
                  </a:ext>
                </a:extLst>
              </p:cNvPr>
              <p:cNvSpPr/>
              <p:nvPr/>
            </p:nvSpPr>
            <p:spPr>
              <a:xfrm>
                <a:off x="145357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4" name="object 2806">
                <a:extLst>
                  <a:ext uri="{FF2B5EF4-FFF2-40B4-BE49-F238E27FC236}">
                    <a16:creationId xmlns:a16="http://schemas.microsoft.com/office/drawing/2014/main" id="{9756B167-05BD-5040-AB99-2D025393116E}"/>
                  </a:ext>
                </a:extLst>
              </p:cNvPr>
              <p:cNvSpPr/>
              <p:nvPr/>
            </p:nvSpPr>
            <p:spPr>
              <a:xfrm>
                <a:off x="14379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5" name="object 2807">
                <a:extLst>
                  <a:ext uri="{FF2B5EF4-FFF2-40B4-BE49-F238E27FC236}">
                    <a16:creationId xmlns:a16="http://schemas.microsoft.com/office/drawing/2014/main" id="{772EA3FA-31BB-B39B-DD79-3781DF180B9E}"/>
                  </a:ext>
                </a:extLst>
              </p:cNvPr>
              <p:cNvSpPr/>
              <p:nvPr/>
            </p:nvSpPr>
            <p:spPr>
              <a:xfrm>
                <a:off x="142229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6" name="object 2808">
                <a:extLst>
                  <a:ext uri="{FF2B5EF4-FFF2-40B4-BE49-F238E27FC236}">
                    <a16:creationId xmlns:a16="http://schemas.microsoft.com/office/drawing/2014/main" id="{8BDA4762-8836-462D-E07C-AE2C894098B8}"/>
                  </a:ext>
                </a:extLst>
              </p:cNvPr>
              <p:cNvSpPr/>
              <p:nvPr/>
            </p:nvSpPr>
            <p:spPr>
              <a:xfrm>
                <a:off x="140926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7" name="object 2809">
                <a:extLst>
                  <a:ext uri="{FF2B5EF4-FFF2-40B4-BE49-F238E27FC236}">
                    <a16:creationId xmlns:a16="http://schemas.microsoft.com/office/drawing/2014/main" id="{DEA3FC17-A2CF-91AA-38DB-7BA1116B41F1}"/>
                  </a:ext>
                </a:extLst>
              </p:cNvPr>
              <p:cNvSpPr/>
              <p:nvPr/>
            </p:nvSpPr>
            <p:spPr>
              <a:xfrm>
                <a:off x="139363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8" name="object 2810">
                <a:extLst>
                  <a:ext uri="{FF2B5EF4-FFF2-40B4-BE49-F238E27FC236}">
                    <a16:creationId xmlns:a16="http://schemas.microsoft.com/office/drawing/2014/main" id="{721B9A1D-D969-6348-6913-48830A469F6A}"/>
                  </a:ext>
                </a:extLst>
              </p:cNvPr>
              <p:cNvSpPr/>
              <p:nvPr/>
            </p:nvSpPr>
            <p:spPr>
              <a:xfrm>
                <a:off x="137799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89" name="object 2811">
                <a:extLst>
                  <a:ext uri="{FF2B5EF4-FFF2-40B4-BE49-F238E27FC236}">
                    <a16:creationId xmlns:a16="http://schemas.microsoft.com/office/drawing/2014/main" id="{637E24AA-B828-0199-18FF-413D3D56F3B8}"/>
                  </a:ext>
                </a:extLst>
              </p:cNvPr>
              <p:cNvSpPr/>
              <p:nvPr/>
            </p:nvSpPr>
            <p:spPr>
              <a:xfrm>
                <a:off x="13649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0" name="object 2812">
                <a:extLst>
                  <a:ext uri="{FF2B5EF4-FFF2-40B4-BE49-F238E27FC236}">
                    <a16:creationId xmlns:a16="http://schemas.microsoft.com/office/drawing/2014/main" id="{D7E33B91-CDDF-8B88-86F5-3294A1F168D4}"/>
                  </a:ext>
                </a:extLst>
              </p:cNvPr>
              <p:cNvSpPr/>
              <p:nvPr/>
            </p:nvSpPr>
            <p:spPr>
              <a:xfrm>
                <a:off x="137799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1" name="object 2813">
                <a:extLst>
                  <a:ext uri="{FF2B5EF4-FFF2-40B4-BE49-F238E27FC236}">
                    <a16:creationId xmlns:a16="http://schemas.microsoft.com/office/drawing/2014/main" id="{56714A33-D5AC-6422-85B8-FA55A648FAEC}"/>
                  </a:ext>
                </a:extLst>
              </p:cNvPr>
              <p:cNvSpPr/>
              <p:nvPr/>
            </p:nvSpPr>
            <p:spPr>
              <a:xfrm>
                <a:off x="13936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2" name="object 2814">
                <a:extLst>
                  <a:ext uri="{FF2B5EF4-FFF2-40B4-BE49-F238E27FC236}">
                    <a16:creationId xmlns:a16="http://schemas.microsoft.com/office/drawing/2014/main" id="{27BC2619-3E10-E853-1AFE-82A290B717ED}"/>
                  </a:ext>
                </a:extLst>
              </p:cNvPr>
              <p:cNvSpPr/>
              <p:nvPr/>
            </p:nvSpPr>
            <p:spPr>
              <a:xfrm>
                <a:off x="140926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3" name="object 2815">
                <a:extLst>
                  <a:ext uri="{FF2B5EF4-FFF2-40B4-BE49-F238E27FC236}">
                    <a16:creationId xmlns:a16="http://schemas.microsoft.com/office/drawing/2014/main" id="{7848AA59-F2EA-555B-FA83-DE995FDB6877}"/>
                  </a:ext>
                </a:extLst>
              </p:cNvPr>
              <p:cNvSpPr/>
              <p:nvPr/>
            </p:nvSpPr>
            <p:spPr>
              <a:xfrm>
                <a:off x="142229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4" name="object 2816">
                <a:extLst>
                  <a:ext uri="{FF2B5EF4-FFF2-40B4-BE49-F238E27FC236}">
                    <a16:creationId xmlns:a16="http://schemas.microsoft.com/office/drawing/2014/main" id="{61DB6D96-0805-25EA-5555-13586338FB34}"/>
                  </a:ext>
                </a:extLst>
              </p:cNvPr>
              <p:cNvSpPr/>
              <p:nvPr/>
            </p:nvSpPr>
            <p:spPr>
              <a:xfrm>
                <a:off x="14379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5" name="object 2817">
                <a:extLst>
                  <a:ext uri="{FF2B5EF4-FFF2-40B4-BE49-F238E27FC236}">
                    <a16:creationId xmlns:a16="http://schemas.microsoft.com/office/drawing/2014/main" id="{EA7D1723-C06B-8B9C-2750-2D2A84FF15C5}"/>
                  </a:ext>
                </a:extLst>
              </p:cNvPr>
              <p:cNvSpPr/>
              <p:nvPr/>
            </p:nvSpPr>
            <p:spPr>
              <a:xfrm>
                <a:off x="145357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6" name="object 2818">
                <a:extLst>
                  <a:ext uri="{FF2B5EF4-FFF2-40B4-BE49-F238E27FC236}">
                    <a16:creationId xmlns:a16="http://schemas.microsoft.com/office/drawing/2014/main" id="{848B6091-0C71-A9EA-3197-39B66653AFC3}"/>
                  </a:ext>
                </a:extLst>
              </p:cNvPr>
              <p:cNvSpPr/>
              <p:nvPr/>
            </p:nvSpPr>
            <p:spPr>
              <a:xfrm>
                <a:off x="14691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7" name="object 2819">
                <a:extLst>
                  <a:ext uri="{FF2B5EF4-FFF2-40B4-BE49-F238E27FC236}">
                    <a16:creationId xmlns:a16="http://schemas.microsoft.com/office/drawing/2014/main" id="{5C360D5E-0EF5-E4E0-E009-632AB4598927}"/>
                  </a:ext>
                </a:extLst>
              </p:cNvPr>
              <p:cNvSpPr/>
              <p:nvPr/>
            </p:nvSpPr>
            <p:spPr>
              <a:xfrm>
                <a:off x="1484836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8" name="object 2820">
                <a:extLst>
                  <a:ext uri="{FF2B5EF4-FFF2-40B4-BE49-F238E27FC236}">
                    <a16:creationId xmlns:a16="http://schemas.microsoft.com/office/drawing/2014/main" id="{4FB1BF03-7D48-7280-A66F-F47F3AF330D4}"/>
                  </a:ext>
                </a:extLst>
              </p:cNvPr>
              <p:cNvSpPr/>
              <p:nvPr/>
            </p:nvSpPr>
            <p:spPr>
              <a:xfrm>
                <a:off x="1364969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99" name="object 2821">
                <a:extLst>
                  <a:ext uri="{FF2B5EF4-FFF2-40B4-BE49-F238E27FC236}">
                    <a16:creationId xmlns:a16="http://schemas.microsoft.com/office/drawing/2014/main" id="{C6B5F018-17E2-5113-A611-40FC1074745C}"/>
                  </a:ext>
                </a:extLst>
              </p:cNvPr>
              <p:cNvSpPr/>
              <p:nvPr/>
            </p:nvSpPr>
            <p:spPr>
              <a:xfrm>
                <a:off x="136235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0" name="object 2822">
                <a:extLst>
                  <a:ext uri="{FF2B5EF4-FFF2-40B4-BE49-F238E27FC236}">
                    <a16:creationId xmlns:a16="http://schemas.microsoft.com/office/drawing/2014/main" id="{781DE6DF-CD06-D4D0-AFAC-E076F26367C9}"/>
                  </a:ext>
                </a:extLst>
              </p:cNvPr>
              <p:cNvSpPr/>
              <p:nvPr/>
            </p:nvSpPr>
            <p:spPr>
              <a:xfrm>
                <a:off x="1351934" y="74063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10795">
                    <a:moveTo>
                      <a:pt x="0" y="10426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1" name="object 2823">
                <a:extLst>
                  <a:ext uri="{FF2B5EF4-FFF2-40B4-BE49-F238E27FC236}">
                    <a16:creationId xmlns:a16="http://schemas.microsoft.com/office/drawing/2014/main" id="{5CB285CF-5893-BCD2-8FE9-A5FC21007D18}"/>
                  </a:ext>
                </a:extLst>
              </p:cNvPr>
              <p:cNvSpPr/>
              <p:nvPr/>
            </p:nvSpPr>
            <p:spPr>
              <a:xfrm>
                <a:off x="1213808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23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2" name="object 2824">
                <a:extLst>
                  <a:ext uri="{FF2B5EF4-FFF2-40B4-BE49-F238E27FC236}">
                    <a16:creationId xmlns:a16="http://schemas.microsoft.com/office/drawing/2014/main" id="{18FBA20F-7C5E-21EF-A552-4E679163C7E6}"/>
                  </a:ext>
                </a:extLst>
              </p:cNvPr>
              <p:cNvSpPr/>
              <p:nvPr/>
            </p:nvSpPr>
            <p:spPr>
              <a:xfrm>
                <a:off x="1364959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3" name="object 2825">
                <a:extLst>
                  <a:ext uri="{FF2B5EF4-FFF2-40B4-BE49-F238E27FC236}">
                    <a16:creationId xmlns:a16="http://schemas.microsoft.com/office/drawing/2014/main" id="{187252E5-E0C7-580A-5B4B-BCD5A2478594}"/>
                  </a:ext>
                </a:extLst>
              </p:cNvPr>
              <p:cNvSpPr/>
              <p:nvPr/>
            </p:nvSpPr>
            <p:spPr>
              <a:xfrm>
                <a:off x="1503084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4" name="object 2826">
                <a:extLst>
                  <a:ext uri="{FF2B5EF4-FFF2-40B4-BE49-F238E27FC236}">
                    <a16:creationId xmlns:a16="http://schemas.microsoft.com/office/drawing/2014/main" id="{84EB486D-B5AE-7175-F385-E2EAFC79C30B}"/>
                  </a:ext>
                </a:extLst>
              </p:cNvPr>
              <p:cNvSpPr/>
              <p:nvPr/>
            </p:nvSpPr>
            <p:spPr>
              <a:xfrm>
                <a:off x="1213808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5" name="object 2827">
                <a:extLst>
                  <a:ext uri="{FF2B5EF4-FFF2-40B4-BE49-F238E27FC236}">
                    <a16:creationId xmlns:a16="http://schemas.microsoft.com/office/drawing/2014/main" id="{219EB1F6-A9CB-661A-A6A8-142948676B7E}"/>
                  </a:ext>
                </a:extLst>
              </p:cNvPr>
              <p:cNvSpPr/>
              <p:nvPr/>
            </p:nvSpPr>
            <p:spPr>
              <a:xfrm>
                <a:off x="1221634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6" name="object 2828">
                <a:extLst>
                  <a:ext uri="{FF2B5EF4-FFF2-40B4-BE49-F238E27FC236}">
                    <a16:creationId xmlns:a16="http://schemas.microsoft.com/office/drawing/2014/main" id="{3E21C6EF-40F2-F997-FECC-E8D7052ABDA9}"/>
                  </a:ext>
                </a:extLst>
              </p:cNvPr>
              <p:cNvSpPr/>
              <p:nvPr/>
            </p:nvSpPr>
            <p:spPr>
              <a:xfrm>
                <a:off x="122684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7" name="object 2829">
                <a:extLst>
                  <a:ext uri="{FF2B5EF4-FFF2-40B4-BE49-F238E27FC236}">
                    <a16:creationId xmlns:a16="http://schemas.microsoft.com/office/drawing/2014/main" id="{A8C29D6C-6E55-1AD7-605B-4A7C3D608BDA}"/>
                  </a:ext>
                </a:extLst>
              </p:cNvPr>
              <p:cNvSpPr/>
              <p:nvPr/>
            </p:nvSpPr>
            <p:spPr>
              <a:xfrm>
                <a:off x="12268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8" name="object 2830">
                <a:extLst>
                  <a:ext uri="{FF2B5EF4-FFF2-40B4-BE49-F238E27FC236}">
                    <a16:creationId xmlns:a16="http://schemas.microsoft.com/office/drawing/2014/main" id="{485BCB8B-0786-310D-129A-2EE91C625E07}"/>
                  </a:ext>
                </a:extLst>
              </p:cNvPr>
              <p:cNvSpPr/>
              <p:nvPr/>
            </p:nvSpPr>
            <p:spPr>
              <a:xfrm>
                <a:off x="12424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09" name="object 2831">
                <a:extLst>
                  <a:ext uri="{FF2B5EF4-FFF2-40B4-BE49-F238E27FC236}">
                    <a16:creationId xmlns:a16="http://schemas.microsoft.com/office/drawing/2014/main" id="{3AA7DB61-1BC7-8176-ED12-5FF701D88007}"/>
                  </a:ext>
                </a:extLst>
              </p:cNvPr>
              <p:cNvSpPr/>
              <p:nvPr/>
            </p:nvSpPr>
            <p:spPr>
              <a:xfrm>
                <a:off x="125811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0" name="object 2832">
                <a:extLst>
                  <a:ext uri="{FF2B5EF4-FFF2-40B4-BE49-F238E27FC236}">
                    <a16:creationId xmlns:a16="http://schemas.microsoft.com/office/drawing/2014/main" id="{65147D6A-A47F-D41A-5D40-FA8BA6EF9004}"/>
                  </a:ext>
                </a:extLst>
              </p:cNvPr>
              <p:cNvSpPr/>
              <p:nvPr/>
            </p:nvSpPr>
            <p:spPr>
              <a:xfrm>
                <a:off x="125811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1" name="object 2833">
                <a:extLst>
                  <a:ext uri="{FF2B5EF4-FFF2-40B4-BE49-F238E27FC236}">
                    <a16:creationId xmlns:a16="http://schemas.microsoft.com/office/drawing/2014/main" id="{FF7F1A36-B5AE-A9A7-534A-901E9629A59B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2" name="object 2834">
                <a:extLst>
                  <a:ext uri="{FF2B5EF4-FFF2-40B4-BE49-F238E27FC236}">
                    <a16:creationId xmlns:a16="http://schemas.microsoft.com/office/drawing/2014/main" id="{A2E654F8-F585-F541-FDBF-46DEAD6402B1}"/>
                  </a:ext>
                </a:extLst>
              </p:cNvPr>
              <p:cNvSpPr/>
              <p:nvPr/>
            </p:nvSpPr>
            <p:spPr>
              <a:xfrm>
                <a:off x="127114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3" name="object 2835">
                <a:extLst>
                  <a:ext uri="{FF2B5EF4-FFF2-40B4-BE49-F238E27FC236}">
                    <a16:creationId xmlns:a16="http://schemas.microsoft.com/office/drawing/2014/main" id="{44F5A539-DA11-D784-401B-03B69B250656}"/>
                  </a:ext>
                </a:extLst>
              </p:cNvPr>
              <p:cNvSpPr/>
              <p:nvPr/>
            </p:nvSpPr>
            <p:spPr>
              <a:xfrm>
                <a:off x="128678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4" name="object 2836">
                <a:extLst>
                  <a:ext uri="{FF2B5EF4-FFF2-40B4-BE49-F238E27FC236}">
                    <a16:creationId xmlns:a16="http://schemas.microsoft.com/office/drawing/2014/main" id="{67C935CB-5B71-11E7-AED9-52149B50C3C3}"/>
                  </a:ext>
                </a:extLst>
              </p:cNvPr>
              <p:cNvSpPr/>
              <p:nvPr/>
            </p:nvSpPr>
            <p:spPr>
              <a:xfrm>
                <a:off x="128678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5" name="object 2837">
                <a:extLst>
                  <a:ext uri="{FF2B5EF4-FFF2-40B4-BE49-F238E27FC236}">
                    <a16:creationId xmlns:a16="http://schemas.microsoft.com/office/drawing/2014/main" id="{F73AE230-5D0B-E7BB-6924-9CA167DA715E}"/>
                  </a:ext>
                </a:extLst>
              </p:cNvPr>
              <p:cNvSpPr/>
              <p:nvPr/>
            </p:nvSpPr>
            <p:spPr>
              <a:xfrm>
                <a:off x="13024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6" name="object 2838">
                <a:extLst>
                  <a:ext uri="{FF2B5EF4-FFF2-40B4-BE49-F238E27FC236}">
                    <a16:creationId xmlns:a16="http://schemas.microsoft.com/office/drawing/2014/main" id="{B534E552-9427-01AE-D96D-9E5D6834D3F9}"/>
                  </a:ext>
                </a:extLst>
              </p:cNvPr>
              <p:cNvSpPr/>
              <p:nvPr/>
            </p:nvSpPr>
            <p:spPr>
              <a:xfrm>
                <a:off x="131805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7" name="object 2839">
                <a:extLst>
                  <a:ext uri="{FF2B5EF4-FFF2-40B4-BE49-F238E27FC236}">
                    <a16:creationId xmlns:a16="http://schemas.microsoft.com/office/drawing/2014/main" id="{55EB9142-A588-9DF2-6FDD-1DE9E40D65DB}"/>
                  </a:ext>
                </a:extLst>
              </p:cNvPr>
              <p:cNvSpPr/>
              <p:nvPr/>
            </p:nvSpPr>
            <p:spPr>
              <a:xfrm>
                <a:off x="133369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8" name="object 2840">
                <a:extLst>
                  <a:ext uri="{FF2B5EF4-FFF2-40B4-BE49-F238E27FC236}">
                    <a16:creationId xmlns:a16="http://schemas.microsoft.com/office/drawing/2014/main" id="{9EE54157-326D-6D83-1800-02F06E34FBD8}"/>
                  </a:ext>
                </a:extLst>
              </p:cNvPr>
              <p:cNvSpPr/>
              <p:nvPr/>
            </p:nvSpPr>
            <p:spPr>
              <a:xfrm>
                <a:off x="134672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19" name="object 2841">
                <a:extLst>
                  <a:ext uri="{FF2B5EF4-FFF2-40B4-BE49-F238E27FC236}">
                    <a16:creationId xmlns:a16="http://schemas.microsoft.com/office/drawing/2014/main" id="{5E5C84B5-A44A-05D9-C069-8C9285210D15}"/>
                  </a:ext>
                </a:extLst>
              </p:cNvPr>
              <p:cNvSpPr/>
              <p:nvPr/>
            </p:nvSpPr>
            <p:spPr>
              <a:xfrm>
                <a:off x="1346730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0" name="object 2842">
                <a:extLst>
                  <a:ext uri="{FF2B5EF4-FFF2-40B4-BE49-F238E27FC236}">
                    <a16:creationId xmlns:a16="http://schemas.microsoft.com/office/drawing/2014/main" id="{D6691DD6-7B48-44A7-16AA-932432C69FE1}"/>
                  </a:ext>
                </a:extLst>
              </p:cNvPr>
              <p:cNvSpPr/>
              <p:nvPr/>
            </p:nvSpPr>
            <p:spPr>
              <a:xfrm>
                <a:off x="133369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1" name="object 2843">
                <a:extLst>
                  <a:ext uri="{FF2B5EF4-FFF2-40B4-BE49-F238E27FC236}">
                    <a16:creationId xmlns:a16="http://schemas.microsoft.com/office/drawing/2014/main" id="{CE41197D-F78C-AD26-118B-9FAC33AE7D88}"/>
                  </a:ext>
                </a:extLst>
              </p:cNvPr>
              <p:cNvSpPr/>
              <p:nvPr/>
            </p:nvSpPr>
            <p:spPr>
              <a:xfrm>
                <a:off x="1318056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2" name="object 2844">
                <a:extLst>
                  <a:ext uri="{FF2B5EF4-FFF2-40B4-BE49-F238E27FC236}">
                    <a16:creationId xmlns:a16="http://schemas.microsoft.com/office/drawing/2014/main" id="{BF39FCC8-34AC-2316-7E2B-9DF5F8EE9252}"/>
                  </a:ext>
                </a:extLst>
              </p:cNvPr>
              <p:cNvSpPr/>
              <p:nvPr/>
            </p:nvSpPr>
            <p:spPr>
              <a:xfrm>
                <a:off x="130242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3" name="object 2845">
                <a:extLst>
                  <a:ext uri="{FF2B5EF4-FFF2-40B4-BE49-F238E27FC236}">
                    <a16:creationId xmlns:a16="http://schemas.microsoft.com/office/drawing/2014/main" id="{56BDB486-1D5E-7F9B-B891-0F99953F012C}"/>
                  </a:ext>
                </a:extLst>
              </p:cNvPr>
              <p:cNvSpPr/>
              <p:nvPr/>
            </p:nvSpPr>
            <p:spPr>
              <a:xfrm>
                <a:off x="1273747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4" name="object 2846">
                <a:extLst>
                  <a:ext uri="{FF2B5EF4-FFF2-40B4-BE49-F238E27FC236}">
                    <a16:creationId xmlns:a16="http://schemas.microsoft.com/office/drawing/2014/main" id="{29E19A4D-911F-72F0-3914-5B2FF9871725}"/>
                  </a:ext>
                </a:extLst>
              </p:cNvPr>
              <p:cNvSpPr/>
              <p:nvPr/>
            </p:nvSpPr>
            <p:spPr>
              <a:xfrm>
                <a:off x="1242481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5" name="object 2847">
                <a:extLst>
                  <a:ext uri="{FF2B5EF4-FFF2-40B4-BE49-F238E27FC236}">
                    <a16:creationId xmlns:a16="http://schemas.microsoft.com/office/drawing/2014/main" id="{90453E65-EEC3-E0ED-B5C6-78473EE2D94D}"/>
                  </a:ext>
                </a:extLst>
              </p:cNvPr>
              <p:cNvSpPr/>
              <p:nvPr/>
            </p:nvSpPr>
            <p:spPr>
              <a:xfrm>
                <a:off x="122945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6" name="object 2848">
                <a:extLst>
                  <a:ext uri="{FF2B5EF4-FFF2-40B4-BE49-F238E27FC236}">
                    <a16:creationId xmlns:a16="http://schemas.microsoft.com/office/drawing/2014/main" id="{CFB5BC65-B976-61DB-0FD1-BF9AFAD5B797}"/>
                  </a:ext>
                </a:extLst>
              </p:cNvPr>
              <p:cNvSpPr/>
              <p:nvPr/>
            </p:nvSpPr>
            <p:spPr>
              <a:xfrm>
                <a:off x="121381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7" name="object 2849">
                <a:extLst>
                  <a:ext uri="{FF2B5EF4-FFF2-40B4-BE49-F238E27FC236}">
                    <a16:creationId xmlns:a16="http://schemas.microsoft.com/office/drawing/2014/main" id="{D6BB9036-18AA-6F76-A5A5-03B282A9DCCB}"/>
                  </a:ext>
                </a:extLst>
              </p:cNvPr>
              <p:cNvSpPr/>
              <p:nvPr/>
            </p:nvSpPr>
            <p:spPr>
              <a:xfrm>
                <a:off x="151351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8" name="object 2850">
                <a:extLst>
                  <a:ext uri="{FF2B5EF4-FFF2-40B4-BE49-F238E27FC236}">
                    <a16:creationId xmlns:a16="http://schemas.microsoft.com/office/drawing/2014/main" id="{D7A7EE46-39B5-0307-042E-677A84EF73D3}"/>
                  </a:ext>
                </a:extLst>
              </p:cNvPr>
              <p:cNvSpPr/>
              <p:nvPr/>
            </p:nvSpPr>
            <p:spPr>
              <a:xfrm>
                <a:off x="1372779" y="7416803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29" name="object 2851">
                <a:extLst>
                  <a:ext uri="{FF2B5EF4-FFF2-40B4-BE49-F238E27FC236}">
                    <a16:creationId xmlns:a16="http://schemas.microsoft.com/office/drawing/2014/main" id="{5BC69D73-21B0-387F-8C48-C1751D722EFF}"/>
                  </a:ext>
                </a:extLst>
              </p:cNvPr>
              <p:cNvSpPr/>
              <p:nvPr/>
            </p:nvSpPr>
            <p:spPr>
              <a:xfrm>
                <a:off x="14978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0" name="object 2852">
                <a:extLst>
                  <a:ext uri="{FF2B5EF4-FFF2-40B4-BE49-F238E27FC236}">
                    <a16:creationId xmlns:a16="http://schemas.microsoft.com/office/drawing/2014/main" id="{A3703CF6-51FE-88B4-231E-F082579CCF15}"/>
                  </a:ext>
                </a:extLst>
              </p:cNvPr>
              <p:cNvSpPr/>
              <p:nvPr/>
            </p:nvSpPr>
            <p:spPr>
              <a:xfrm>
                <a:off x="149774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1" name="object 2853">
                <a:extLst>
                  <a:ext uri="{FF2B5EF4-FFF2-40B4-BE49-F238E27FC236}">
                    <a16:creationId xmlns:a16="http://schemas.microsoft.com/office/drawing/2014/main" id="{29F09676-8E28-8181-B659-D4D957F37868}"/>
                  </a:ext>
                </a:extLst>
              </p:cNvPr>
              <p:cNvSpPr/>
              <p:nvPr/>
            </p:nvSpPr>
            <p:spPr>
              <a:xfrm>
                <a:off x="1484836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2" name="object 2854">
                <a:extLst>
                  <a:ext uri="{FF2B5EF4-FFF2-40B4-BE49-F238E27FC236}">
                    <a16:creationId xmlns:a16="http://schemas.microsoft.com/office/drawing/2014/main" id="{3E99CDFF-E4A3-8D4B-6311-579540E98FD1}"/>
                  </a:ext>
                </a:extLst>
              </p:cNvPr>
              <p:cNvSpPr/>
              <p:nvPr/>
            </p:nvSpPr>
            <p:spPr>
              <a:xfrm>
                <a:off x="148223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3" name="object 2855">
                <a:extLst>
                  <a:ext uri="{FF2B5EF4-FFF2-40B4-BE49-F238E27FC236}">
                    <a16:creationId xmlns:a16="http://schemas.microsoft.com/office/drawing/2014/main" id="{BE118EDB-DB95-F2FE-5E14-B0EC4E42ACBD}"/>
                  </a:ext>
                </a:extLst>
              </p:cNvPr>
              <p:cNvSpPr/>
              <p:nvPr/>
            </p:nvSpPr>
            <p:spPr>
              <a:xfrm>
                <a:off x="14691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4" name="object 2856">
                <a:extLst>
                  <a:ext uri="{FF2B5EF4-FFF2-40B4-BE49-F238E27FC236}">
                    <a16:creationId xmlns:a16="http://schemas.microsoft.com/office/drawing/2014/main" id="{96B2E0D7-5B73-CF33-62A6-A2FA5DB3783F}"/>
                  </a:ext>
                </a:extLst>
              </p:cNvPr>
              <p:cNvSpPr/>
              <p:nvPr/>
            </p:nvSpPr>
            <p:spPr>
              <a:xfrm>
                <a:off x="145357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5" name="object 2857">
                <a:extLst>
                  <a:ext uri="{FF2B5EF4-FFF2-40B4-BE49-F238E27FC236}">
                    <a16:creationId xmlns:a16="http://schemas.microsoft.com/office/drawing/2014/main" id="{4580C5B1-52F1-0229-2206-08B6E89FD971}"/>
                  </a:ext>
                </a:extLst>
              </p:cNvPr>
              <p:cNvSpPr/>
              <p:nvPr/>
            </p:nvSpPr>
            <p:spPr>
              <a:xfrm>
                <a:off x="14379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6" name="object 2858">
                <a:extLst>
                  <a:ext uri="{FF2B5EF4-FFF2-40B4-BE49-F238E27FC236}">
                    <a16:creationId xmlns:a16="http://schemas.microsoft.com/office/drawing/2014/main" id="{2A44656F-D75C-29FB-8855-00848C4B340D}"/>
                  </a:ext>
                </a:extLst>
              </p:cNvPr>
              <p:cNvSpPr/>
              <p:nvPr/>
            </p:nvSpPr>
            <p:spPr>
              <a:xfrm>
                <a:off x="142229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7" name="object 2859">
                <a:extLst>
                  <a:ext uri="{FF2B5EF4-FFF2-40B4-BE49-F238E27FC236}">
                    <a16:creationId xmlns:a16="http://schemas.microsoft.com/office/drawing/2014/main" id="{8806D212-55D4-8BD7-89D5-B0ABC71EBB66}"/>
                  </a:ext>
                </a:extLst>
              </p:cNvPr>
              <p:cNvSpPr/>
              <p:nvPr/>
            </p:nvSpPr>
            <p:spPr>
              <a:xfrm>
                <a:off x="140926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8" name="object 2860">
                <a:extLst>
                  <a:ext uri="{FF2B5EF4-FFF2-40B4-BE49-F238E27FC236}">
                    <a16:creationId xmlns:a16="http://schemas.microsoft.com/office/drawing/2014/main" id="{DC2C3FBF-4EB1-FFD7-49D2-33290EB72EE6}"/>
                  </a:ext>
                </a:extLst>
              </p:cNvPr>
              <p:cNvSpPr/>
              <p:nvPr/>
            </p:nvSpPr>
            <p:spPr>
              <a:xfrm>
                <a:off x="139363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39" name="object 2861">
                <a:extLst>
                  <a:ext uri="{FF2B5EF4-FFF2-40B4-BE49-F238E27FC236}">
                    <a16:creationId xmlns:a16="http://schemas.microsoft.com/office/drawing/2014/main" id="{3E4420E3-283C-C13F-D5C5-ADA585022F78}"/>
                  </a:ext>
                </a:extLst>
              </p:cNvPr>
              <p:cNvSpPr/>
              <p:nvPr/>
            </p:nvSpPr>
            <p:spPr>
              <a:xfrm>
                <a:off x="137799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0" name="object 2862">
                <a:extLst>
                  <a:ext uri="{FF2B5EF4-FFF2-40B4-BE49-F238E27FC236}">
                    <a16:creationId xmlns:a16="http://schemas.microsoft.com/office/drawing/2014/main" id="{A5F45315-2D24-644E-CB7E-862CF927AD20}"/>
                  </a:ext>
                </a:extLst>
              </p:cNvPr>
              <p:cNvSpPr/>
              <p:nvPr/>
            </p:nvSpPr>
            <p:spPr>
              <a:xfrm>
                <a:off x="13649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1" name="object 2863">
                <a:extLst>
                  <a:ext uri="{FF2B5EF4-FFF2-40B4-BE49-F238E27FC236}">
                    <a16:creationId xmlns:a16="http://schemas.microsoft.com/office/drawing/2014/main" id="{F47EA681-31C8-3764-4D5D-86BBAB2E07AB}"/>
                  </a:ext>
                </a:extLst>
              </p:cNvPr>
              <p:cNvSpPr/>
              <p:nvPr/>
            </p:nvSpPr>
            <p:spPr>
              <a:xfrm>
                <a:off x="137799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2" name="object 2864">
                <a:extLst>
                  <a:ext uri="{FF2B5EF4-FFF2-40B4-BE49-F238E27FC236}">
                    <a16:creationId xmlns:a16="http://schemas.microsoft.com/office/drawing/2014/main" id="{35B7FF98-7758-5D77-8202-B3B3316FBCC3}"/>
                  </a:ext>
                </a:extLst>
              </p:cNvPr>
              <p:cNvSpPr/>
              <p:nvPr/>
            </p:nvSpPr>
            <p:spPr>
              <a:xfrm>
                <a:off x="13936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3" name="object 2865">
                <a:extLst>
                  <a:ext uri="{FF2B5EF4-FFF2-40B4-BE49-F238E27FC236}">
                    <a16:creationId xmlns:a16="http://schemas.microsoft.com/office/drawing/2014/main" id="{A6660082-635B-EFF0-8B2F-0A00222BFED5}"/>
                  </a:ext>
                </a:extLst>
              </p:cNvPr>
              <p:cNvSpPr/>
              <p:nvPr/>
            </p:nvSpPr>
            <p:spPr>
              <a:xfrm>
                <a:off x="140926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4" name="object 2866">
                <a:extLst>
                  <a:ext uri="{FF2B5EF4-FFF2-40B4-BE49-F238E27FC236}">
                    <a16:creationId xmlns:a16="http://schemas.microsoft.com/office/drawing/2014/main" id="{A15B87F4-01EB-F5D3-5D91-8AEE36472307}"/>
                  </a:ext>
                </a:extLst>
              </p:cNvPr>
              <p:cNvSpPr/>
              <p:nvPr/>
            </p:nvSpPr>
            <p:spPr>
              <a:xfrm>
                <a:off x="142229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5" name="object 2867">
                <a:extLst>
                  <a:ext uri="{FF2B5EF4-FFF2-40B4-BE49-F238E27FC236}">
                    <a16:creationId xmlns:a16="http://schemas.microsoft.com/office/drawing/2014/main" id="{FFEF77A3-9B86-22E3-C1FC-8A53664968BC}"/>
                  </a:ext>
                </a:extLst>
              </p:cNvPr>
              <p:cNvSpPr/>
              <p:nvPr/>
            </p:nvSpPr>
            <p:spPr>
              <a:xfrm>
                <a:off x="14379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6" name="object 2868">
                <a:extLst>
                  <a:ext uri="{FF2B5EF4-FFF2-40B4-BE49-F238E27FC236}">
                    <a16:creationId xmlns:a16="http://schemas.microsoft.com/office/drawing/2014/main" id="{5F701E3D-BC07-BF54-B486-C4033EE05311}"/>
                  </a:ext>
                </a:extLst>
              </p:cNvPr>
              <p:cNvSpPr/>
              <p:nvPr/>
            </p:nvSpPr>
            <p:spPr>
              <a:xfrm>
                <a:off x="145357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7" name="object 2869">
                <a:extLst>
                  <a:ext uri="{FF2B5EF4-FFF2-40B4-BE49-F238E27FC236}">
                    <a16:creationId xmlns:a16="http://schemas.microsoft.com/office/drawing/2014/main" id="{497C7CA1-4E6F-C6C4-D90F-3686602C1C66}"/>
                  </a:ext>
                </a:extLst>
              </p:cNvPr>
              <p:cNvSpPr/>
              <p:nvPr/>
            </p:nvSpPr>
            <p:spPr>
              <a:xfrm>
                <a:off x="14691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8" name="object 2870">
                <a:extLst>
                  <a:ext uri="{FF2B5EF4-FFF2-40B4-BE49-F238E27FC236}">
                    <a16:creationId xmlns:a16="http://schemas.microsoft.com/office/drawing/2014/main" id="{29CD047A-C815-80F2-9FEC-4FC7AD910DA0}"/>
                  </a:ext>
                </a:extLst>
              </p:cNvPr>
              <p:cNvSpPr/>
              <p:nvPr/>
            </p:nvSpPr>
            <p:spPr>
              <a:xfrm>
                <a:off x="1484836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49" name="object 2871">
                <a:extLst>
                  <a:ext uri="{FF2B5EF4-FFF2-40B4-BE49-F238E27FC236}">
                    <a16:creationId xmlns:a16="http://schemas.microsoft.com/office/drawing/2014/main" id="{32EAAF32-B496-1B5C-313D-8BE4BDCD0766}"/>
                  </a:ext>
                </a:extLst>
              </p:cNvPr>
              <p:cNvSpPr/>
              <p:nvPr/>
            </p:nvSpPr>
            <p:spPr>
              <a:xfrm>
                <a:off x="1364969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0" name="object 2872">
                <a:extLst>
                  <a:ext uri="{FF2B5EF4-FFF2-40B4-BE49-F238E27FC236}">
                    <a16:creationId xmlns:a16="http://schemas.microsoft.com/office/drawing/2014/main" id="{4F071E64-2895-F680-61C5-1B4A9D115271}"/>
                  </a:ext>
                </a:extLst>
              </p:cNvPr>
              <p:cNvSpPr/>
              <p:nvPr/>
            </p:nvSpPr>
            <p:spPr>
              <a:xfrm>
                <a:off x="136235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1" name="object 2873">
                <a:extLst>
                  <a:ext uri="{FF2B5EF4-FFF2-40B4-BE49-F238E27FC236}">
                    <a16:creationId xmlns:a16="http://schemas.microsoft.com/office/drawing/2014/main" id="{8AC084BD-5A12-3B4F-0319-9DD21E25E123}"/>
                  </a:ext>
                </a:extLst>
              </p:cNvPr>
              <p:cNvSpPr/>
              <p:nvPr/>
            </p:nvSpPr>
            <p:spPr>
              <a:xfrm>
                <a:off x="1351934" y="7481955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2" name="object 2874">
                <a:extLst>
                  <a:ext uri="{FF2B5EF4-FFF2-40B4-BE49-F238E27FC236}">
                    <a16:creationId xmlns:a16="http://schemas.microsoft.com/office/drawing/2014/main" id="{50518529-B1C8-93FD-DCD6-106BB62E1479}"/>
                  </a:ext>
                </a:extLst>
              </p:cNvPr>
              <p:cNvSpPr/>
              <p:nvPr/>
            </p:nvSpPr>
            <p:spPr>
              <a:xfrm>
                <a:off x="1213808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3" name="object 2875">
                <a:extLst>
                  <a:ext uri="{FF2B5EF4-FFF2-40B4-BE49-F238E27FC236}">
                    <a16:creationId xmlns:a16="http://schemas.microsoft.com/office/drawing/2014/main" id="{090D4172-3B26-7DAE-30CC-ED457D65BA55}"/>
                  </a:ext>
                </a:extLst>
              </p:cNvPr>
              <p:cNvSpPr/>
              <p:nvPr/>
            </p:nvSpPr>
            <p:spPr>
              <a:xfrm>
                <a:off x="1364959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4" name="object 2876">
                <a:extLst>
                  <a:ext uri="{FF2B5EF4-FFF2-40B4-BE49-F238E27FC236}">
                    <a16:creationId xmlns:a16="http://schemas.microsoft.com/office/drawing/2014/main" id="{C204222A-3F12-EBFD-A4AC-5CFF67EA18AF}"/>
                  </a:ext>
                </a:extLst>
              </p:cNvPr>
              <p:cNvSpPr/>
              <p:nvPr/>
            </p:nvSpPr>
            <p:spPr>
              <a:xfrm>
                <a:off x="1503084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5" name="object 2877">
                <a:extLst>
                  <a:ext uri="{FF2B5EF4-FFF2-40B4-BE49-F238E27FC236}">
                    <a16:creationId xmlns:a16="http://schemas.microsoft.com/office/drawing/2014/main" id="{B4E62867-8716-A5BD-2990-F1CBBE615BB1}"/>
                  </a:ext>
                </a:extLst>
              </p:cNvPr>
              <p:cNvSpPr/>
              <p:nvPr/>
            </p:nvSpPr>
            <p:spPr>
              <a:xfrm>
                <a:off x="1213808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6" name="object 2878">
                <a:extLst>
                  <a:ext uri="{FF2B5EF4-FFF2-40B4-BE49-F238E27FC236}">
                    <a16:creationId xmlns:a16="http://schemas.microsoft.com/office/drawing/2014/main" id="{1059016C-B494-1B8E-A681-CA7DFC0AEFE4}"/>
                  </a:ext>
                </a:extLst>
              </p:cNvPr>
              <p:cNvSpPr/>
              <p:nvPr/>
            </p:nvSpPr>
            <p:spPr>
              <a:xfrm>
                <a:off x="1221634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7" name="object 2879">
                <a:extLst>
                  <a:ext uri="{FF2B5EF4-FFF2-40B4-BE49-F238E27FC236}">
                    <a16:creationId xmlns:a16="http://schemas.microsoft.com/office/drawing/2014/main" id="{54DF8DB3-D845-BE06-1405-F8E9ECCE2F36}"/>
                  </a:ext>
                </a:extLst>
              </p:cNvPr>
              <p:cNvSpPr/>
              <p:nvPr/>
            </p:nvSpPr>
            <p:spPr>
              <a:xfrm>
                <a:off x="122684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8" name="object 2880">
                <a:extLst>
                  <a:ext uri="{FF2B5EF4-FFF2-40B4-BE49-F238E27FC236}">
                    <a16:creationId xmlns:a16="http://schemas.microsoft.com/office/drawing/2014/main" id="{95B9ADB5-10B9-724A-2198-FEFF7FA48F44}"/>
                  </a:ext>
                </a:extLst>
              </p:cNvPr>
              <p:cNvSpPr/>
              <p:nvPr/>
            </p:nvSpPr>
            <p:spPr>
              <a:xfrm>
                <a:off x="12268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59" name="object 2881">
                <a:extLst>
                  <a:ext uri="{FF2B5EF4-FFF2-40B4-BE49-F238E27FC236}">
                    <a16:creationId xmlns:a16="http://schemas.microsoft.com/office/drawing/2014/main" id="{79ED4424-6B0B-CA20-C62B-BFCD21417ADC}"/>
                  </a:ext>
                </a:extLst>
              </p:cNvPr>
              <p:cNvSpPr/>
              <p:nvPr/>
            </p:nvSpPr>
            <p:spPr>
              <a:xfrm>
                <a:off x="12424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0" name="object 2882">
                <a:extLst>
                  <a:ext uri="{FF2B5EF4-FFF2-40B4-BE49-F238E27FC236}">
                    <a16:creationId xmlns:a16="http://schemas.microsoft.com/office/drawing/2014/main" id="{54280605-764C-3105-FD18-F5A73800A416}"/>
                  </a:ext>
                </a:extLst>
              </p:cNvPr>
              <p:cNvSpPr/>
              <p:nvPr/>
            </p:nvSpPr>
            <p:spPr>
              <a:xfrm>
                <a:off x="125811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1" name="object 2883">
                <a:extLst>
                  <a:ext uri="{FF2B5EF4-FFF2-40B4-BE49-F238E27FC236}">
                    <a16:creationId xmlns:a16="http://schemas.microsoft.com/office/drawing/2014/main" id="{4242D407-3D1D-1E65-2F82-CAFED79AAAE4}"/>
                  </a:ext>
                </a:extLst>
              </p:cNvPr>
              <p:cNvSpPr/>
              <p:nvPr/>
            </p:nvSpPr>
            <p:spPr>
              <a:xfrm>
                <a:off x="125798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2" name="object 2884">
                <a:extLst>
                  <a:ext uri="{FF2B5EF4-FFF2-40B4-BE49-F238E27FC236}">
                    <a16:creationId xmlns:a16="http://schemas.microsoft.com/office/drawing/2014/main" id="{DD539D67-C683-9811-8F19-74A04B0D937B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3" name="object 2885">
                <a:extLst>
                  <a:ext uri="{FF2B5EF4-FFF2-40B4-BE49-F238E27FC236}">
                    <a16:creationId xmlns:a16="http://schemas.microsoft.com/office/drawing/2014/main" id="{33BBE1C5-EA39-235C-7389-CA99136BD981}"/>
                  </a:ext>
                </a:extLst>
              </p:cNvPr>
              <p:cNvSpPr/>
              <p:nvPr/>
            </p:nvSpPr>
            <p:spPr>
              <a:xfrm>
                <a:off x="127114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4" name="object 2886">
                <a:extLst>
                  <a:ext uri="{FF2B5EF4-FFF2-40B4-BE49-F238E27FC236}">
                    <a16:creationId xmlns:a16="http://schemas.microsoft.com/office/drawing/2014/main" id="{D1F5BA3D-3703-91F8-0EB0-6A07E236C2B2}"/>
                  </a:ext>
                </a:extLst>
              </p:cNvPr>
              <p:cNvSpPr/>
              <p:nvPr/>
            </p:nvSpPr>
            <p:spPr>
              <a:xfrm>
                <a:off x="128678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5" name="object 2887">
                <a:extLst>
                  <a:ext uri="{FF2B5EF4-FFF2-40B4-BE49-F238E27FC236}">
                    <a16:creationId xmlns:a16="http://schemas.microsoft.com/office/drawing/2014/main" id="{EFC7B7E0-635A-AE56-75EF-8DDAC8642AD3}"/>
                  </a:ext>
                </a:extLst>
              </p:cNvPr>
              <p:cNvSpPr/>
              <p:nvPr/>
            </p:nvSpPr>
            <p:spPr>
              <a:xfrm>
                <a:off x="128665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6" name="object 2888">
                <a:extLst>
                  <a:ext uri="{FF2B5EF4-FFF2-40B4-BE49-F238E27FC236}">
                    <a16:creationId xmlns:a16="http://schemas.microsoft.com/office/drawing/2014/main" id="{EF7EF08E-B440-81BC-F7CE-16D0E03C785A}"/>
                  </a:ext>
                </a:extLst>
              </p:cNvPr>
              <p:cNvSpPr/>
              <p:nvPr/>
            </p:nvSpPr>
            <p:spPr>
              <a:xfrm>
                <a:off x="13024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7" name="object 2889">
                <a:extLst>
                  <a:ext uri="{FF2B5EF4-FFF2-40B4-BE49-F238E27FC236}">
                    <a16:creationId xmlns:a16="http://schemas.microsoft.com/office/drawing/2014/main" id="{272A1327-724F-2F4B-8DAB-08E396171520}"/>
                  </a:ext>
                </a:extLst>
              </p:cNvPr>
              <p:cNvSpPr/>
              <p:nvPr/>
            </p:nvSpPr>
            <p:spPr>
              <a:xfrm>
                <a:off x="131805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8" name="object 2890">
                <a:extLst>
                  <a:ext uri="{FF2B5EF4-FFF2-40B4-BE49-F238E27FC236}">
                    <a16:creationId xmlns:a16="http://schemas.microsoft.com/office/drawing/2014/main" id="{B4811400-9D45-67C3-4595-59E93608F6C2}"/>
                  </a:ext>
                </a:extLst>
              </p:cNvPr>
              <p:cNvSpPr/>
              <p:nvPr/>
            </p:nvSpPr>
            <p:spPr>
              <a:xfrm>
                <a:off x="133369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69" name="object 2891">
                <a:extLst>
                  <a:ext uri="{FF2B5EF4-FFF2-40B4-BE49-F238E27FC236}">
                    <a16:creationId xmlns:a16="http://schemas.microsoft.com/office/drawing/2014/main" id="{0525E036-7614-12E8-BCEE-670B5249C364}"/>
                  </a:ext>
                </a:extLst>
              </p:cNvPr>
              <p:cNvSpPr/>
              <p:nvPr/>
            </p:nvSpPr>
            <p:spPr>
              <a:xfrm>
                <a:off x="134672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0" name="object 2892">
                <a:extLst>
                  <a:ext uri="{FF2B5EF4-FFF2-40B4-BE49-F238E27FC236}">
                    <a16:creationId xmlns:a16="http://schemas.microsoft.com/office/drawing/2014/main" id="{27AD2D5D-5D51-BB1F-4BC9-5410D4655ED6}"/>
                  </a:ext>
                </a:extLst>
              </p:cNvPr>
              <p:cNvSpPr/>
              <p:nvPr/>
            </p:nvSpPr>
            <p:spPr>
              <a:xfrm>
                <a:off x="1346730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1" name="object 2893">
                <a:extLst>
                  <a:ext uri="{FF2B5EF4-FFF2-40B4-BE49-F238E27FC236}">
                    <a16:creationId xmlns:a16="http://schemas.microsoft.com/office/drawing/2014/main" id="{8820F38C-D2AF-6BEA-EBE1-487148704224}"/>
                  </a:ext>
                </a:extLst>
              </p:cNvPr>
              <p:cNvSpPr/>
              <p:nvPr/>
            </p:nvSpPr>
            <p:spPr>
              <a:xfrm>
                <a:off x="133369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2" name="object 2894">
                <a:extLst>
                  <a:ext uri="{FF2B5EF4-FFF2-40B4-BE49-F238E27FC236}">
                    <a16:creationId xmlns:a16="http://schemas.microsoft.com/office/drawing/2014/main" id="{C3FCFCA8-CB19-CA6F-52FE-578F66F1209C}"/>
                  </a:ext>
                </a:extLst>
              </p:cNvPr>
              <p:cNvSpPr/>
              <p:nvPr/>
            </p:nvSpPr>
            <p:spPr>
              <a:xfrm>
                <a:off x="1318056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3" name="object 2895">
                <a:extLst>
                  <a:ext uri="{FF2B5EF4-FFF2-40B4-BE49-F238E27FC236}">
                    <a16:creationId xmlns:a16="http://schemas.microsoft.com/office/drawing/2014/main" id="{6E73BD6B-1E32-711B-F816-EC1126C72CF2}"/>
                  </a:ext>
                </a:extLst>
              </p:cNvPr>
              <p:cNvSpPr/>
              <p:nvPr/>
            </p:nvSpPr>
            <p:spPr>
              <a:xfrm>
                <a:off x="130242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4" name="object 2896">
                <a:extLst>
                  <a:ext uri="{FF2B5EF4-FFF2-40B4-BE49-F238E27FC236}">
                    <a16:creationId xmlns:a16="http://schemas.microsoft.com/office/drawing/2014/main" id="{B5FA85E0-F30B-BCE5-AA99-C846C800F44E}"/>
                  </a:ext>
                </a:extLst>
              </p:cNvPr>
              <p:cNvSpPr/>
              <p:nvPr/>
            </p:nvSpPr>
            <p:spPr>
              <a:xfrm>
                <a:off x="1273747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5" name="object 2897">
                <a:extLst>
                  <a:ext uri="{FF2B5EF4-FFF2-40B4-BE49-F238E27FC236}">
                    <a16:creationId xmlns:a16="http://schemas.microsoft.com/office/drawing/2014/main" id="{BF6BB0A3-665D-5265-B9C1-FC216D85F330}"/>
                  </a:ext>
                </a:extLst>
              </p:cNvPr>
              <p:cNvSpPr/>
              <p:nvPr/>
            </p:nvSpPr>
            <p:spPr>
              <a:xfrm>
                <a:off x="1242481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6" name="object 2898">
                <a:extLst>
                  <a:ext uri="{FF2B5EF4-FFF2-40B4-BE49-F238E27FC236}">
                    <a16:creationId xmlns:a16="http://schemas.microsoft.com/office/drawing/2014/main" id="{CF446584-C93F-DFF2-6E16-D2E23189DAD3}"/>
                  </a:ext>
                </a:extLst>
              </p:cNvPr>
              <p:cNvSpPr/>
              <p:nvPr/>
            </p:nvSpPr>
            <p:spPr>
              <a:xfrm>
                <a:off x="122945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7" name="object 2899">
                <a:extLst>
                  <a:ext uri="{FF2B5EF4-FFF2-40B4-BE49-F238E27FC236}">
                    <a16:creationId xmlns:a16="http://schemas.microsoft.com/office/drawing/2014/main" id="{5BD7D0BD-BD8F-E44A-8BF8-689F2EEC6A00}"/>
                  </a:ext>
                </a:extLst>
              </p:cNvPr>
              <p:cNvSpPr/>
              <p:nvPr/>
            </p:nvSpPr>
            <p:spPr>
              <a:xfrm>
                <a:off x="121381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8" name="object 2900">
                <a:extLst>
                  <a:ext uri="{FF2B5EF4-FFF2-40B4-BE49-F238E27FC236}">
                    <a16:creationId xmlns:a16="http://schemas.microsoft.com/office/drawing/2014/main" id="{72618939-668C-3D33-A840-356C0A1298A1}"/>
                  </a:ext>
                </a:extLst>
              </p:cNvPr>
              <p:cNvSpPr/>
              <p:nvPr/>
            </p:nvSpPr>
            <p:spPr>
              <a:xfrm>
                <a:off x="151351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79" name="object 2901">
                <a:extLst>
                  <a:ext uri="{FF2B5EF4-FFF2-40B4-BE49-F238E27FC236}">
                    <a16:creationId xmlns:a16="http://schemas.microsoft.com/office/drawing/2014/main" id="{64935C1B-DF33-669F-BD71-ED942112C5DC}"/>
                  </a:ext>
                </a:extLst>
              </p:cNvPr>
              <p:cNvSpPr/>
              <p:nvPr/>
            </p:nvSpPr>
            <p:spPr>
              <a:xfrm>
                <a:off x="1372779" y="7492370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0" name="object 2902">
                <a:extLst>
                  <a:ext uri="{FF2B5EF4-FFF2-40B4-BE49-F238E27FC236}">
                    <a16:creationId xmlns:a16="http://schemas.microsoft.com/office/drawing/2014/main" id="{593ACA60-A7CA-4280-1625-27F255ED896D}"/>
                  </a:ext>
                </a:extLst>
              </p:cNvPr>
              <p:cNvSpPr/>
              <p:nvPr/>
            </p:nvSpPr>
            <p:spPr>
              <a:xfrm>
                <a:off x="14978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1" name="object 2903">
                <a:extLst>
                  <a:ext uri="{FF2B5EF4-FFF2-40B4-BE49-F238E27FC236}">
                    <a16:creationId xmlns:a16="http://schemas.microsoft.com/office/drawing/2014/main" id="{7C058CB8-161C-669A-23B3-E4918350E703}"/>
                  </a:ext>
                </a:extLst>
              </p:cNvPr>
              <p:cNvSpPr/>
              <p:nvPr/>
            </p:nvSpPr>
            <p:spPr>
              <a:xfrm>
                <a:off x="149774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2" name="object 2904">
                <a:extLst>
                  <a:ext uri="{FF2B5EF4-FFF2-40B4-BE49-F238E27FC236}">
                    <a16:creationId xmlns:a16="http://schemas.microsoft.com/office/drawing/2014/main" id="{7D4C4242-2A41-3707-94B1-215731309A1B}"/>
                  </a:ext>
                </a:extLst>
              </p:cNvPr>
              <p:cNvSpPr/>
              <p:nvPr/>
            </p:nvSpPr>
            <p:spPr>
              <a:xfrm>
                <a:off x="1484836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3" name="object 2905">
                <a:extLst>
                  <a:ext uri="{FF2B5EF4-FFF2-40B4-BE49-F238E27FC236}">
                    <a16:creationId xmlns:a16="http://schemas.microsoft.com/office/drawing/2014/main" id="{3DB423D9-FDC0-F44A-CE5C-998286B42A92}"/>
                  </a:ext>
                </a:extLst>
              </p:cNvPr>
              <p:cNvSpPr/>
              <p:nvPr/>
            </p:nvSpPr>
            <p:spPr>
              <a:xfrm>
                <a:off x="148223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4" name="object 2906">
                <a:extLst>
                  <a:ext uri="{FF2B5EF4-FFF2-40B4-BE49-F238E27FC236}">
                    <a16:creationId xmlns:a16="http://schemas.microsoft.com/office/drawing/2014/main" id="{73057F3C-CF32-7B1A-5C0D-B53B8CDA0414}"/>
                  </a:ext>
                </a:extLst>
              </p:cNvPr>
              <p:cNvSpPr/>
              <p:nvPr/>
            </p:nvSpPr>
            <p:spPr>
              <a:xfrm>
                <a:off x="14691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5" name="object 2907">
                <a:extLst>
                  <a:ext uri="{FF2B5EF4-FFF2-40B4-BE49-F238E27FC236}">
                    <a16:creationId xmlns:a16="http://schemas.microsoft.com/office/drawing/2014/main" id="{AB858AEC-4858-CD8E-8EF1-42AA062147D8}"/>
                  </a:ext>
                </a:extLst>
              </p:cNvPr>
              <p:cNvSpPr/>
              <p:nvPr/>
            </p:nvSpPr>
            <p:spPr>
              <a:xfrm>
                <a:off x="145357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6" name="object 2908">
                <a:extLst>
                  <a:ext uri="{FF2B5EF4-FFF2-40B4-BE49-F238E27FC236}">
                    <a16:creationId xmlns:a16="http://schemas.microsoft.com/office/drawing/2014/main" id="{1D7B07B1-074A-A70D-65DA-4A27DB6DDE86}"/>
                  </a:ext>
                </a:extLst>
              </p:cNvPr>
              <p:cNvSpPr/>
              <p:nvPr/>
            </p:nvSpPr>
            <p:spPr>
              <a:xfrm>
                <a:off x="14379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7" name="object 2909">
                <a:extLst>
                  <a:ext uri="{FF2B5EF4-FFF2-40B4-BE49-F238E27FC236}">
                    <a16:creationId xmlns:a16="http://schemas.microsoft.com/office/drawing/2014/main" id="{DB9F3147-C4A5-AFC8-8A66-B99978E7CF77}"/>
                  </a:ext>
                </a:extLst>
              </p:cNvPr>
              <p:cNvSpPr/>
              <p:nvPr/>
            </p:nvSpPr>
            <p:spPr>
              <a:xfrm>
                <a:off x="142229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8" name="object 2910">
                <a:extLst>
                  <a:ext uri="{FF2B5EF4-FFF2-40B4-BE49-F238E27FC236}">
                    <a16:creationId xmlns:a16="http://schemas.microsoft.com/office/drawing/2014/main" id="{17860951-3600-7426-2236-4E881F588646}"/>
                  </a:ext>
                </a:extLst>
              </p:cNvPr>
              <p:cNvSpPr/>
              <p:nvPr/>
            </p:nvSpPr>
            <p:spPr>
              <a:xfrm>
                <a:off x="140926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89" name="object 2911">
                <a:extLst>
                  <a:ext uri="{FF2B5EF4-FFF2-40B4-BE49-F238E27FC236}">
                    <a16:creationId xmlns:a16="http://schemas.microsoft.com/office/drawing/2014/main" id="{9F882EDA-891D-6CB1-33CD-D288B1832073}"/>
                  </a:ext>
                </a:extLst>
              </p:cNvPr>
              <p:cNvSpPr/>
              <p:nvPr/>
            </p:nvSpPr>
            <p:spPr>
              <a:xfrm>
                <a:off x="139363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0" name="object 2912">
                <a:extLst>
                  <a:ext uri="{FF2B5EF4-FFF2-40B4-BE49-F238E27FC236}">
                    <a16:creationId xmlns:a16="http://schemas.microsoft.com/office/drawing/2014/main" id="{2D6C7149-C177-B481-F705-3552BF78CB9D}"/>
                  </a:ext>
                </a:extLst>
              </p:cNvPr>
              <p:cNvSpPr/>
              <p:nvPr/>
            </p:nvSpPr>
            <p:spPr>
              <a:xfrm>
                <a:off x="137799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1" name="object 2913">
                <a:extLst>
                  <a:ext uri="{FF2B5EF4-FFF2-40B4-BE49-F238E27FC236}">
                    <a16:creationId xmlns:a16="http://schemas.microsoft.com/office/drawing/2014/main" id="{7E86F7D2-3953-255E-E58B-FE2457F25246}"/>
                  </a:ext>
                </a:extLst>
              </p:cNvPr>
              <p:cNvSpPr/>
              <p:nvPr/>
            </p:nvSpPr>
            <p:spPr>
              <a:xfrm>
                <a:off x="13649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2" name="object 2914">
                <a:extLst>
                  <a:ext uri="{FF2B5EF4-FFF2-40B4-BE49-F238E27FC236}">
                    <a16:creationId xmlns:a16="http://schemas.microsoft.com/office/drawing/2014/main" id="{0A082813-9EE8-51A1-DA93-C26C1C15CC68}"/>
                  </a:ext>
                </a:extLst>
              </p:cNvPr>
              <p:cNvSpPr/>
              <p:nvPr/>
            </p:nvSpPr>
            <p:spPr>
              <a:xfrm>
                <a:off x="1377991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3" name="object 2915">
                <a:extLst>
                  <a:ext uri="{FF2B5EF4-FFF2-40B4-BE49-F238E27FC236}">
                    <a16:creationId xmlns:a16="http://schemas.microsoft.com/office/drawing/2014/main" id="{B2169191-F98F-69B3-5B07-A4AE05BA5763}"/>
                  </a:ext>
                </a:extLst>
              </p:cNvPr>
              <p:cNvSpPr/>
              <p:nvPr/>
            </p:nvSpPr>
            <p:spPr>
              <a:xfrm>
                <a:off x="139363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4" name="object 2916">
                <a:extLst>
                  <a:ext uri="{FF2B5EF4-FFF2-40B4-BE49-F238E27FC236}">
                    <a16:creationId xmlns:a16="http://schemas.microsoft.com/office/drawing/2014/main" id="{88874042-AE97-E817-AFE8-91CAEDD2EA9C}"/>
                  </a:ext>
                </a:extLst>
              </p:cNvPr>
              <p:cNvSpPr/>
              <p:nvPr/>
            </p:nvSpPr>
            <p:spPr>
              <a:xfrm>
                <a:off x="140926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5" name="object 2917">
                <a:extLst>
                  <a:ext uri="{FF2B5EF4-FFF2-40B4-BE49-F238E27FC236}">
                    <a16:creationId xmlns:a16="http://schemas.microsoft.com/office/drawing/2014/main" id="{EE3645E7-03AC-E5F0-2DD3-17EA07FA6A7B}"/>
                  </a:ext>
                </a:extLst>
              </p:cNvPr>
              <p:cNvSpPr/>
              <p:nvPr/>
            </p:nvSpPr>
            <p:spPr>
              <a:xfrm>
                <a:off x="142229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6" name="object 2918">
                <a:extLst>
                  <a:ext uri="{FF2B5EF4-FFF2-40B4-BE49-F238E27FC236}">
                    <a16:creationId xmlns:a16="http://schemas.microsoft.com/office/drawing/2014/main" id="{634F3195-FAF7-001B-23BC-C0A7AB634C51}"/>
                  </a:ext>
                </a:extLst>
              </p:cNvPr>
              <p:cNvSpPr/>
              <p:nvPr/>
            </p:nvSpPr>
            <p:spPr>
              <a:xfrm>
                <a:off x="14379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7" name="object 2919">
                <a:extLst>
                  <a:ext uri="{FF2B5EF4-FFF2-40B4-BE49-F238E27FC236}">
                    <a16:creationId xmlns:a16="http://schemas.microsoft.com/office/drawing/2014/main" id="{D02D95B6-1A16-19C5-F363-F76EDF733139}"/>
                  </a:ext>
                </a:extLst>
              </p:cNvPr>
              <p:cNvSpPr/>
              <p:nvPr/>
            </p:nvSpPr>
            <p:spPr>
              <a:xfrm>
                <a:off x="1453570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8" name="object 2920">
                <a:extLst>
                  <a:ext uri="{FF2B5EF4-FFF2-40B4-BE49-F238E27FC236}">
                    <a16:creationId xmlns:a16="http://schemas.microsoft.com/office/drawing/2014/main" id="{7CFA77F7-321D-F065-8D8E-F2FC402DDEB6}"/>
                  </a:ext>
                </a:extLst>
              </p:cNvPr>
              <p:cNvSpPr/>
              <p:nvPr/>
            </p:nvSpPr>
            <p:spPr>
              <a:xfrm>
                <a:off x="14691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99" name="object 2921">
                <a:extLst>
                  <a:ext uri="{FF2B5EF4-FFF2-40B4-BE49-F238E27FC236}">
                    <a16:creationId xmlns:a16="http://schemas.microsoft.com/office/drawing/2014/main" id="{051F82F7-CD8E-95AD-6468-407FD555067B}"/>
                  </a:ext>
                </a:extLst>
              </p:cNvPr>
              <p:cNvSpPr/>
              <p:nvPr/>
            </p:nvSpPr>
            <p:spPr>
              <a:xfrm>
                <a:off x="1484836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0" name="object 2922">
                <a:extLst>
                  <a:ext uri="{FF2B5EF4-FFF2-40B4-BE49-F238E27FC236}">
                    <a16:creationId xmlns:a16="http://schemas.microsoft.com/office/drawing/2014/main" id="{46F8D1AB-03FB-0E0C-64F6-6DE052F84B56}"/>
                  </a:ext>
                </a:extLst>
              </p:cNvPr>
              <p:cNvSpPr/>
              <p:nvPr/>
            </p:nvSpPr>
            <p:spPr>
              <a:xfrm>
                <a:off x="1364969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1" name="object 2923">
                <a:extLst>
                  <a:ext uri="{FF2B5EF4-FFF2-40B4-BE49-F238E27FC236}">
                    <a16:creationId xmlns:a16="http://schemas.microsoft.com/office/drawing/2014/main" id="{342188FF-0091-E940-14D3-BE8F117B8FA1}"/>
                  </a:ext>
                </a:extLst>
              </p:cNvPr>
              <p:cNvSpPr/>
              <p:nvPr/>
            </p:nvSpPr>
            <p:spPr>
              <a:xfrm>
                <a:off x="136235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2" name="object 2924">
                <a:extLst>
                  <a:ext uri="{FF2B5EF4-FFF2-40B4-BE49-F238E27FC236}">
                    <a16:creationId xmlns:a16="http://schemas.microsoft.com/office/drawing/2014/main" id="{92D1633D-C693-0FD9-9F24-252A1E946602}"/>
                  </a:ext>
                </a:extLst>
              </p:cNvPr>
              <p:cNvSpPr/>
              <p:nvPr/>
            </p:nvSpPr>
            <p:spPr>
              <a:xfrm>
                <a:off x="1351934" y="755752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3" name="object 2925">
                <a:extLst>
                  <a:ext uri="{FF2B5EF4-FFF2-40B4-BE49-F238E27FC236}">
                    <a16:creationId xmlns:a16="http://schemas.microsoft.com/office/drawing/2014/main" id="{DCCA349D-B98A-6C03-8058-9D79DA8D1354}"/>
                  </a:ext>
                </a:extLst>
              </p:cNvPr>
              <p:cNvSpPr/>
              <p:nvPr/>
            </p:nvSpPr>
            <p:spPr>
              <a:xfrm>
                <a:off x="1213808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4" name="object 2926">
                <a:extLst>
                  <a:ext uri="{FF2B5EF4-FFF2-40B4-BE49-F238E27FC236}">
                    <a16:creationId xmlns:a16="http://schemas.microsoft.com/office/drawing/2014/main" id="{E28BBBA8-F4FB-294A-46A1-3DF505E03FF1}"/>
                  </a:ext>
                </a:extLst>
              </p:cNvPr>
              <p:cNvSpPr/>
              <p:nvPr/>
            </p:nvSpPr>
            <p:spPr>
              <a:xfrm>
                <a:off x="1364959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5" name="object 2927">
                <a:extLst>
                  <a:ext uri="{FF2B5EF4-FFF2-40B4-BE49-F238E27FC236}">
                    <a16:creationId xmlns:a16="http://schemas.microsoft.com/office/drawing/2014/main" id="{7EDDC882-5C80-1809-D5A4-78F18772BD73}"/>
                  </a:ext>
                </a:extLst>
              </p:cNvPr>
              <p:cNvSpPr/>
              <p:nvPr/>
            </p:nvSpPr>
            <p:spPr>
              <a:xfrm>
                <a:off x="1503084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6" name="object 2928">
                <a:extLst>
                  <a:ext uri="{FF2B5EF4-FFF2-40B4-BE49-F238E27FC236}">
                    <a16:creationId xmlns:a16="http://schemas.microsoft.com/office/drawing/2014/main" id="{16A9D02C-1875-7EDE-10C8-637FEFE281A4}"/>
                  </a:ext>
                </a:extLst>
              </p:cNvPr>
              <p:cNvSpPr/>
              <p:nvPr/>
            </p:nvSpPr>
            <p:spPr>
              <a:xfrm>
                <a:off x="1213808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7" name="object 2929">
                <a:extLst>
                  <a:ext uri="{FF2B5EF4-FFF2-40B4-BE49-F238E27FC236}">
                    <a16:creationId xmlns:a16="http://schemas.microsoft.com/office/drawing/2014/main" id="{0C882EC9-FBF0-36A0-2776-3DC7333139C9}"/>
                  </a:ext>
                </a:extLst>
              </p:cNvPr>
              <p:cNvSpPr/>
              <p:nvPr/>
            </p:nvSpPr>
            <p:spPr>
              <a:xfrm>
                <a:off x="1221634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8" name="object 2930">
                <a:extLst>
                  <a:ext uri="{FF2B5EF4-FFF2-40B4-BE49-F238E27FC236}">
                    <a16:creationId xmlns:a16="http://schemas.microsoft.com/office/drawing/2014/main" id="{3EAB3980-F02B-23AD-AAA4-9C17740FD471}"/>
                  </a:ext>
                </a:extLst>
              </p:cNvPr>
              <p:cNvSpPr/>
              <p:nvPr/>
            </p:nvSpPr>
            <p:spPr>
              <a:xfrm>
                <a:off x="122684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09" name="object 2931">
                <a:extLst>
                  <a:ext uri="{FF2B5EF4-FFF2-40B4-BE49-F238E27FC236}">
                    <a16:creationId xmlns:a16="http://schemas.microsoft.com/office/drawing/2014/main" id="{A59D565A-56CA-A142-9F3A-238B7BB7D7DE}"/>
                  </a:ext>
                </a:extLst>
              </p:cNvPr>
              <p:cNvSpPr/>
              <p:nvPr/>
            </p:nvSpPr>
            <p:spPr>
              <a:xfrm>
                <a:off x="12268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0" name="object 2932">
                <a:extLst>
                  <a:ext uri="{FF2B5EF4-FFF2-40B4-BE49-F238E27FC236}">
                    <a16:creationId xmlns:a16="http://schemas.microsoft.com/office/drawing/2014/main" id="{6AE71E60-EF77-068B-1F26-95237352E44F}"/>
                  </a:ext>
                </a:extLst>
              </p:cNvPr>
              <p:cNvSpPr/>
              <p:nvPr/>
            </p:nvSpPr>
            <p:spPr>
              <a:xfrm>
                <a:off x="12424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1" name="object 2933">
                <a:extLst>
                  <a:ext uri="{FF2B5EF4-FFF2-40B4-BE49-F238E27FC236}">
                    <a16:creationId xmlns:a16="http://schemas.microsoft.com/office/drawing/2014/main" id="{D0D87F48-85CA-D6E8-1150-267E982204A4}"/>
                  </a:ext>
                </a:extLst>
              </p:cNvPr>
              <p:cNvSpPr/>
              <p:nvPr/>
            </p:nvSpPr>
            <p:spPr>
              <a:xfrm>
                <a:off x="125811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2" name="object 2934">
                <a:extLst>
                  <a:ext uri="{FF2B5EF4-FFF2-40B4-BE49-F238E27FC236}">
                    <a16:creationId xmlns:a16="http://schemas.microsoft.com/office/drawing/2014/main" id="{8DDFB6B0-5F80-45B7-7B70-C165D37D6FAD}"/>
                  </a:ext>
                </a:extLst>
              </p:cNvPr>
              <p:cNvSpPr/>
              <p:nvPr/>
            </p:nvSpPr>
            <p:spPr>
              <a:xfrm>
                <a:off x="125798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3" name="object 2935">
                <a:extLst>
                  <a:ext uri="{FF2B5EF4-FFF2-40B4-BE49-F238E27FC236}">
                    <a16:creationId xmlns:a16="http://schemas.microsoft.com/office/drawing/2014/main" id="{9BE2D91B-E210-FEE6-2B26-ACF78032A297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4" name="object 2936">
                <a:extLst>
                  <a:ext uri="{FF2B5EF4-FFF2-40B4-BE49-F238E27FC236}">
                    <a16:creationId xmlns:a16="http://schemas.microsoft.com/office/drawing/2014/main" id="{30599534-23CD-9143-F09A-7FAC83102C0E}"/>
                  </a:ext>
                </a:extLst>
              </p:cNvPr>
              <p:cNvSpPr/>
              <p:nvPr/>
            </p:nvSpPr>
            <p:spPr>
              <a:xfrm>
                <a:off x="127114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5" name="object 2937">
                <a:extLst>
                  <a:ext uri="{FF2B5EF4-FFF2-40B4-BE49-F238E27FC236}">
                    <a16:creationId xmlns:a16="http://schemas.microsoft.com/office/drawing/2014/main" id="{58170829-FAFE-F6E7-26A1-5A302BD9B765}"/>
                  </a:ext>
                </a:extLst>
              </p:cNvPr>
              <p:cNvSpPr/>
              <p:nvPr/>
            </p:nvSpPr>
            <p:spPr>
              <a:xfrm>
                <a:off x="128678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6" name="object 2938">
                <a:extLst>
                  <a:ext uri="{FF2B5EF4-FFF2-40B4-BE49-F238E27FC236}">
                    <a16:creationId xmlns:a16="http://schemas.microsoft.com/office/drawing/2014/main" id="{7C6A225D-2B5A-8601-57D9-D14D0DFFCF0A}"/>
                  </a:ext>
                </a:extLst>
              </p:cNvPr>
              <p:cNvSpPr/>
              <p:nvPr/>
            </p:nvSpPr>
            <p:spPr>
              <a:xfrm>
                <a:off x="128665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7" name="object 2939">
                <a:extLst>
                  <a:ext uri="{FF2B5EF4-FFF2-40B4-BE49-F238E27FC236}">
                    <a16:creationId xmlns:a16="http://schemas.microsoft.com/office/drawing/2014/main" id="{5723A8B3-35A2-CF49-12C5-8A481AC91506}"/>
                  </a:ext>
                </a:extLst>
              </p:cNvPr>
              <p:cNvSpPr/>
              <p:nvPr/>
            </p:nvSpPr>
            <p:spPr>
              <a:xfrm>
                <a:off x="13024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8" name="object 2940">
                <a:extLst>
                  <a:ext uri="{FF2B5EF4-FFF2-40B4-BE49-F238E27FC236}">
                    <a16:creationId xmlns:a16="http://schemas.microsoft.com/office/drawing/2014/main" id="{AA3D4DCF-B302-C748-CC40-6D68AA425EB7}"/>
                  </a:ext>
                </a:extLst>
              </p:cNvPr>
              <p:cNvSpPr/>
              <p:nvPr/>
            </p:nvSpPr>
            <p:spPr>
              <a:xfrm>
                <a:off x="131805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19" name="object 2941">
                <a:extLst>
                  <a:ext uri="{FF2B5EF4-FFF2-40B4-BE49-F238E27FC236}">
                    <a16:creationId xmlns:a16="http://schemas.microsoft.com/office/drawing/2014/main" id="{D90B767F-62C1-14EA-6617-A10FDF26021B}"/>
                  </a:ext>
                </a:extLst>
              </p:cNvPr>
              <p:cNvSpPr/>
              <p:nvPr/>
            </p:nvSpPr>
            <p:spPr>
              <a:xfrm>
                <a:off x="133369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0" name="object 2942">
                <a:extLst>
                  <a:ext uri="{FF2B5EF4-FFF2-40B4-BE49-F238E27FC236}">
                    <a16:creationId xmlns:a16="http://schemas.microsoft.com/office/drawing/2014/main" id="{3E8C215C-4BE0-FFEB-D50F-47A1C26D1D28}"/>
                  </a:ext>
                </a:extLst>
              </p:cNvPr>
              <p:cNvSpPr/>
              <p:nvPr/>
            </p:nvSpPr>
            <p:spPr>
              <a:xfrm>
                <a:off x="134672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1" name="object 2943">
                <a:extLst>
                  <a:ext uri="{FF2B5EF4-FFF2-40B4-BE49-F238E27FC236}">
                    <a16:creationId xmlns:a16="http://schemas.microsoft.com/office/drawing/2014/main" id="{7D5277F0-AFD6-637F-89C4-A9F26DF878AB}"/>
                  </a:ext>
                </a:extLst>
              </p:cNvPr>
              <p:cNvSpPr/>
              <p:nvPr/>
            </p:nvSpPr>
            <p:spPr>
              <a:xfrm>
                <a:off x="1346730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2" name="object 2944">
                <a:extLst>
                  <a:ext uri="{FF2B5EF4-FFF2-40B4-BE49-F238E27FC236}">
                    <a16:creationId xmlns:a16="http://schemas.microsoft.com/office/drawing/2014/main" id="{6E0B6CFC-02F5-4343-8546-7831B39FA938}"/>
                  </a:ext>
                </a:extLst>
              </p:cNvPr>
              <p:cNvSpPr/>
              <p:nvPr/>
            </p:nvSpPr>
            <p:spPr>
              <a:xfrm>
                <a:off x="133369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3" name="object 2945">
                <a:extLst>
                  <a:ext uri="{FF2B5EF4-FFF2-40B4-BE49-F238E27FC236}">
                    <a16:creationId xmlns:a16="http://schemas.microsoft.com/office/drawing/2014/main" id="{13396BD9-77AB-6FCC-2C69-4FC0B83D0421}"/>
                  </a:ext>
                </a:extLst>
              </p:cNvPr>
              <p:cNvSpPr/>
              <p:nvPr/>
            </p:nvSpPr>
            <p:spPr>
              <a:xfrm>
                <a:off x="1318056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4" name="object 2946">
                <a:extLst>
                  <a:ext uri="{FF2B5EF4-FFF2-40B4-BE49-F238E27FC236}">
                    <a16:creationId xmlns:a16="http://schemas.microsoft.com/office/drawing/2014/main" id="{5031C2B7-05FB-0ED1-709F-5DAE9119FA37}"/>
                  </a:ext>
                </a:extLst>
              </p:cNvPr>
              <p:cNvSpPr/>
              <p:nvPr/>
            </p:nvSpPr>
            <p:spPr>
              <a:xfrm>
                <a:off x="130242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5" name="object 2947">
                <a:extLst>
                  <a:ext uri="{FF2B5EF4-FFF2-40B4-BE49-F238E27FC236}">
                    <a16:creationId xmlns:a16="http://schemas.microsoft.com/office/drawing/2014/main" id="{3F42E3F8-1EA2-B9CC-63F6-2EDEBBFCD6A4}"/>
                  </a:ext>
                </a:extLst>
              </p:cNvPr>
              <p:cNvSpPr/>
              <p:nvPr/>
            </p:nvSpPr>
            <p:spPr>
              <a:xfrm>
                <a:off x="1273747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6" name="object 2948">
                <a:extLst>
                  <a:ext uri="{FF2B5EF4-FFF2-40B4-BE49-F238E27FC236}">
                    <a16:creationId xmlns:a16="http://schemas.microsoft.com/office/drawing/2014/main" id="{31D5FC4F-0F81-E09A-39CD-1913A2D7FE47}"/>
                  </a:ext>
                </a:extLst>
              </p:cNvPr>
              <p:cNvSpPr/>
              <p:nvPr/>
            </p:nvSpPr>
            <p:spPr>
              <a:xfrm>
                <a:off x="1242481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7" name="object 2949">
                <a:extLst>
                  <a:ext uri="{FF2B5EF4-FFF2-40B4-BE49-F238E27FC236}">
                    <a16:creationId xmlns:a16="http://schemas.microsoft.com/office/drawing/2014/main" id="{8168B751-33C8-04EC-CF20-87C51683B19B}"/>
                  </a:ext>
                </a:extLst>
              </p:cNvPr>
              <p:cNvSpPr/>
              <p:nvPr/>
            </p:nvSpPr>
            <p:spPr>
              <a:xfrm>
                <a:off x="1229452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8" name="object 2950">
                <a:extLst>
                  <a:ext uri="{FF2B5EF4-FFF2-40B4-BE49-F238E27FC236}">
                    <a16:creationId xmlns:a16="http://schemas.microsoft.com/office/drawing/2014/main" id="{924A52D3-9396-034E-F7D4-C967F799FD5C}"/>
                  </a:ext>
                </a:extLst>
              </p:cNvPr>
              <p:cNvSpPr/>
              <p:nvPr/>
            </p:nvSpPr>
            <p:spPr>
              <a:xfrm>
                <a:off x="121381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29" name="object 2951">
                <a:extLst>
                  <a:ext uri="{FF2B5EF4-FFF2-40B4-BE49-F238E27FC236}">
                    <a16:creationId xmlns:a16="http://schemas.microsoft.com/office/drawing/2014/main" id="{FA7427A8-C489-CD88-C500-1E0E5B33499D}"/>
                  </a:ext>
                </a:extLst>
              </p:cNvPr>
              <p:cNvSpPr/>
              <p:nvPr/>
            </p:nvSpPr>
            <p:spPr>
              <a:xfrm>
                <a:off x="151351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0" name="object 2952">
                <a:extLst>
                  <a:ext uri="{FF2B5EF4-FFF2-40B4-BE49-F238E27FC236}">
                    <a16:creationId xmlns:a16="http://schemas.microsoft.com/office/drawing/2014/main" id="{7C596D62-7A6A-2714-004B-2FBD5A103039}"/>
                  </a:ext>
                </a:extLst>
              </p:cNvPr>
              <p:cNvSpPr/>
              <p:nvPr/>
            </p:nvSpPr>
            <p:spPr>
              <a:xfrm>
                <a:off x="1372779" y="7567949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1" name="object 2953">
                <a:extLst>
                  <a:ext uri="{FF2B5EF4-FFF2-40B4-BE49-F238E27FC236}">
                    <a16:creationId xmlns:a16="http://schemas.microsoft.com/office/drawing/2014/main" id="{E7976DED-A9A9-D28D-6049-C4F0348CB6A2}"/>
                  </a:ext>
                </a:extLst>
              </p:cNvPr>
              <p:cNvSpPr/>
              <p:nvPr/>
            </p:nvSpPr>
            <p:spPr>
              <a:xfrm>
                <a:off x="14978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2" name="object 2954">
                <a:extLst>
                  <a:ext uri="{FF2B5EF4-FFF2-40B4-BE49-F238E27FC236}">
                    <a16:creationId xmlns:a16="http://schemas.microsoft.com/office/drawing/2014/main" id="{CDDCE745-7764-B57A-6EEF-917EA274CC35}"/>
                  </a:ext>
                </a:extLst>
              </p:cNvPr>
              <p:cNvSpPr/>
              <p:nvPr/>
            </p:nvSpPr>
            <p:spPr>
              <a:xfrm>
                <a:off x="149774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3" name="object 2955">
                <a:extLst>
                  <a:ext uri="{FF2B5EF4-FFF2-40B4-BE49-F238E27FC236}">
                    <a16:creationId xmlns:a16="http://schemas.microsoft.com/office/drawing/2014/main" id="{1244F7D5-7EB7-E906-ADED-9E34A9086B95}"/>
                  </a:ext>
                </a:extLst>
              </p:cNvPr>
              <p:cNvSpPr/>
              <p:nvPr/>
            </p:nvSpPr>
            <p:spPr>
              <a:xfrm>
                <a:off x="1484836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4" name="object 2956">
                <a:extLst>
                  <a:ext uri="{FF2B5EF4-FFF2-40B4-BE49-F238E27FC236}">
                    <a16:creationId xmlns:a16="http://schemas.microsoft.com/office/drawing/2014/main" id="{251E3E15-D878-63B9-A6FB-930A9AC626CE}"/>
                  </a:ext>
                </a:extLst>
              </p:cNvPr>
              <p:cNvSpPr/>
              <p:nvPr/>
            </p:nvSpPr>
            <p:spPr>
              <a:xfrm>
                <a:off x="148223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5" name="object 2957">
                <a:extLst>
                  <a:ext uri="{FF2B5EF4-FFF2-40B4-BE49-F238E27FC236}">
                    <a16:creationId xmlns:a16="http://schemas.microsoft.com/office/drawing/2014/main" id="{989F8DA3-C28E-681F-6156-77B3D6FBA08F}"/>
                  </a:ext>
                </a:extLst>
              </p:cNvPr>
              <p:cNvSpPr/>
              <p:nvPr/>
            </p:nvSpPr>
            <p:spPr>
              <a:xfrm>
                <a:off x="14691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6" name="object 2958">
                <a:extLst>
                  <a:ext uri="{FF2B5EF4-FFF2-40B4-BE49-F238E27FC236}">
                    <a16:creationId xmlns:a16="http://schemas.microsoft.com/office/drawing/2014/main" id="{31083074-DA84-0191-BEC5-DA3E2799A992}"/>
                  </a:ext>
                </a:extLst>
              </p:cNvPr>
              <p:cNvSpPr/>
              <p:nvPr/>
            </p:nvSpPr>
            <p:spPr>
              <a:xfrm>
                <a:off x="145357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7" name="object 2959">
                <a:extLst>
                  <a:ext uri="{FF2B5EF4-FFF2-40B4-BE49-F238E27FC236}">
                    <a16:creationId xmlns:a16="http://schemas.microsoft.com/office/drawing/2014/main" id="{9A8D5135-6636-5CC6-64C8-532F1D215005}"/>
                  </a:ext>
                </a:extLst>
              </p:cNvPr>
              <p:cNvSpPr/>
              <p:nvPr/>
            </p:nvSpPr>
            <p:spPr>
              <a:xfrm>
                <a:off x="14379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8" name="object 2960">
                <a:extLst>
                  <a:ext uri="{FF2B5EF4-FFF2-40B4-BE49-F238E27FC236}">
                    <a16:creationId xmlns:a16="http://schemas.microsoft.com/office/drawing/2014/main" id="{7E0E497F-4253-D044-9D4D-6BB9804FA38D}"/>
                  </a:ext>
                </a:extLst>
              </p:cNvPr>
              <p:cNvSpPr/>
              <p:nvPr/>
            </p:nvSpPr>
            <p:spPr>
              <a:xfrm>
                <a:off x="142229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39" name="object 2961">
                <a:extLst>
                  <a:ext uri="{FF2B5EF4-FFF2-40B4-BE49-F238E27FC236}">
                    <a16:creationId xmlns:a16="http://schemas.microsoft.com/office/drawing/2014/main" id="{69FA522E-0F82-0DDD-81A5-CA749FCCCCBE}"/>
                  </a:ext>
                </a:extLst>
              </p:cNvPr>
              <p:cNvSpPr/>
              <p:nvPr/>
            </p:nvSpPr>
            <p:spPr>
              <a:xfrm>
                <a:off x="140926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0" name="object 2962">
                <a:extLst>
                  <a:ext uri="{FF2B5EF4-FFF2-40B4-BE49-F238E27FC236}">
                    <a16:creationId xmlns:a16="http://schemas.microsoft.com/office/drawing/2014/main" id="{9096A2DE-AF05-1ED8-2421-A799F54335AE}"/>
                  </a:ext>
                </a:extLst>
              </p:cNvPr>
              <p:cNvSpPr/>
              <p:nvPr/>
            </p:nvSpPr>
            <p:spPr>
              <a:xfrm>
                <a:off x="139363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1" name="object 2963">
                <a:extLst>
                  <a:ext uri="{FF2B5EF4-FFF2-40B4-BE49-F238E27FC236}">
                    <a16:creationId xmlns:a16="http://schemas.microsoft.com/office/drawing/2014/main" id="{EF283CFD-2BDD-5C6F-3536-948AE41DD6A3}"/>
                  </a:ext>
                </a:extLst>
              </p:cNvPr>
              <p:cNvSpPr/>
              <p:nvPr/>
            </p:nvSpPr>
            <p:spPr>
              <a:xfrm>
                <a:off x="137799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2" name="object 2964">
                <a:extLst>
                  <a:ext uri="{FF2B5EF4-FFF2-40B4-BE49-F238E27FC236}">
                    <a16:creationId xmlns:a16="http://schemas.microsoft.com/office/drawing/2014/main" id="{35B0150C-44D6-F4C2-84F7-85BAF0C0BB92}"/>
                  </a:ext>
                </a:extLst>
              </p:cNvPr>
              <p:cNvSpPr/>
              <p:nvPr/>
            </p:nvSpPr>
            <p:spPr>
              <a:xfrm>
                <a:off x="13649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3" name="object 2965">
                <a:extLst>
                  <a:ext uri="{FF2B5EF4-FFF2-40B4-BE49-F238E27FC236}">
                    <a16:creationId xmlns:a16="http://schemas.microsoft.com/office/drawing/2014/main" id="{39B05E71-FC07-A23B-CFD5-31DBC35D98B1}"/>
                  </a:ext>
                </a:extLst>
              </p:cNvPr>
              <p:cNvSpPr/>
              <p:nvPr/>
            </p:nvSpPr>
            <p:spPr>
              <a:xfrm>
                <a:off x="1377991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4" name="object 2966">
                <a:extLst>
                  <a:ext uri="{FF2B5EF4-FFF2-40B4-BE49-F238E27FC236}">
                    <a16:creationId xmlns:a16="http://schemas.microsoft.com/office/drawing/2014/main" id="{992E4F7E-9DB4-99F4-A333-676CAC306990}"/>
                  </a:ext>
                </a:extLst>
              </p:cNvPr>
              <p:cNvSpPr/>
              <p:nvPr/>
            </p:nvSpPr>
            <p:spPr>
              <a:xfrm>
                <a:off x="139363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5" name="object 2967">
                <a:extLst>
                  <a:ext uri="{FF2B5EF4-FFF2-40B4-BE49-F238E27FC236}">
                    <a16:creationId xmlns:a16="http://schemas.microsoft.com/office/drawing/2014/main" id="{7D0D701F-6032-159A-B545-EDB0B5F100B1}"/>
                  </a:ext>
                </a:extLst>
              </p:cNvPr>
              <p:cNvSpPr/>
              <p:nvPr/>
            </p:nvSpPr>
            <p:spPr>
              <a:xfrm>
                <a:off x="140926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6" name="object 2968">
                <a:extLst>
                  <a:ext uri="{FF2B5EF4-FFF2-40B4-BE49-F238E27FC236}">
                    <a16:creationId xmlns:a16="http://schemas.microsoft.com/office/drawing/2014/main" id="{62A90AC3-B57A-DA89-8825-FEC814483385}"/>
                  </a:ext>
                </a:extLst>
              </p:cNvPr>
              <p:cNvSpPr/>
              <p:nvPr/>
            </p:nvSpPr>
            <p:spPr>
              <a:xfrm>
                <a:off x="142229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7" name="object 2969">
                <a:extLst>
                  <a:ext uri="{FF2B5EF4-FFF2-40B4-BE49-F238E27FC236}">
                    <a16:creationId xmlns:a16="http://schemas.microsoft.com/office/drawing/2014/main" id="{D78321EA-27CC-B299-9D5F-46AB20FA8EBC}"/>
                  </a:ext>
                </a:extLst>
              </p:cNvPr>
              <p:cNvSpPr/>
              <p:nvPr/>
            </p:nvSpPr>
            <p:spPr>
              <a:xfrm>
                <a:off x="14379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8" name="object 2970">
                <a:extLst>
                  <a:ext uri="{FF2B5EF4-FFF2-40B4-BE49-F238E27FC236}">
                    <a16:creationId xmlns:a16="http://schemas.microsoft.com/office/drawing/2014/main" id="{CFBBCFED-0955-28C2-7BD9-2DE137083A7A}"/>
                  </a:ext>
                </a:extLst>
              </p:cNvPr>
              <p:cNvSpPr/>
              <p:nvPr/>
            </p:nvSpPr>
            <p:spPr>
              <a:xfrm>
                <a:off x="1453570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49" name="object 2971">
                <a:extLst>
                  <a:ext uri="{FF2B5EF4-FFF2-40B4-BE49-F238E27FC236}">
                    <a16:creationId xmlns:a16="http://schemas.microsoft.com/office/drawing/2014/main" id="{8174D5CB-FC8D-78C7-16F5-DFCD9F31065C}"/>
                  </a:ext>
                </a:extLst>
              </p:cNvPr>
              <p:cNvSpPr/>
              <p:nvPr/>
            </p:nvSpPr>
            <p:spPr>
              <a:xfrm>
                <a:off x="14691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0" name="object 2972">
                <a:extLst>
                  <a:ext uri="{FF2B5EF4-FFF2-40B4-BE49-F238E27FC236}">
                    <a16:creationId xmlns:a16="http://schemas.microsoft.com/office/drawing/2014/main" id="{637CC597-BAB2-4F57-AD66-470154C6932E}"/>
                  </a:ext>
                </a:extLst>
              </p:cNvPr>
              <p:cNvSpPr/>
              <p:nvPr/>
            </p:nvSpPr>
            <p:spPr>
              <a:xfrm>
                <a:off x="1484836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1" name="object 2973">
                <a:extLst>
                  <a:ext uri="{FF2B5EF4-FFF2-40B4-BE49-F238E27FC236}">
                    <a16:creationId xmlns:a16="http://schemas.microsoft.com/office/drawing/2014/main" id="{FA256E30-3005-7973-94A0-7E47C34DCC8B}"/>
                  </a:ext>
                </a:extLst>
              </p:cNvPr>
              <p:cNvSpPr/>
              <p:nvPr/>
            </p:nvSpPr>
            <p:spPr>
              <a:xfrm>
                <a:off x="1364969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2" name="object 2974">
                <a:extLst>
                  <a:ext uri="{FF2B5EF4-FFF2-40B4-BE49-F238E27FC236}">
                    <a16:creationId xmlns:a16="http://schemas.microsoft.com/office/drawing/2014/main" id="{310CAFE3-97D8-092B-0593-1B9980FCD576}"/>
                  </a:ext>
                </a:extLst>
              </p:cNvPr>
              <p:cNvSpPr/>
              <p:nvPr/>
            </p:nvSpPr>
            <p:spPr>
              <a:xfrm>
                <a:off x="136235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3" name="object 2975">
                <a:extLst>
                  <a:ext uri="{FF2B5EF4-FFF2-40B4-BE49-F238E27FC236}">
                    <a16:creationId xmlns:a16="http://schemas.microsoft.com/office/drawing/2014/main" id="{ED834E52-90C3-EA70-54D7-22356EE6991E}"/>
                  </a:ext>
                </a:extLst>
              </p:cNvPr>
              <p:cNvSpPr/>
              <p:nvPr/>
            </p:nvSpPr>
            <p:spPr>
              <a:xfrm>
                <a:off x="1351934" y="7633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10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4" name="object 2976">
                <a:extLst>
                  <a:ext uri="{FF2B5EF4-FFF2-40B4-BE49-F238E27FC236}">
                    <a16:creationId xmlns:a16="http://schemas.microsoft.com/office/drawing/2014/main" id="{F993587D-DB6C-E1B1-DA42-D19232793DBD}"/>
                  </a:ext>
                </a:extLst>
              </p:cNvPr>
              <p:cNvSpPr/>
              <p:nvPr/>
            </p:nvSpPr>
            <p:spPr>
              <a:xfrm>
                <a:off x="1213808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5" name="object 2977">
                <a:extLst>
                  <a:ext uri="{FF2B5EF4-FFF2-40B4-BE49-F238E27FC236}">
                    <a16:creationId xmlns:a16="http://schemas.microsoft.com/office/drawing/2014/main" id="{79A58258-DD7C-B71E-5396-8CBFF6AF44A6}"/>
                  </a:ext>
                </a:extLst>
              </p:cNvPr>
              <p:cNvSpPr/>
              <p:nvPr/>
            </p:nvSpPr>
            <p:spPr>
              <a:xfrm>
                <a:off x="1364959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6" name="object 2978">
                <a:extLst>
                  <a:ext uri="{FF2B5EF4-FFF2-40B4-BE49-F238E27FC236}">
                    <a16:creationId xmlns:a16="http://schemas.microsoft.com/office/drawing/2014/main" id="{168BDA98-AE7A-E7A7-2B7B-DBE3EEBD1C6F}"/>
                  </a:ext>
                </a:extLst>
              </p:cNvPr>
              <p:cNvSpPr/>
              <p:nvPr/>
            </p:nvSpPr>
            <p:spPr>
              <a:xfrm>
                <a:off x="1503084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7" name="object 2979">
                <a:extLst>
                  <a:ext uri="{FF2B5EF4-FFF2-40B4-BE49-F238E27FC236}">
                    <a16:creationId xmlns:a16="http://schemas.microsoft.com/office/drawing/2014/main" id="{0D86192F-2EA0-90C5-DA4D-81A9172093D2}"/>
                  </a:ext>
                </a:extLst>
              </p:cNvPr>
              <p:cNvSpPr/>
              <p:nvPr/>
            </p:nvSpPr>
            <p:spPr>
              <a:xfrm>
                <a:off x="914119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8" name="object 2980">
                <a:extLst>
                  <a:ext uri="{FF2B5EF4-FFF2-40B4-BE49-F238E27FC236}">
                    <a16:creationId xmlns:a16="http://schemas.microsoft.com/office/drawing/2014/main" id="{9D0DCD92-16AC-B6D0-FE90-009898F682A7}"/>
                  </a:ext>
                </a:extLst>
              </p:cNvPr>
              <p:cNvSpPr/>
              <p:nvPr/>
            </p:nvSpPr>
            <p:spPr>
              <a:xfrm>
                <a:off x="919327" y="681220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59" name="object 2981">
                <a:extLst>
                  <a:ext uri="{FF2B5EF4-FFF2-40B4-BE49-F238E27FC236}">
                    <a16:creationId xmlns:a16="http://schemas.microsoft.com/office/drawing/2014/main" id="{AE52E4C6-3773-8301-A22C-7C30A14D4255}"/>
                  </a:ext>
                </a:extLst>
              </p:cNvPr>
              <p:cNvSpPr/>
              <p:nvPr/>
            </p:nvSpPr>
            <p:spPr>
              <a:xfrm>
                <a:off x="9271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0" name="object 2982">
                <a:extLst>
                  <a:ext uri="{FF2B5EF4-FFF2-40B4-BE49-F238E27FC236}">
                    <a16:creationId xmlns:a16="http://schemas.microsoft.com/office/drawing/2014/main" id="{A5DCD396-A644-F419-A77F-D6D66E3540AF}"/>
                  </a:ext>
                </a:extLst>
              </p:cNvPr>
              <p:cNvSpPr/>
              <p:nvPr/>
            </p:nvSpPr>
            <p:spPr>
              <a:xfrm>
                <a:off x="94278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1" name="object 2983">
                <a:extLst>
                  <a:ext uri="{FF2B5EF4-FFF2-40B4-BE49-F238E27FC236}">
                    <a16:creationId xmlns:a16="http://schemas.microsoft.com/office/drawing/2014/main" id="{69AD9F5B-77D6-922A-5EA5-690DC830F39F}"/>
                  </a:ext>
                </a:extLst>
              </p:cNvPr>
              <p:cNvSpPr/>
              <p:nvPr/>
            </p:nvSpPr>
            <p:spPr>
              <a:xfrm>
                <a:off x="94265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2" name="object 2984">
                <a:extLst>
                  <a:ext uri="{FF2B5EF4-FFF2-40B4-BE49-F238E27FC236}">
                    <a16:creationId xmlns:a16="http://schemas.microsoft.com/office/drawing/2014/main" id="{B96640EB-8FB6-7CF7-9F68-1FFBFD51E3AE}"/>
                  </a:ext>
                </a:extLst>
              </p:cNvPr>
              <p:cNvSpPr/>
              <p:nvPr/>
            </p:nvSpPr>
            <p:spPr>
              <a:xfrm>
                <a:off x="95581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3" name="object 2985">
                <a:extLst>
                  <a:ext uri="{FF2B5EF4-FFF2-40B4-BE49-F238E27FC236}">
                    <a16:creationId xmlns:a16="http://schemas.microsoft.com/office/drawing/2014/main" id="{9FB8CC7A-17B5-2354-801A-7729849439D1}"/>
                  </a:ext>
                </a:extLst>
              </p:cNvPr>
              <p:cNvSpPr/>
              <p:nvPr/>
            </p:nvSpPr>
            <p:spPr>
              <a:xfrm>
                <a:off x="95581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4" name="object 2986">
                <a:extLst>
                  <a:ext uri="{FF2B5EF4-FFF2-40B4-BE49-F238E27FC236}">
                    <a16:creationId xmlns:a16="http://schemas.microsoft.com/office/drawing/2014/main" id="{B7F4380C-4E2D-9F0B-DBD5-4ADCBAFAD01A}"/>
                  </a:ext>
                </a:extLst>
              </p:cNvPr>
              <p:cNvSpPr/>
              <p:nvPr/>
            </p:nvSpPr>
            <p:spPr>
              <a:xfrm>
                <a:off x="97145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5" name="object 2987">
                <a:extLst>
                  <a:ext uri="{FF2B5EF4-FFF2-40B4-BE49-F238E27FC236}">
                    <a16:creationId xmlns:a16="http://schemas.microsoft.com/office/drawing/2014/main" id="{301D5109-AA07-E4B6-8E68-8132D767F80B}"/>
                  </a:ext>
                </a:extLst>
              </p:cNvPr>
              <p:cNvSpPr/>
              <p:nvPr/>
            </p:nvSpPr>
            <p:spPr>
              <a:xfrm>
                <a:off x="97132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6" name="object 2988">
                <a:extLst>
                  <a:ext uri="{FF2B5EF4-FFF2-40B4-BE49-F238E27FC236}">
                    <a16:creationId xmlns:a16="http://schemas.microsoft.com/office/drawing/2014/main" id="{702E2181-9CD7-C3E5-BC7C-218EB19CBC1A}"/>
                  </a:ext>
                </a:extLst>
              </p:cNvPr>
              <p:cNvSpPr/>
              <p:nvPr/>
            </p:nvSpPr>
            <p:spPr>
              <a:xfrm>
                <a:off x="9870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7" name="object 2989">
                <a:extLst>
                  <a:ext uri="{FF2B5EF4-FFF2-40B4-BE49-F238E27FC236}">
                    <a16:creationId xmlns:a16="http://schemas.microsoft.com/office/drawing/2014/main" id="{A477810D-09A2-F263-B5F4-C52EEDF5A259}"/>
                  </a:ext>
                </a:extLst>
              </p:cNvPr>
              <p:cNvSpPr/>
              <p:nvPr/>
            </p:nvSpPr>
            <p:spPr>
              <a:xfrm>
                <a:off x="100011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8" name="object 2990">
                <a:extLst>
                  <a:ext uri="{FF2B5EF4-FFF2-40B4-BE49-F238E27FC236}">
                    <a16:creationId xmlns:a16="http://schemas.microsoft.com/office/drawing/2014/main" id="{84C3F2CA-0CFC-0194-31E3-A6945918CBD2}"/>
                  </a:ext>
                </a:extLst>
              </p:cNvPr>
              <p:cNvSpPr/>
              <p:nvPr/>
            </p:nvSpPr>
            <p:spPr>
              <a:xfrm>
                <a:off x="100011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69" name="object 2991">
                <a:extLst>
                  <a:ext uri="{FF2B5EF4-FFF2-40B4-BE49-F238E27FC236}">
                    <a16:creationId xmlns:a16="http://schemas.microsoft.com/office/drawing/2014/main" id="{1D121A7E-24C5-D9F9-D2F0-B79A89AF75FD}"/>
                  </a:ext>
                </a:extLst>
              </p:cNvPr>
              <p:cNvSpPr/>
              <p:nvPr/>
            </p:nvSpPr>
            <p:spPr>
              <a:xfrm>
                <a:off x="101575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0" name="object 2992">
                <a:extLst>
                  <a:ext uri="{FF2B5EF4-FFF2-40B4-BE49-F238E27FC236}">
                    <a16:creationId xmlns:a16="http://schemas.microsoft.com/office/drawing/2014/main" id="{9EB01588-1F9A-CF06-8B3E-7410015A4A26}"/>
                  </a:ext>
                </a:extLst>
              </p:cNvPr>
              <p:cNvSpPr/>
              <p:nvPr/>
            </p:nvSpPr>
            <p:spPr>
              <a:xfrm>
                <a:off x="101575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1" name="object 2993">
                <a:extLst>
                  <a:ext uri="{FF2B5EF4-FFF2-40B4-BE49-F238E27FC236}">
                    <a16:creationId xmlns:a16="http://schemas.microsoft.com/office/drawing/2014/main" id="{F798FE61-FD2E-1EA0-486A-C865EDB87633}"/>
                  </a:ext>
                </a:extLst>
              </p:cNvPr>
              <p:cNvSpPr/>
              <p:nvPr/>
            </p:nvSpPr>
            <p:spPr>
              <a:xfrm>
                <a:off x="103139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2" name="object 2994">
                <a:extLst>
                  <a:ext uri="{FF2B5EF4-FFF2-40B4-BE49-F238E27FC236}">
                    <a16:creationId xmlns:a16="http://schemas.microsoft.com/office/drawing/2014/main" id="{662BDD4C-89F3-807F-A0D6-DECA9FF83515}"/>
                  </a:ext>
                </a:extLst>
              </p:cNvPr>
              <p:cNvSpPr/>
              <p:nvPr/>
            </p:nvSpPr>
            <p:spPr>
              <a:xfrm>
                <a:off x="104702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3" name="object 2995">
                <a:extLst>
                  <a:ext uri="{FF2B5EF4-FFF2-40B4-BE49-F238E27FC236}">
                    <a16:creationId xmlns:a16="http://schemas.microsoft.com/office/drawing/2014/main" id="{3C62C522-D5EA-049E-23D0-7716A54EE8BC}"/>
                  </a:ext>
                </a:extLst>
              </p:cNvPr>
              <p:cNvSpPr/>
              <p:nvPr/>
            </p:nvSpPr>
            <p:spPr>
              <a:xfrm>
                <a:off x="104702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4" name="object 2996">
                <a:extLst>
                  <a:ext uri="{FF2B5EF4-FFF2-40B4-BE49-F238E27FC236}">
                    <a16:creationId xmlns:a16="http://schemas.microsoft.com/office/drawing/2014/main" id="{AD0084B4-DB30-4F57-CC9D-D26AF57C3697}"/>
                  </a:ext>
                </a:extLst>
              </p:cNvPr>
              <p:cNvSpPr/>
              <p:nvPr/>
            </p:nvSpPr>
            <p:spPr>
              <a:xfrm>
                <a:off x="1031401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5" name="object 2997">
                <a:extLst>
                  <a:ext uri="{FF2B5EF4-FFF2-40B4-BE49-F238E27FC236}">
                    <a16:creationId xmlns:a16="http://schemas.microsoft.com/office/drawing/2014/main" id="{CAEB977A-A2AE-F294-34A9-D249AA2F6A56}"/>
                  </a:ext>
                </a:extLst>
              </p:cNvPr>
              <p:cNvSpPr/>
              <p:nvPr/>
            </p:nvSpPr>
            <p:spPr>
              <a:xfrm>
                <a:off x="101836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6" name="object 2998">
                <a:extLst>
                  <a:ext uri="{FF2B5EF4-FFF2-40B4-BE49-F238E27FC236}">
                    <a16:creationId xmlns:a16="http://schemas.microsoft.com/office/drawing/2014/main" id="{E5C4A02A-0189-4B03-1AB0-8677D4D28B95}"/>
                  </a:ext>
                </a:extLst>
              </p:cNvPr>
              <p:cNvSpPr/>
              <p:nvPr/>
            </p:nvSpPr>
            <p:spPr>
              <a:xfrm>
                <a:off x="100272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7" name="object 2999">
                <a:extLst>
                  <a:ext uri="{FF2B5EF4-FFF2-40B4-BE49-F238E27FC236}">
                    <a16:creationId xmlns:a16="http://schemas.microsoft.com/office/drawing/2014/main" id="{055410D0-7A88-48A4-3203-1739CA1A974D}"/>
                  </a:ext>
                </a:extLst>
              </p:cNvPr>
              <p:cNvSpPr/>
              <p:nvPr/>
            </p:nvSpPr>
            <p:spPr>
              <a:xfrm>
                <a:off x="987085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8" name="object 3000">
                <a:extLst>
                  <a:ext uri="{FF2B5EF4-FFF2-40B4-BE49-F238E27FC236}">
                    <a16:creationId xmlns:a16="http://schemas.microsoft.com/office/drawing/2014/main" id="{847B4AB4-C29B-B1B8-65AB-86297EB5CD08}"/>
                  </a:ext>
                </a:extLst>
              </p:cNvPr>
              <p:cNvSpPr/>
              <p:nvPr/>
            </p:nvSpPr>
            <p:spPr>
              <a:xfrm>
                <a:off x="95841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79" name="object 3001">
                <a:extLst>
                  <a:ext uri="{FF2B5EF4-FFF2-40B4-BE49-F238E27FC236}">
                    <a16:creationId xmlns:a16="http://schemas.microsoft.com/office/drawing/2014/main" id="{926356A3-CA0D-A6FF-8778-AAF155F2F75C}"/>
                  </a:ext>
                </a:extLst>
              </p:cNvPr>
              <p:cNvSpPr/>
              <p:nvPr/>
            </p:nvSpPr>
            <p:spPr>
              <a:xfrm>
                <a:off x="927152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0" name="object 3002">
                <a:extLst>
                  <a:ext uri="{FF2B5EF4-FFF2-40B4-BE49-F238E27FC236}">
                    <a16:creationId xmlns:a16="http://schemas.microsoft.com/office/drawing/2014/main" id="{2F389835-995C-A9ED-D79C-A454BE27080F}"/>
                  </a:ext>
                </a:extLst>
              </p:cNvPr>
              <p:cNvSpPr/>
              <p:nvPr/>
            </p:nvSpPr>
            <p:spPr>
              <a:xfrm>
                <a:off x="91412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1" name="object 3003">
                <a:extLst>
                  <a:ext uri="{FF2B5EF4-FFF2-40B4-BE49-F238E27FC236}">
                    <a16:creationId xmlns:a16="http://schemas.microsoft.com/office/drawing/2014/main" id="{A6CE9DAA-2860-A762-E0E4-E3C096ADF7D7}"/>
                  </a:ext>
                </a:extLst>
              </p:cNvPr>
              <p:cNvSpPr/>
              <p:nvPr/>
            </p:nvSpPr>
            <p:spPr>
              <a:xfrm>
                <a:off x="121120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2" name="object 3004">
                <a:extLst>
                  <a:ext uri="{FF2B5EF4-FFF2-40B4-BE49-F238E27FC236}">
                    <a16:creationId xmlns:a16="http://schemas.microsoft.com/office/drawing/2014/main" id="{70939F42-5D20-EDAA-47A9-C7D85568ACD3}"/>
                  </a:ext>
                </a:extLst>
              </p:cNvPr>
              <p:cNvSpPr/>
              <p:nvPr/>
            </p:nvSpPr>
            <p:spPr>
              <a:xfrm>
                <a:off x="1070472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3" name="object 3005">
                <a:extLst>
                  <a:ext uri="{FF2B5EF4-FFF2-40B4-BE49-F238E27FC236}">
                    <a16:creationId xmlns:a16="http://schemas.microsoft.com/office/drawing/2014/main" id="{C6B5A221-2DD7-924E-B796-B785FA617544}"/>
                  </a:ext>
                </a:extLst>
              </p:cNvPr>
              <p:cNvSpPr/>
              <p:nvPr/>
            </p:nvSpPr>
            <p:spPr>
              <a:xfrm>
                <a:off x="119818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4" name="object 3006">
                <a:extLst>
                  <a:ext uri="{FF2B5EF4-FFF2-40B4-BE49-F238E27FC236}">
                    <a16:creationId xmlns:a16="http://schemas.microsoft.com/office/drawing/2014/main" id="{30225DD4-093D-56CC-749F-DBC34AA9C2B0}"/>
                  </a:ext>
                </a:extLst>
              </p:cNvPr>
              <p:cNvSpPr/>
              <p:nvPr/>
            </p:nvSpPr>
            <p:spPr>
              <a:xfrm>
                <a:off x="119556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5" name="object 3007">
                <a:extLst>
                  <a:ext uri="{FF2B5EF4-FFF2-40B4-BE49-F238E27FC236}">
                    <a16:creationId xmlns:a16="http://schemas.microsoft.com/office/drawing/2014/main" id="{68F97251-1B9B-D734-E6C9-366B3E1820D5}"/>
                  </a:ext>
                </a:extLst>
              </p:cNvPr>
              <p:cNvSpPr/>
              <p:nvPr/>
            </p:nvSpPr>
            <p:spPr>
              <a:xfrm>
                <a:off x="118254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6" name="object 3008">
                <a:extLst>
                  <a:ext uri="{FF2B5EF4-FFF2-40B4-BE49-F238E27FC236}">
                    <a16:creationId xmlns:a16="http://schemas.microsoft.com/office/drawing/2014/main" id="{D16B7B90-1170-10B4-D67F-C474B666BCEF}"/>
                  </a:ext>
                </a:extLst>
              </p:cNvPr>
              <p:cNvSpPr/>
              <p:nvPr/>
            </p:nvSpPr>
            <p:spPr>
              <a:xfrm>
                <a:off x="118254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7" name="object 3009">
                <a:extLst>
                  <a:ext uri="{FF2B5EF4-FFF2-40B4-BE49-F238E27FC236}">
                    <a16:creationId xmlns:a16="http://schemas.microsoft.com/office/drawing/2014/main" id="{49060595-78B5-1173-6379-D0FF058988E3}"/>
                  </a:ext>
                </a:extLst>
              </p:cNvPr>
              <p:cNvSpPr/>
              <p:nvPr/>
            </p:nvSpPr>
            <p:spPr>
              <a:xfrm>
                <a:off x="116690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8" name="object 3010">
                <a:extLst>
                  <a:ext uri="{FF2B5EF4-FFF2-40B4-BE49-F238E27FC236}">
                    <a16:creationId xmlns:a16="http://schemas.microsoft.com/office/drawing/2014/main" id="{3E520FE2-3A50-3A8C-C7FB-9732A73F82E8}"/>
                  </a:ext>
                </a:extLst>
              </p:cNvPr>
              <p:cNvSpPr/>
              <p:nvPr/>
            </p:nvSpPr>
            <p:spPr>
              <a:xfrm>
                <a:off x="115386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89" name="object 3011">
                <a:extLst>
                  <a:ext uri="{FF2B5EF4-FFF2-40B4-BE49-F238E27FC236}">
                    <a16:creationId xmlns:a16="http://schemas.microsoft.com/office/drawing/2014/main" id="{C1197D26-CD9C-C1DA-D810-FDB6A509AF21}"/>
                  </a:ext>
                </a:extLst>
              </p:cNvPr>
              <p:cNvSpPr/>
              <p:nvPr/>
            </p:nvSpPr>
            <p:spPr>
              <a:xfrm>
                <a:off x="115126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0" name="object 3012">
                <a:extLst>
                  <a:ext uri="{FF2B5EF4-FFF2-40B4-BE49-F238E27FC236}">
                    <a16:creationId xmlns:a16="http://schemas.microsoft.com/office/drawing/2014/main" id="{79AEA5E7-1008-73A8-538A-67E8B1FBF1AE}"/>
                  </a:ext>
                </a:extLst>
              </p:cNvPr>
              <p:cNvSpPr/>
              <p:nvPr/>
            </p:nvSpPr>
            <p:spPr>
              <a:xfrm>
                <a:off x="113824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1" name="object 3013">
                <a:extLst>
                  <a:ext uri="{FF2B5EF4-FFF2-40B4-BE49-F238E27FC236}">
                    <a16:creationId xmlns:a16="http://schemas.microsoft.com/office/drawing/2014/main" id="{DFC23422-A0CD-7CE1-232E-8861119629D7}"/>
                  </a:ext>
                </a:extLst>
              </p:cNvPr>
              <p:cNvSpPr/>
              <p:nvPr/>
            </p:nvSpPr>
            <p:spPr>
              <a:xfrm>
                <a:off x="113563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2" name="object 3014">
                <a:extLst>
                  <a:ext uri="{FF2B5EF4-FFF2-40B4-BE49-F238E27FC236}">
                    <a16:creationId xmlns:a16="http://schemas.microsoft.com/office/drawing/2014/main" id="{1D69D796-1CCD-7897-6308-7C49F4AAEF90}"/>
                  </a:ext>
                </a:extLst>
              </p:cNvPr>
              <p:cNvSpPr/>
              <p:nvPr/>
            </p:nvSpPr>
            <p:spPr>
              <a:xfrm>
                <a:off x="112260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3" name="object 3015">
                <a:extLst>
                  <a:ext uri="{FF2B5EF4-FFF2-40B4-BE49-F238E27FC236}">
                    <a16:creationId xmlns:a16="http://schemas.microsoft.com/office/drawing/2014/main" id="{C38EAC68-116D-45E1-3CD0-8597403DDEF2}"/>
                  </a:ext>
                </a:extLst>
              </p:cNvPr>
              <p:cNvSpPr/>
              <p:nvPr/>
            </p:nvSpPr>
            <p:spPr>
              <a:xfrm>
                <a:off x="110696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4" name="object 3016">
                <a:extLst>
                  <a:ext uri="{FF2B5EF4-FFF2-40B4-BE49-F238E27FC236}">
                    <a16:creationId xmlns:a16="http://schemas.microsoft.com/office/drawing/2014/main" id="{DD8AC361-179B-27D1-1990-A9161BD39A7F}"/>
                  </a:ext>
                </a:extLst>
              </p:cNvPr>
              <p:cNvSpPr/>
              <p:nvPr/>
            </p:nvSpPr>
            <p:spPr>
              <a:xfrm>
                <a:off x="10939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5" name="object 3017">
                <a:extLst>
                  <a:ext uri="{FF2B5EF4-FFF2-40B4-BE49-F238E27FC236}">
                    <a16:creationId xmlns:a16="http://schemas.microsoft.com/office/drawing/2014/main" id="{E5590A68-B6A7-957F-8DA2-2C1310313947}"/>
                  </a:ext>
                </a:extLst>
              </p:cNvPr>
              <p:cNvSpPr/>
              <p:nvPr/>
            </p:nvSpPr>
            <p:spPr>
              <a:xfrm>
                <a:off x="109132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6" name="object 3018">
                <a:extLst>
                  <a:ext uri="{FF2B5EF4-FFF2-40B4-BE49-F238E27FC236}">
                    <a16:creationId xmlns:a16="http://schemas.microsoft.com/office/drawing/2014/main" id="{F34D3173-F595-53D2-B05D-B6AE3A2E49D6}"/>
                  </a:ext>
                </a:extLst>
              </p:cNvPr>
              <p:cNvSpPr/>
              <p:nvPr/>
            </p:nvSpPr>
            <p:spPr>
              <a:xfrm>
                <a:off x="107830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7" name="object 3019">
                <a:extLst>
                  <a:ext uri="{FF2B5EF4-FFF2-40B4-BE49-F238E27FC236}">
                    <a16:creationId xmlns:a16="http://schemas.microsoft.com/office/drawing/2014/main" id="{301CB273-DD04-4267-C157-0877103C2D02}"/>
                  </a:ext>
                </a:extLst>
              </p:cNvPr>
              <p:cNvSpPr/>
              <p:nvPr/>
            </p:nvSpPr>
            <p:spPr>
              <a:xfrm>
                <a:off x="1075696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8" name="object 3020">
                <a:extLst>
                  <a:ext uri="{FF2B5EF4-FFF2-40B4-BE49-F238E27FC236}">
                    <a16:creationId xmlns:a16="http://schemas.microsoft.com/office/drawing/2014/main" id="{86364A1B-2026-F60E-29B4-24B4186AE027}"/>
                  </a:ext>
                </a:extLst>
              </p:cNvPr>
              <p:cNvSpPr/>
              <p:nvPr/>
            </p:nvSpPr>
            <p:spPr>
              <a:xfrm>
                <a:off x="106266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899" name="object 3021">
                <a:extLst>
                  <a:ext uri="{FF2B5EF4-FFF2-40B4-BE49-F238E27FC236}">
                    <a16:creationId xmlns:a16="http://schemas.microsoft.com/office/drawing/2014/main" id="{6795F5B1-C39E-D49E-4820-47F61610F981}"/>
                  </a:ext>
                </a:extLst>
              </p:cNvPr>
              <p:cNvSpPr/>
              <p:nvPr/>
            </p:nvSpPr>
            <p:spPr>
              <a:xfrm>
                <a:off x="107830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0" name="object 3022">
                <a:extLst>
                  <a:ext uri="{FF2B5EF4-FFF2-40B4-BE49-F238E27FC236}">
                    <a16:creationId xmlns:a16="http://schemas.microsoft.com/office/drawing/2014/main" id="{A125276E-C8B1-D0DA-5F6D-6866FC608811}"/>
                  </a:ext>
                </a:extLst>
              </p:cNvPr>
              <p:cNvSpPr/>
              <p:nvPr/>
            </p:nvSpPr>
            <p:spPr>
              <a:xfrm>
                <a:off x="10939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1" name="object 3023">
                <a:extLst>
                  <a:ext uri="{FF2B5EF4-FFF2-40B4-BE49-F238E27FC236}">
                    <a16:creationId xmlns:a16="http://schemas.microsoft.com/office/drawing/2014/main" id="{968AD4E2-7CCF-5557-1E85-10206F744189}"/>
                  </a:ext>
                </a:extLst>
              </p:cNvPr>
              <p:cNvSpPr/>
              <p:nvPr/>
            </p:nvSpPr>
            <p:spPr>
              <a:xfrm>
                <a:off x="110696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2" name="object 3024">
                <a:extLst>
                  <a:ext uri="{FF2B5EF4-FFF2-40B4-BE49-F238E27FC236}">
                    <a16:creationId xmlns:a16="http://schemas.microsoft.com/office/drawing/2014/main" id="{C08EB301-27DB-D8F3-FE47-2D5705F10F0C}"/>
                  </a:ext>
                </a:extLst>
              </p:cNvPr>
              <p:cNvSpPr/>
              <p:nvPr/>
            </p:nvSpPr>
            <p:spPr>
              <a:xfrm>
                <a:off x="112260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3" name="object 3025">
                <a:extLst>
                  <a:ext uri="{FF2B5EF4-FFF2-40B4-BE49-F238E27FC236}">
                    <a16:creationId xmlns:a16="http://schemas.microsoft.com/office/drawing/2014/main" id="{DE618100-9D86-6E64-1536-F79DD3F02AC3}"/>
                  </a:ext>
                </a:extLst>
              </p:cNvPr>
              <p:cNvSpPr/>
              <p:nvPr/>
            </p:nvSpPr>
            <p:spPr>
              <a:xfrm>
                <a:off x="113824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4" name="object 3026">
                <a:extLst>
                  <a:ext uri="{FF2B5EF4-FFF2-40B4-BE49-F238E27FC236}">
                    <a16:creationId xmlns:a16="http://schemas.microsoft.com/office/drawing/2014/main" id="{B03B200E-57CA-232F-0E86-CBBFD36411B3}"/>
                  </a:ext>
                </a:extLst>
              </p:cNvPr>
              <p:cNvSpPr/>
              <p:nvPr/>
            </p:nvSpPr>
            <p:spPr>
              <a:xfrm>
                <a:off x="115386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5" name="object 3027">
                <a:extLst>
                  <a:ext uri="{FF2B5EF4-FFF2-40B4-BE49-F238E27FC236}">
                    <a16:creationId xmlns:a16="http://schemas.microsoft.com/office/drawing/2014/main" id="{7A5BA88E-4B61-38C5-06ED-36B1BFB1905E}"/>
                  </a:ext>
                </a:extLst>
              </p:cNvPr>
              <p:cNvSpPr/>
              <p:nvPr/>
            </p:nvSpPr>
            <p:spPr>
              <a:xfrm>
                <a:off x="1166903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6" name="object 3028">
                <a:extLst>
                  <a:ext uri="{FF2B5EF4-FFF2-40B4-BE49-F238E27FC236}">
                    <a16:creationId xmlns:a16="http://schemas.microsoft.com/office/drawing/2014/main" id="{7211A258-A5F7-1D1D-C7BF-0BAB64B61CCE}"/>
                  </a:ext>
                </a:extLst>
              </p:cNvPr>
              <p:cNvSpPr/>
              <p:nvPr/>
            </p:nvSpPr>
            <p:spPr>
              <a:xfrm>
                <a:off x="119818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7" name="object 3029">
                <a:extLst>
                  <a:ext uri="{FF2B5EF4-FFF2-40B4-BE49-F238E27FC236}">
                    <a16:creationId xmlns:a16="http://schemas.microsoft.com/office/drawing/2014/main" id="{83CAD7DA-9434-D372-6F9E-04B087941E93}"/>
                  </a:ext>
                </a:extLst>
              </p:cNvPr>
              <p:cNvSpPr/>
              <p:nvPr/>
            </p:nvSpPr>
            <p:spPr>
              <a:xfrm>
                <a:off x="106266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8" name="object 3030">
                <a:extLst>
                  <a:ext uri="{FF2B5EF4-FFF2-40B4-BE49-F238E27FC236}">
                    <a16:creationId xmlns:a16="http://schemas.microsoft.com/office/drawing/2014/main" id="{F802A417-A358-F7DF-0C03-AB1CD8BE5B8F}"/>
                  </a:ext>
                </a:extLst>
              </p:cNvPr>
              <p:cNvSpPr/>
              <p:nvPr/>
            </p:nvSpPr>
            <p:spPr>
              <a:xfrm>
                <a:off x="1060057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09" name="object 3031">
                <a:extLst>
                  <a:ext uri="{FF2B5EF4-FFF2-40B4-BE49-F238E27FC236}">
                    <a16:creationId xmlns:a16="http://schemas.microsoft.com/office/drawing/2014/main" id="{96EBE292-729B-25FD-9216-6F41AB698B8A}"/>
                  </a:ext>
                </a:extLst>
              </p:cNvPr>
              <p:cNvSpPr/>
              <p:nvPr/>
            </p:nvSpPr>
            <p:spPr>
              <a:xfrm>
                <a:off x="1052243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0" name="object 3032">
                <a:extLst>
                  <a:ext uri="{FF2B5EF4-FFF2-40B4-BE49-F238E27FC236}">
                    <a16:creationId xmlns:a16="http://schemas.microsoft.com/office/drawing/2014/main" id="{9AA821FD-F527-B178-B2FE-96962A989A0C}"/>
                  </a:ext>
                </a:extLst>
              </p:cNvPr>
              <p:cNvSpPr/>
              <p:nvPr/>
            </p:nvSpPr>
            <p:spPr>
              <a:xfrm>
                <a:off x="914119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1" name="object 3033">
                <a:extLst>
                  <a:ext uri="{FF2B5EF4-FFF2-40B4-BE49-F238E27FC236}">
                    <a16:creationId xmlns:a16="http://schemas.microsoft.com/office/drawing/2014/main" id="{4FCFC395-2F0F-44C3-0F4D-548FAD48F64E}"/>
                  </a:ext>
                </a:extLst>
              </p:cNvPr>
              <p:cNvSpPr/>
              <p:nvPr/>
            </p:nvSpPr>
            <p:spPr>
              <a:xfrm>
                <a:off x="1065268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2" name="object 3034">
                <a:extLst>
                  <a:ext uri="{FF2B5EF4-FFF2-40B4-BE49-F238E27FC236}">
                    <a16:creationId xmlns:a16="http://schemas.microsoft.com/office/drawing/2014/main" id="{D8870919-0DA3-0DA9-4F27-15D14B2F10E7}"/>
                  </a:ext>
                </a:extLst>
              </p:cNvPr>
              <p:cNvSpPr/>
              <p:nvPr/>
            </p:nvSpPr>
            <p:spPr>
              <a:xfrm>
                <a:off x="1203393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3" name="object 3035">
                <a:extLst>
                  <a:ext uri="{FF2B5EF4-FFF2-40B4-BE49-F238E27FC236}">
                    <a16:creationId xmlns:a16="http://schemas.microsoft.com/office/drawing/2014/main" id="{60B0AFD5-1B40-DD24-1B3A-FFF2B88E1816}"/>
                  </a:ext>
                </a:extLst>
              </p:cNvPr>
              <p:cNvSpPr/>
              <p:nvPr/>
            </p:nvSpPr>
            <p:spPr>
              <a:xfrm>
                <a:off x="914119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4" name="object 3036">
                <a:extLst>
                  <a:ext uri="{FF2B5EF4-FFF2-40B4-BE49-F238E27FC236}">
                    <a16:creationId xmlns:a16="http://schemas.microsoft.com/office/drawing/2014/main" id="{9CD15CCC-97C4-24D8-872E-37EBCED9FE32}"/>
                  </a:ext>
                </a:extLst>
              </p:cNvPr>
              <p:cNvSpPr/>
              <p:nvPr/>
            </p:nvSpPr>
            <p:spPr>
              <a:xfrm>
                <a:off x="919327" y="688776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5" name="object 3037">
                <a:extLst>
                  <a:ext uri="{FF2B5EF4-FFF2-40B4-BE49-F238E27FC236}">
                    <a16:creationId xmlns:a16="http://schemas.microsoft.com/office/drawing/2014/main" id="{C8061FC3-BF96-7D05-DF3E-6B55D86CBF26}"/>
                  </a:ext>
                </a:extLst>
              </p:cNvPr>
              <p:cNvSpPr/>
              <p:nvPr/>
            </p:nvSpPr>
            <p:spPr>
              <a:xfrm>
                <a:off x="9271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6" name="object 3038">
                <a:extLst>
                  <a:ext uri="{FF2B5EF4-FFF2-40B4-BE49-F238E27FC236}">
                    <a16:creationId xmlns:a16="http://schemas.microsoft.com/office/drawing/2014/main" id="{2908554F-2037-5908-CB3E-5AB2C971E6A0}"/>
                  </a:ext>
                </a:extLst>
              </p:cNvPr>
              <p:cNvSpPr/>
              <p:nvPr/>
            </p:nvSpPr>
            <p:spPr>
              <a:xfrm>
                <a:off x="942780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7" name="object 3039">
                <a:extLst>
                  <a:ext uri="{FF2B5EF4-FFF2-40B4-BE49-F238E27FC236}">
                    <a16:creationId xmlns:a16="http://schemas.microsoft.com/office/drawing/2014/main" id="{9856D841-0B54-8B27-0974-99EFF859B3EC}"/>
                  </a:ext>
                </a:extLst>
              </p:cNvPr>
              <p:cNvSpPr/>
              <p:nvPr/>
            </p:nvSpPr>
            <p:spPr>
              <a:xfrm>
                <a:off x="942653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8" name="object 3040">
                <a:extLst>
                  <a:ext uri="{FF2B5EF4-FFF2-40B4-BE49-F238E27FC236}">
                    <a16:creationId xmlns:a16="http://schemas.microsoft.com/office/drawing/2014/main" id="{9FEC36B0-EE1C-4E74-6E66-96C863046AEE}"/>
                  </a:ext>
                </a:extLst>
              </p:cNvPr>
              <p:cNvSpPr/>
              <p:nvPr/>
            </p:nvSpPr>
            <p:spPr>
              <a:xfrm>
                <a:off x="95581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19" name="object 3041">
                <a:extLst>
                  <a:ext uri="{FF2B5EF4-FFF2-40B4-BE49-F238E27FC236}">
                    <a16:creationId xmlns:a16="http://schemas.microsoft.com/office/drawing/2014/main" id="{7876A674-9E03-C2A6-16F0-A654A26C8794}"/>
                  </a:ext>
                </a:extLst>
              </p:cNvPr>
              <p:cNvSpPr/>
              <p:nvPr/>
            </p:nvSpPr>
            <p:spPr>
              <a:xfrm>
                <a:off x="955815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0" name="object 3042">
                <a:extLst>
                  <a:ext uri="{FF2B5EF4-FFF2-40B4-BE49-F238E27FC236}">
                    <a16:creationId xmlns:a16="http://schemas.microsoft.com/office/drawing/2014/main" id="{D740AAB2-1CB7-41D7-4475-04C7AD1E6359}"/>
                  </a:ext>
                </a:extLst>
              </p:cNvPr>
              <p:cNvSpPr/>
              <p:nvPr/>
            </p:nvSpPr>
            <p:spPr>
              <a:xfrm>
                <a:off x="97145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1" name="object 3043">
                <a:extLst>
                  <a:ext uri="{FF2B5EF4-FFF2-40B4-BE49-F238E27FC236}">
                    <a16:creationId xmlns:a16="http://schemas.microsoft.com/office/drawing/2014/main" id="{08959626-8A7B-9FF5-C508-96CBC4700951}"/>
                  </a:ext>
                </a:extLst>
              </p:cNvPr>
              <p:cNvSpPr/>
              <p:nvPr/>
            </p:nvSpPr>
            <p:spPr>
              <a:xfrm>
                <a:off x="971327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2" name="object 3044">
                <a:extLst>
                  <a:ext uri="{FF2B5EF4-FFF2-40B4-BE49-F238E27FC236}">
                    <a16:creationId xmlns:a16="http://schemas.microsoft.com/office/drawing/2014/main" id="{3E0635FC-829F-7EB9-0927-8ECEADA3F2E7}"/>
                  </a:ext>
                </a:extLst>
              </p:cNvPr>
              <p:cNvSpPr/>
              <p:nvPr/>
            </p:nvSpPr>
            <p:spPr>
              <a:xfrm>
                <a:off x="98708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3" name="object 3045">
                <a:extLst>
                  <a:ext uri="{FF2B5EF4-FFF2-40B4-BE49-F238E27FC236}">
                    <a16:creationId xmlns:a16="http://schemas.microsoft.com/office/drawing/2014/main" id="{414E4DD5-6947-4FAC-7853-ADDE52AB8859}"/>
                  </a:ext>
                </a:extLst>
              </p:cNvPr>
              <p:cNvSpPr/>
              <p:nvPr/>
            </p:nvSpPr>
            <p:spPr>
              <a:xfrm>
                <a:off x="100011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4" name="object 3046">
                <a:extLst>
                  <a:ext uri="{FF2B5EF4-FFF2-40B4-BE49-F238E27FC236}">
                    <a16:creationId xmlns:a16="http://schemas.microsoft.com/office/drawing/2014/main" id="{6DD89F5E-966A-C6E6-3888-907B95B0DA34}"/>
                  </a:ext>
                </a:extLst>
              </p:cNvPr>
              <p:cNvSpPr/>
              <p:nvPr/>
            </p:nvSpPr>
            <p:spPr>
              <a:xfrm>
                <a:off x="100011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5" name="object 3047">
                <a:extLst>
                  <a:ext uri="{FF2B5EF4-FFF2-40B4-BE49-F238E27FC236}">
                    <a16:creationId xmlns:a16="http://schemas.microsoft.com/office/drawing/2014/main" id="{6676C340-7781-BA4F-30E6-22AA08784D55}"/>
                  </a:ext>
                </a:extLst>
              </p:cNvPr>
              <p:cNvSpPr/>
              <p:nvPr/>
            </p:nvSpPr>
            <p:spPr>
              <a:xfrm>
                <a:off x="101575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6" name="object 3048">
                <a:extLst>
                  <a:ext uri="{FF2B5EF4-FFF2-40B4-BE49-F238E27FC236}">
                    <a16:creationId xmlns:a16="http://schemas.microsoft.com/office/drawing/2014/main" id="{CDBA87C8-D9ED-159A-F345-BB1C7A018DB3}"/>
                  </a:ext>
                </a:extLst>
              </p:cNvPr>
              <p:cNvSpPr/>
              <p:nvPr/>
            </p:nvSpPr>
            <p:spPr>
              <a:xfrm>
                <a:off x="101575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7" name="object 3049">
                <a:extLst>
                  <a:ext uri="{FF2B5EF4-FFF2-40B4-BE49-F238E27FC236}">
                    <a16:creationId xmlns:a16="http://schemas.microsoft.com/office/drawing/2014/main" id="{DEDF76D0-2F8A-3C22-F6DA-CA569177CAF4}"/>
                  </a:ext>
                </a:extLst>
              </p:cNvPr>
              <p:cNvSpPr/>
              <p:nvPr/>
            </p:nvSpPr>
            <p:spPr>
              <a:xfrm>
                <a:off x="1031394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8" name="object 3050">
                <a:extLst>
                  <a:ext uri="{FF2B5EF4-FFF2-40B4-BE49-F238E27FC236}">
                    <a16:creationId xmlns:a16="http://schemas.microsoft.com/office/drawing/2014/main" id="{DF0357F3-1C0C-504B-2749-7F4F5846AE2F}"/>
                  </a:ext>
                </a:extLst>
              </p:cNvPr>
              <p:cNvSpPr/>
              <p:nvPr/>
            </p:nvSpPr>
            <p:spPr>
              <a:xfrm>
                <a:off x="104702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29" name="object 3051">
                <a:extLst>
                  <a:ext uri="{FF2B5EF4-FFF2-40B4-BE49-F238E27FC236}">
                    <a16:creationId xmlns:a16="http://schemas.microsoft.com/office/drawing/2014/main" id="{4CFE6C8C-4B0E-8D48-ED93-800D0DB8A257}"/>
                  </a:ext>
                </a:extLst>
              </p:cNvPr>
              <p:cNvSpPr/>
              <p:nvPr/>
            </p:nvSpPr>
            <p:spPr>
              <a:xfrm>
                <a:off x="104702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0" name="object 3052">
                <a:extLst>
                  <a:ext uri="{FF2B5EF4-FFF2-40B4-BE49-F238E27FC236}">
                    <a16:creationId xmlns:a16="http://schemas.microsoft.com/office/drawing/2014/main" id="{F9211AA3-C90D-0DC8-90E1-A8DD3FC319A6}"/>
                  </a:ext>
                </a:extLst>
              </p:cNvPr>
              <p:cNvSpPr/>
              <p:nvPr/>
            </p:nvSpPr>
            <p:spPr>
              <a:xfrm>
                <a:off x="1031401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1" name="object 3053">
                <a:extLst>
                  <a:ext uri="{FF2B5EF4-FFF2-40B4-BE49-F238E27FC236}">
                    <a16:creationId xmlns:a16="http://schemas.microsoft.com/office/drawing/2014/main" id="{4DD5E052-2EBE-4592-5E39-CC2DC5007374}"/>
                  </a:ext>
                </a:extLst>
              </p:cNvPr>
              <p:cNvSpPr/>
              <p:nvPr/>
            </p:nvSpPr>
            <p:spPr>
              <a:xfrm>
                <a:off x="1018364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2" name="object 3054">
                <a:extLst>
                  <a:ext uri="{FF2B5EF4-FFF2-40B4-BE49-F238E27FC236}">
                    <a16:creationId xmlns:a16="http://schemas.microsoft.com/office/drawing/2014/main" id="{5B2314E4-8529-4C7D-DB14-880164ACEA0B}"/>
                  </a:ext>
                </a:extLst>
              </p:cNvPr>
              <p:cNvSpPr/>
              <p:nvPr/>
            </p:nvSpPr>
            <p:spPr>
              <a:xfrm>
                <a:off x="100272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3" name="object 3055">
                <a:extLst>
                  <a:ext uri="{FF2B5EF4-FFF2-40B4-BE49-F238E27FC236}">
                    <a16:creationId xmlns:a16="http://schemas.microsoft.com/office/drawing/2014/main" id="{9D979641-1432-DE4E-9FCE-D049330B8435}"/>
                  </a:ext>
                </a:extLst>
              </p:cNvPr>
              <p:cNvSpPr/>
              <p:nvPr/>
            </p:nvSpPr>
            <p:spPr>
              <a:xfrm>
                <a:off x="987085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4" name="object 3056">
                <a:extLst>
                  <a:ext uri="{FF2B5EF4-FFF2-40B4-BE49-F238E27FC236}">
                    <a16:creationId xmlns:a16="http://schemas.microsoft.com/office/drawing/2014/main" id="{0DD87AF6-76B7-5251-EB69-8A6514525753}"/>
                  </a:ext>
                </a:extLst>
              </p:cNvPr>
              <p:cNvSpPr/>
              <p:nvPr/>
            </p:nvSpPr>
            <p:spPr>
              <a:xfrm>
                <a:off x="95841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5" name="object 3057">
                <a:extLst>
                  <a:ext uri="{FF2B5EF4-FFF2-40B4-BE49-F238E27FC236}">
                    <a16:creationId xmlns:a16="http://schemas.microsoft.com/office/drawing/2014/main" id="{E2907DE7-9994-A287-2C35-325EC902B3B7}"/>
                  </a:ext>
                </a:extLst>
              </p:cNvPr>
              <p:cNvSpPr/>
              <p:nvPr/>
            </p:nvSpPr>
            <p:spPr>
              <a:xfrm>
                <a:off x="927152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6" name="object 3058">
                <a:extLst>
                  <a:ext uri="{FF2B5EF4-FFF2-40B4-BE49-F238E27FC236}">
                    <a16:creationId xmlns:a16="http://schemas.microsoft.com/office/drawing/2014/main" id="{9D43A52E-414B-5541-6DBB-9F7380ED608C}"/>
                  </a:ext>
                </a:extLst>
              </p:cNvPr>
              <p:cNvSpPr/>
              <p:nvPr/>
            </p:nvSpPr>
            <p:spPr>
              <a:xfrm>
                <a:off x="914123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7" name="object 3059">
                <a:extLst>
                  <a:ext uri="{FF2B5EF4-FFF2-40B4-BE49-F238E27FC236}">
                    <a16:creationId xmlns:a16="http://schemas.microsoft.com/office/drawing/2014/main" id="{AE9B7B69-7A17-E8E0-6DF8-42F042212BC1}"/>
                  </a:ext>
                </a:extLst>
              </p:cNvPr>
              <p:cNvSpPr/>
              <p:nvPr/>
            </p:nvSpPr>
            <p:spPr>
              <a:xfrm>
                <a:off x="121120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8" name="object 3060">
                <a:extLst>
                  <a:ext uri="{FF2B5EF4-FFF2-40B4-BE49-F238E27FC236}">
                    <a16:creationId xmlns:a16="http://schemas.microsoft.com/office/drawing/2014/main" id="{980A844A-28CB-AD22-A11A-8643DDFF11B8}"/>
                  </a:ext>
                </a:extLst>
              </p:cNvPr>
              <p:cNvSpPr/>
              <p:nvPr/>
            </p:nvSpPr>
            <p:spPr>
              <a:xfrm>
                <a:off x="1070472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39" name="object 3061">
                <a:extLst>
                  <a:ext uri="{FF2B5EF4-FFF2-40B4-BE49-F238E27FC236}">
                    <a16:creationId xmlns:a16="http://schemas.microsoft.com/office/drawing/2014/main" id="{4BB3CF7E-5D00-4518-FBFF-C90A5BFFF076}"/>
                  </a:ext>
                </a:extLst>
              </p:cNvPr>
              <p:cNvSpPr/>
              <p:nvPr/>
            </p:nvSpPr>
            <p:spPr>
              <a:xfrm>
                <a:off x="119818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0" name="object 3062">
                <a:extLst>
                  <a:ext uri="{FF2B5EF4-FFF2-40B4-BE49-F238E27FC236}">
                    <a16:creationId xmlns:a16="http://schemas.microsoft.com/office/drawing/2014/main" id="{EAD605BB-ED77-C3C2-B6A8-D090313141E3}"/>
                  </a:ext>
                </a:extLst>
              </p:cNvPr>
              <p:cNvSpPr/>
              <p:nvPr/>
            </p:nvSpPr>
            <p:spPr>
              <a:xfrm>
                <a:off x="119556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1" name="object 3063">
                <a:extLst>
                  <a:ext uri="{FF2B5EF4-FFF2-40B4-BE49-F238E27FC236}">
                    <a16:creationId xmlns:a16="http://schemas.microsoft.com/office/drawing/2014/main" id="{38935440-2B93-B9A9-F6F3-1D5996CC79B3}"/>
                  </a:ext>
                </a:extLst>
              </p:cNvPr>
              <p:cNvSpPr/>
              <p:nvPr/>
            </p:nvSpPr>
            <p:spPr>
              <a:xfrm>
                <a:off x="118254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2" name="object 3064">
                <a:extLst>
                  <a:ext uri="{FF2B5EF4-FFF2-40B4-BE49-F238E27FC236}">
                    <a16:creationId xmlns:a16="http://schemas.microsoft.com/office/drawing/2014/main" id="{87FD3EE0-9F7B-A14B-5278-A5269097A9DE}"/>
                  </a:ext>
                </a:extLst>
              </p:cNvPr>
              <p:cNvSpPr/>
              <p:nvPr/>
            </p:nvSpPr>
            <p:spPr>
              <a:xfrm>
                <a:off x="1182542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3" name="object 3065">
                <a:extLst>
                  <a:ext uri="{FF2B5EF4-FFF2-40B4-BE49-F238E27FC236}">
                    <a16:creationId xmlns:a16="http://schemas.microsoft.com/office/drawing/2014/main" id="{17C3CE64-84E6-3207-BBA5-3CF0F1F73FB1}"/>
                  </a:ext>
                </a:extLst>
              </p:cNvPr>
              <p:cNvSpPr/>
              <p:nvPr/>
            </p:nvSpPr>
            <p:spPr>
              <a:xfrm>
                <a:off x="116690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4" name="object 3066">
                <a:extLst>
                  <a:ext uri="{FF2B5EF4-FFF2-40B4-BE49-F238E27FC236}">
                    <a16:creationId xmlns:a16="http://schemas.microsoft.com/office/drawing/2014/main" id="{4534950D-A3AF-1413-7FEC-1A1888071CF0}"/>
                  </a:ext>
                </a:extLst>
              </p:cNvPr>
              <p:cNvSpPr/>
              <p:nvPr/>
            </p:nvSpPr>
            <p:spPr>
              <a:xfrm>
                <a:off x="115386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5" name="object 3067">
                <a:extLst>
                  <a:ext uri="{FF2B5EF4-FFF2-40B4-BE49-F238E27FC236}">
                    <a16:creationId xmlns:a16="http://schemas.microsoft.com/office/drawing/2014/main" id="{6E510F21-DCA8-2857-7193-CC76485C28D1}"/>
                  </a:ext>
                </a:extLst>
              </p:cNvPr>
              <p:cNvSpPr/>
              <p:nvPr/>
            </p:nvSpPr>
            <p:spPr>
              <a:xfrm>
                <a:off x="115126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6" name="object 3068">
                <a:extLst>
                  <a:ext uri="{FF2B5EF4-FFF2-40B4-BE49-F238E27FC236}">
                    <a16:creationId xmlns:a16="http://schemas.microsoft.com/office/drawing/2014/main" id="{FF23B9C9-040A-DB11-07A8-A314BB589844}"/>
                  </a:ext>
                </a:extLst>
              </p:cNvPr>
              <p:cNvSpPr/>
              <p:nvPr/>
            </p:nvSpPr>
            <p:spPr>
              <a:xfrm>
                <a:off x="113824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7" name="object 3069">
                <a:extLst>
                  <a:ext uri="{FF2B5EF4-FFF2-40B4-BE49-F238E27FC236}">
                    <a16:creationId xmlns:a16="http://schemas.microsoft.com/office/drawing/2014/main" id="{3770BD5D-8C54-849B-9296-B5DAE2D2FF82}"/>
                  </a:ext>
                </a:extLst>
              </p:cNvPr>
              <p:cNvSpPr/>
              <p:nvPr/>
            </p:nvSpPr>
            <p:spPr>
              <a:xfrm>
                <a:off x="113563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8" name="object 3070">
                <a:extLst>
                  <a:ext uri="{FF2B5EF4-FFF2-40B4-BE49-F238E27FC236}">
                    <a16:creationId xmlns:a16="http://schemas.microsoft.com/office/drawing/2014/main" id="{4093A374-DF40-2349-BCA5-DD7B30E651B3}"/>
                  </a:ext>
                </a:extLst>
              </p:cNvPr>
              <p:cNvSpPr/>
              <p:nvPr/>
            </p:nvSpPr>
            <p:spPr>
              <a:xfrm>
                <a:off x="112260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49" name="object 3071">
                <a:extLst>
                  <a:ext uri="{FF2B5EF4-FFF2-40B4-BE49-F238E27FC236}">
                    <a16:creationId xmlns:a16="http://schemas.microsoft.com/office/drawing/2014/main" id="{A4B1EB56-B541-7E42-03A7-0549789D2D89}"/>
                  </a:ext>
                </a:extLst>
              </p:cNvPr>
              <p:cNvSpPr/>
              <p:nvPr/>
            </p:nvSpPr>
            <p:spPr>
              <a:xfrm>
                <a:off x="110696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0" name="object 3072">
                <a:extLst>
                  <a:ext uri="{FF2B5EF4-FFF2-40B4-BE49-F238E27FC236}">
                    <a16:creationId xmlns:a16="http://schemas.microsoft.com/office/drawing/2014/main" id="{C7011AE3-2DF2-4E85-3CC3-A307BAF5D4EB}"/>
                  </a:ext>
                </a:extLst>
              </p:cNvPr>
              <p:cNvSpPr/>
              <p:nvPr/>
            </p:nvSpPr>
            <p:spPr>
              <a:xfrm>
                <a:off x="10939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1" name="object 3073">
                <a:extLst>
                  <a:ext uri="{FF2B5EF4-FFF2-40B4-BE49-F238E27FC236}">
                    <a16:creationId xmlns:a16="http://schemas.microsoft.com/office/drawing/2014/main" id="{405E384E-266D-FDF6-2FA0-9AAED40157DA}"/>
                  </a:ext>
                </a:extLst>
              </p:cNvPr>
              <p:cNvSpPr/>
              <p:nvPr/>
            </p:nvSpPr>
            <p:spPr>
              <a:xfrm>
                <a:off x="1091323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2" name="object 3074">
                <a:extLst>
                  <a:ext uri="{FF2B5EF4-FFF2-40B4-BE49-F238E27FC236}">
                    <a16:creationId xmlns:a16="http://schemas.microsoft.com/office/drawing/2014/main" id="{3EF18549-474D-886E-0A33-015C1F46F8B7}"/>
                  </a:ext>
                </a:extLst>
              </p:cNvPr>
              <p:cNvSpPr/>
              <p:nvPr/>
            </p:nvSpPr>
            <p:spPr>
              <a:xfrm>
                <a:off x="107830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3" name="object 3075">
                <a:extLst>
                  <a:ext uri="{FF2B5EF4-FFF2-40B4-BE49-F238E27FC236}">
                    <a16:creationId xmlns:a16="http://schemas.microsoft.com/office/drawing/2014/main" id="{0378711E-68EC-F5CF-5277-1FC9D66C5515}"/>
                  </a:ext>
                </a:extLst>
              </p:cNvPr>
              <p:cNvSpPr/>
              <p:nvPr/>
            </p:nvSpPr>
            <p:spPr>
              <a:xfrm>
                <a:off x="1075696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4" name="object 3076">
                <a:extLst>
                  <a:ext uri="{FF2B5EF4-FFF2-40B4-BE49-F238E27FC236}">
                    <a16:creationId xmlns:a16="http://schemas.microsoft.com/office/drawing/2014/main" id="{C16078B1-56A6-C1A9-78E7-AEE3D78C6C82}"/>
                  </a:ext>
                </a:extLst>
              </p:cNvPr>
              <p:cNvSpPr/>
              <p:nvPr/>
            </p:nvSpPr>
            <p:spPr>
              <a:xfrm>
                <a:off x="106266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5" name="object 3077">
                <a:extLst>
                  <a:ext uri="{FF2B5EF4-FFF2-40B4-BE49-F238E27FC236}">
                    <a16:creationId xmlns:a16="http://schemas.microsoft.com/office/drawing/2014/main" id="{6B6ED811-D12B-3B1F-845F-EC6998075007}"/>
                  </a:ext>
                </a:extLst>
              </p:cNvPr>
              <p:cNvSpPr/>
              <p:nvPr/>
            </p:nvSpPr>
            <p:spPr>
              <a:xfrm>
                <a:off x="107830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6" name="object 3078">
                <a:extLst>
                  <a:ext uri="{FF2B5EF4-FFF2-40B4-BE49-F238E27FC236}">
                    <a16:creationId xmlns:a16="http://schemas.microsoft.com/office/drawing/2014/main" id="{679D15E8-83BB-B3BE-D6FB-8135ECFC26C9}"/>
                  </a:ext>
                </a:extLst>
              </p:cNvPr>
              <p:cNvSpPr/>
              <p:nvPr/>
            </p:nvSpPr>
            <p:spPr>
              <a:xfrm>
                <a:off x="10939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7" name="object 3079">
                <a:extLst>
                  <a:ext uri="{FF2B5EF4-FFF2-40B4-BE49-F238E27FC236}">
                    <a16:creationId xmlns:a16="http://schemas.microsoft.com/office/drawing/2014/main" id="{4414042B-ABD5-91FB-0C68-73F34508BC1D}"/>
                  </a:ext>
                </a:extLst>
              </p:cNvPr>
              <p:cNvSpPr/>
              <p:nvPr/>
            </p:nvSpPr>
            <p:spPr>
              <a:xfrm>
                <a:off x="110696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8" name="object 3080">
                <a:extLst>
                  <a:ext uri="{FF2B5EF4-FFF2-40B4-BE49-F238E27FC236}">
                    <a16:creationId xmlns:a16="http://schemas.microsoft.com/office/drawing/2014/main" id="{3289F12E-3536-ACE7-6B82-2A952A0199CB}"/>
                  </a:ext>
                </a:extLst>
              </p:cNvPr>
              <p:cNvSpPr/>
              <p:nvPr/>
            </p:nvSpPr>
            <p:spPr>
              <a:xfrm>
                <a:off x="112260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59" name="object 3081">
                <a:extLst>
                  <a:ext uri="{FF2B5EF4-FFF2-40B4-BE49-F238E27FC236}">
                    <a16:creationId xmlns:a16="http://schemas.microsoft.com/office/drawing/2014/main" id="{8083271B-1FF4-EFAA-7477-B0A8EF4A622E}"/>
                  </a:ext>
                </a:extLst>
              </p:cNvPr>
              <p:cNvSpPr/>
              <p:nvPr/>
            </p:nvSpPr>
            <p:spPr>
              <a:xfrm>
                <a:off x="113824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0" name="object 3082">
                <a:extLst>
                  <a:ext uri="{FF2B5EF4-FFF2-40B4-BE49-F238E27FC236}">
                    <a16:creationId xmlns:a16="http://schemas.microsoft.com/office/drawing/2014/main" id="{98E5E356-75D9-C091-91D9-F80202268D78}"/>
                  </a:ext>
                </a:extLst>
              </p:cNvPr>
              <p:cNvSpPr/>
              <p:nvPr/>
            </p:nvSpPr>
            <p:spPr>
              <a:xfrm>
                <a:off x="115386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1" name="object 3083">
                <a:extLst>
                  <a:ext uri="{FF2B5EF4-FFF2-40B4-BE49-F238E27FC236}">
                    <a16:creationId xmlns:a16="http://schemas.microsoft.com/office/drawing/2014/main" id="{14120A2B-A700-3F76-9B58-E988A66B5B2D}"/>
                  </a:ext>
                </a:extLst>
              </p:cNvPr>
              <p:cNvSpPr/>
              <p:nvPr/>
            </p:nvSpPr>
            <p:spPr>
              <a:xfrm>
                <a:off x="1166903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2" name="object 3084">
                <a:extLst>
                  <a:ext uri="{FF2B5EF4-FFF2-40B4-BE49-F238E27FC236}">
                    <a16:creationId xmlns:a16="http://schemas.microsoft.com/office/drawing/2014/main" id="{0E318911-F772-B520-173B-BA75BD12B7DD}"/>
                  </a:ext>
                </a:extLst>
              </p:cNvPr>
              <p:cNvSpPr/>
              <p:nvPr/>
            </p:nvSpPr>
            <p:spPr>
              <a:xfrm>
                <a:off x="119818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3" name="object 3085">
                <a:extLst>
                  <a:ext uri="{FF2B5EF4-FFF2-40B4-BE49-F238E27FC236}">
                    <a16:creationId xmlns:a16="http://schemas.microsoft.com/office/drawing/2014/main" id="{D35E9203-377C-1990-A02A-79AFA39CB6C1}"/>
                  </a:ext>
                </a:extLst>
              </p:cNvPr>
              <p:cNvSpPr/>
              <p:nvPr/>
            </p:nvSpPr>
            <p:spPr>
              <a:xfrm>
                <a:off x="106266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4" name="object 3086">
                <a:extLst>
                  <a:ext uri="{FF2B5EF4-FFF2-40B4-BE49-F238E27FC236}">
                    <a16:creationId xmlns:a16="http://schemas.microsoft.com/office/drawing/2014/main" id="{5DDF4AF0-C013-3CE0-106F-1CCA0221D560}"/>
                  </a:ext>
                </a:extLst>
              </p:cNvPr>
              <p:cNvSpPr/>
              <p:nvPr/>
            </p:nvSpPr>
            <p:spPr>
              <a:xfrm>
                <a:off x="1060057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5" name="object 3087">
                <a:extLst>
                  <a:ext uri="{FF2B5EF4-FFF2-40B4-BE49-F238E27FC236}">
                    <a16:creationId xmlns:a16="http://schemas.microsoft.com/office/drawing/2014/main" id="{D966C222-6D19-641F-45E4-D020B509DBB1}"/>
                  </a:ext>
                </a:extLst>
              </p:cNvPr>
              <p:cNvSpPr/>
              <p:nvPr/>
            </p:nvSpPr>
            <p:spPr>
              <a:xfrm>
                <a:off x="1052243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6" name="object 3088">
                <a:extLst>
                  <a:ext uri="{FF2B5EF4-FFF2-40B4-BE49-F238E27FC236}">
                    <a16:creationId xmlns:a16="http://schemas.microsoft.com/office/drawing/2014/main" id="{7A2BE56B-3603-2220-241A-00B719FABB07}"/>
                  </a:ext>
                </a:extLst>
              </p:cNvPr>
              <p:cNvSpPr/>
              <p:nvPr/>
            </p:nvSpPr>
            <p:spPr>
              <a:xfrm>
                <a:off x="914119" y="687995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7" name="object 3089">
                <a:extLst>
                  <a:ext uri="{FF2B5EF4-FFF2-40B4-BE49-F238E27FC236}">
                    <a16:creationId xmlns:a16="http://schemas.microsoft.com/office/drawing/2014/main" id="{5171C245-9626-C075-2E75-338FC584270C}"/>
                  </a:ext>
                </a:extLst>
              </p:cNvPr>
              <p:cNvSpPr/>
              <p:nvPr/>
            </p:nvSpPr>
            <p:spPr>
              <a:xfrm>
                <a:off x="1065268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8" name="object 3090">
                <a:extLst>
                  <a:ext uri="{FF2B5EF4-FFF2-40B4-BE49-F238E27FC236}">
                    <a16:creationId xmlns:a16="http://schemas.microsoft.com/office/drawing/2014/main" id="{B0A77855-3832-A453-D241-206E450233F4}"/>
                  </a:ext>
                </a:extLst>
              </p:cNvPr>
              <p:cNvSpPr/>
              <p:nvPr/>
            </p:nvSpPr>
            <p:spPr>
              <a:xfrm>
                <a:off x="1203393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69" name="object 3091">
                <a:extLst>
                  <a:ext uri="{FF2B5EF4-FFF2-40B4-BE49-F238E27FC236}">
                    <a16:creationId xmlns:a16="http://schemas.microsoft.com/office/drawing/2014/main" id="{83490816-D912-0BE1-0595-9D0FABE9264C}"/>
                  </a:ext>
                </a:extLst>
              </p:cNvPr>
              <p:cNvSpPr/>
              <p:nvPr/>
            </p:nvSpPr>
            <p:spPr>
              <a:xfrm>
                <a:off x="914119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0" name="object 3092">
                <a:extLst>
                  <a:ext uri="{FF2B5EF4-FFF2-40B4-BE49-F238E27FC236}">
                    <a16:creationId xmlns:a16="http://schemas.microsoft.com/office/drawing/2014/main" id="{2F248960-60BF-81A2-EA96-5C6BDB7B597C}"/>
                  </a:ext>
                </a:extLst>
              </p:cNvPr>
              <p:cNvSpPr/>
              <p:nvPr/>
            </p:nvSpPr>
            <p:spPr>
              <a:xfrm>
                <a:off x="919327" y="6963348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1" name="object 3093">
                <a:extLst>
                  <a:ext uri="{FF2B5EF4-FFF2-40B4-BE49-F238E27FC236}">
                    <a16:creationId xmlns:a16="http://schemas.microsoft.com/office/drawing/2014/main" id="{9A129BCB-C46C-8EAB-5E79-814442488C91}"/>
                  </a:ext>
                </a:extLst>
              </p:cNvPr>
              <p:cNvSpPr/>
              <p:nvPr/>
            </p:nvSpPr>
            <p:spPr>
              <a:xfrm>
                <a:off x="9271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2" name="object 3094">
                <a:extLst>
                  <a:ext uri="{FF2B5EF4-FFF2-40B4-BE49-F238E27FC236}">
                    <a16:creationId xmlns:a16="http://schemas.microsoft.com/office/drawing/2014/main" id="{5DE0E0DB-AB5D-8167-78B0-6A7B55DECD00}"/>
                  </a:ext>
                </a:extLst>
              </p:cNvPr>
              <p:cNvSpPr/>
              <p:nvPr/>
            </p:nvSpPr>
            <p:spPr>
              <a:xfrm>
                <a:off x="942780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3" name="object 3095">
                <a:extLst>
                  <a:ext uri="{FF2B5EF4-FFF2-40B4-BE49-F238E27FC236}">
                    <a16:creationId xmlns:a16="http://schemas.microsoft.com/office/drawing/2014/main" id="{8F80A8B5-9314-4879-7C6F-5327DBB0368B}"/>
                  </a:ext>
                </a:extLst>
              </p:cNvPr>
              <p:cNvSpPr/>
              <p:nvPr/>
            </p:nvSpPr>
            <p:spPr>
              <a:xfrm>
                <a:off x="942653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4" name="object 3096">
                <a:extLst>
                  <a:ext uri="{FF2B5EF4-FFF2-40B4-BE49-F238E27FC236}">
                    <a16:creationId xmlns:a16="http://schemas.microsoft.com/office/drawing/2014/main" id="{3EA122BD-449E-B0B5-6A45-9E9C45DE97F1}"/>
                  </a:ext>
                </a:extLst>
              </p:cNvPr>
              <p:cNvSpPr/>
              <p:nvPr/>
            </p:nvSpPr>
            <p:spPr>
              <a:xfrm>
                <a:off x="95581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5" name="object 3097">
                <a:extLst>
                  <a:ext uri="{FF2B5EF4-FFF2-40B4-BE49-F238E27FC236}">
                    <a16:creationId xmlns:a16="http://schemas.microsoft.com/office/drawing/2014/main" id="{077A910A-A52E-BBD1-0356-8CE18F655022}"/>
                  </a:ext>
                </a:extLst>
              </p:cNvPr>
              <p:cNvSpPr/>
              <p:nvPr/>
            </p:nvSpPr>
            <p:spPr>
              <a:xfrm>
                <a:off x="955815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6" name="object 3098">
                <a:extLst>
                  <a:ext uri="{FF2B5EF4-FFF2-40B4-BE49-F238E27FC236}">
                    <a16:creationId xmlns:a16="http://schemas.microsoft.com/office/drawing/2014/main" id="{790E4452-0C41-9796-562E-A708A4A27C6B}"/>
                  </a:ext>
                </a:extLst>
              </p:cNvPr>
              <p:cNvSpPr/>
              <p:nvPr/>
            </p:nvSpPr>
            <p:spPr>
              <a:xfrm>
                <a:off x="97145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7" name="object 3099">
                <a:extLst>
                  <a:ext uri="{FF2B5EF4-FFF2-40B4-BE49-F238E27FC236}">
                    <a16:creationId xmlns:a16="http://schemas.microsoft.com/office/drawing/2014/main" id="{C1DC1586-AC01-3779-80D7-E52592D42C20}"/>
                  </a:ext>
                </a:extLst>
              </p:cNvPr>
              <p:cNvSpPr/>
              <p:nvPr/>
            </p:nvSpPr>
            <p:spPr>
              <a:xfrm>
                <a:off x="971327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8" name="object 3100">
                <a:extLst>
                  <a:ext uri="{FF2B5EF4-FFF2-40B4-BE49-F238E27FC236}">
                    <a16:creationId xmlns:a16="http://schemas.microsoft.com/office/drawing/2014/main" id="{6C797472-ABC0-5933-8CC5-AE5573D7B143}"/>
                  </a:ext>
                </a:extLst>
              </p:cNvPr>
              <p:cNvSpPr/>
              <p:nvPr/>
            </p:nvSpPr>
            <p:spPr>
              <a:xfrm>
                <a:off x="98708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79" name="object 3101">
                <a:extLst>
                  <a:ext uri="{FF2B5EF4-FFF2-40B4-BE49-F238E27FC236}">
                    <a16:creationId xmlns:a16="http://schemas.microsoft.com/office/drawing/2014/main" id="{C41B0D96-2F05-4DB2-2791-438EEED1F642}"/>
                  </a:ext>
                </a:extLst>
              </p:cNvPr>
              <p:cNvSpPr/>
              <p:nvPr/>
            </p:nvSpPr>
            <p:spPr>
              <a:xfrm>
                <a:off x="100011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0" name="object 3102">
                <a:extLst>
                  <a:ext uri="{FF2B5EF4-FFF2-40B4-BE49-F238E27FC236}">
                    <a16:creationId xmlns:a16="http://schemas.microsoft.com/office/drawing/2014/main" id="{8F0C0177-517C-970B-9A74-8DC5ADD9D40A}"/>
                  </a:ext>
                </a:extLst>
              </p:cNvPr>
              <p:cNvSpPr/>
              <p:nvPr/>
            </p:nvSpPr>
            <p:spPr>
              <a:xfrm>
                <a:off x="100011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1" name="object 3103">
                <a:extLst>
                  <a:ext uri="{FF2B5EF4-FFF2-40B4-BE49-F238E27FC236}">
                    <a16:creationId xmlns:a16="http://schemas.microsoft.com/office/drawing/2014/main" id="{4159722D-1EBB-920F-A959-3ACCA21C9816}"/>
                  </a:ext>
                </a:extLst>
              </p:cNvPr>
              <p:cNvSpPr/>
              <p:nvPr/>
            </p:nvSpPr>
            <p:spPr>
              <a:xfrm>
                <a:off x="101575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2" name="object 3104">
                <a:extLst>
                  <a:ext uri="{FF2B5EF4-FFF2-40B4-BE49-F238E27FC236}">
                    <a16:creationId xmlns:a16="http://schemas.microsoft.com/office/drawing/2014/main" id="{495EA74B-5C61-A688-5D7E-BA4FE740937B}"/>
                  </a:ext>
                </a:extLst>
              </p:cNvPr>
              <p:cNvSpPr/>
              <p:nvPr/>
            </p:nvSpPr>
            <p:spPr>
              <a:xfrm>
                <a:off x="101575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3" name="object 3105">
                <a:extLst>
                  <a:ext uri="{FF2B5EF4-FFF2-40B4-BE49-F238E27FC236}">
                    <a16:creationId xmlns:a16="http://schemas.microsoft.com/office/drawing/2014/main" id="{CE75A47A-A9B4-0A16-8BAD-86510890DC13}"/>
                  </a:ext>
                </a:extLst>
              </p:cNvPr>
              <p:cNvSpPr/>
              <p:nvPr/>
            </p:nvSpPr>
            <p:spPr>
              <a:xfrm>
                <a:off x="1031394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4" name="object 3106">
                <a:extLst>
                  <a:ext uri="{FF2B5EF4-FFF2-40B4-BE49-F238E27FC236}">
                    <a16:creationId xmlns:a16="http://schemas.microsoft.com/office/drawing/2014/main" id="{4C5E915E-5241-C115-9010-A855E488D9ED}"/>
                  </a:ext>
                </a:extLst>
              </p:cNvPr>
              <p:cNvSpPr/>
              <p:nvPr/>
            </p:nvSpPr>
            <p:spPr>
              <a:xfrm>
                <a:off x="104702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5" name="object 3107">
                <a:extLst>
                  <a:ext uri="{FF2B5EF4-FFF2-40B4-BE49-F238E27FC236}">
                    <a16:creationId xmlns:a16="http://schemas.microsoft.com/office/drawing/2014/main" id="{017EE33F-D892-4416-B048-EE37EBD24757}"/>
                  </a:ext>
                </a:extLst>
              </p:cNvPr>
              <p:cNvSpPr/>
              <p:nvPr/>
            </p:nvSpPr>
            <p:spPr>
              <a:xfrm>
                <a:off x="104702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6" name="object 3108">
                <a:extLst>
                  <a:ext uri="{FF2B5EF4-FFF2-40B4-BE49-F238E27FC236}">
                    <a16:creationId xmlns:a16="http://schemas.microsoft.com/office/drawing/2014/main" id="{DC002F28-8CA9-B19F-70CD-C8B69D8293FD}"/>
                  </a:ext>
                </a:extLst>
              </p:cNvPr>
              <p:cNvSpPr/>
              <p:nvPr/>
            </p:nvSpPr>
            <p:spPr>
              <a:xfrm>
                <a:off x="1031401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7" name="object 3109">
                <a:extLst>
                  <a:ext uri="{FF2B5EF4-FFF2-40B4-BE49-F238E27FC236}">
                    <a16:creationId xmlns:a16="http://schemas.microsoft.com/office/drawing/2014/main" id="{D7EE5937-D3DF-3FC0-4750-BE051C7914B4}"/>
                  </a:ext>
                </a:extLst>
              </p:cNvPr>
              <p:cNvSpPr/>
              <p:nvPr/>
            </p:nvSpPr>
            <p:spPr>
              <a:xfrm>
                <a:off x="1018364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8" name="object 3110">
                <a:extLst>
                  <a:ext uri="{FF2B5EF4-FFF2-40B4-BE49-F238E27FC236}">
                    <a16:creationId xmlns:a16="http://schemas.microsoft.com/office/drawing/2014/main" id="{4FBDC756-BF35-D5B4-6318-1478DC5AF3D3}"/>
                  </a:ext>
                </a:extLst>
              </p:cNvPr>
              <p:cNvSpPr/>
              <p:nvPr/>
            </p:nvSpPr>
            <p:spPr>
              <a:xfrm>
                <a:off x="100272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89" name="object 3111">
                <a:extLst>
                  <a:ext uri="{FF2B5EF4-FFF2-40B4-BE49-F238E27FC236}">
                    <a16:creationId xmlns:a16="http://schemas.microsoft.com/office/drawing/2014/main" id="{57059DEA-EDD4-7F43-7267-6E9106A6845E}"/>
                  </a:ext>
                </a:extLst>
              </p:cNvPr>
              <p:cNvSpPr/>
              <p:nvPr/>
            </p:nvSpPr>
            <p:spPr>
              <a:xfrm>
                <a:off x="987085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0" name="object 3112">
                <a:extLst>
                  <a:ext uri="{FF2B5EF4-FFF2-40B4-BE49-F238E27FC236}">
                    <a16:creationId xmlns:a16="http://schemas.microsoft.com/office/drawing/2014/main" id="{B1EA32E8-A83E-F83F-309E-AA6D1D2AEB3D}"/>
                  </a:ext>
                </a:extLst>
              </p:cNvPr>
              <p:cNvSpPr/>
              <p:nvPr/>
            </p:nvSpPr>
            <p:spPr>
              <a:xfrm>
                <a:off x="95841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1" name="object 3113">
                <a:extLst>
                  <a:ext uri="{FF2B5EF4-FFF2-40B4-BE49-F238E27FC236}">
                    <a16:creationId xmlns:a16="http://schemas.microsoft.com/office/drawing/2014/main" id="{95FC6712-2EB2-E2F6-3A6F-1CC5E025223D}"/>
                  </a:ext>
                </a:extLst>
              </p:cNvPr>
              <p:cNvSpPr/>
              <p:nvPr/>
            </p:nvSpPr>
            <p:spPr>
              <a:xfrm>
                <a:off x="927152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2" name="object 3114">
                <a:extLst>
                  <a:ext uri="{FF2B5EF4-FFF2-40B4-BE49-F238E27FC236}">
                    <a16:creationId xmlns:a16="http://schemas.microsoft.com/office/drawing/2014/main" id="{4A1E0CE2-3B20-D4CC-E128-E9B85296172E}"/>
                  </a:ext>
                </a:extLst>
              </p:cNvPr>
              <p:cNvSpPr/>
              <p:nvPr/>
            </p:nvSpPr>
            <p:spPr>
              <a:xfrm>
                <a:off x="914123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3" name="object 3115">
                <a:extLst>
                  <a:ext uri="{FF2B5EF4-FFF2-40B4-BE49-F238E27FC236}">
                    <a16:creationId xmlns:a16="http://schemas.microsoft.com/office/drawing/2014/main" id="{4291CE2F-6388-0B95-E0F9-5172A85D7675}"/>
                  </a:ext>
                </a:extLst>
              </p:cNvPr>
              <p:cNvSpPr/>
              <p:nvPr/>
            </p:nvSpPr>
            <p:spPr>
              <a:xfrm>
                <a:off x="121120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4" name="object 3116">
                <a:extLst>
                  <a:ext uri="{FF2B5EF4-FFF2-40B4-BE49-F238E27FC236}">
                    <a16:creationId xmlns:a16="http://schemas.microsoft.com/office/drawing/2014/main" id="{68BEB646-C3B8-4FA2-05B7-065A61AADEC6}"/>
                  </a:ext>
                </a:extLst>
              </p:cNvPr>
              <p:cNvSpPr/>
              <p:nvPr/>
            </p:nvSpPr>
            <p:spPr>
              <a:xfrm>
                <a:off x="1070472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5" name="object 3117">
                <a:extLst>
                  <a:ext uri="{FF2B5EF4-FFF2-40B4-BE49-F238E27FC236}">
                    <a16:creationId xmlns:a16="http://schemas.microsoft.com/office/drawing/2014/main" id="{BAB39E39-9AF8-E2EF-F333-856915B9198F}"/>
                  </a:ext>
                </a:extLst>
              </p:cNvPr>
              <p:cNvSpPr/>
              <p:nvPr/>
            </p:nvSpPr>
            <p:spPr>
              <a:xfrm>
                <a:off x="119818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6" name="object 3118">
                <a:extLst>
                  <a:ext uri="{FF2B5EF4-FFF2-40B4-BE49-F238E27FC236}">
                    <a16:creationId xmlns:a16="http://schemas.microsoft.com/office/drawing/2014/main" id="{67F4CE5B-F483-57A9-0B99-07C4F9AFDA18}"/>
                  </a:ext>
                </a:extLst>
              </p:cNvPr>
              <p:cNvSpPr/>
              <p:nvPr/>
            </p:nvSpPr>
            <p:spPr>
              <a:xfrm>
                <a:off x="119556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7" name="object 3119">
                <a:extLst>
                  <a:ext uri="{FF2B5EF4-FFF2-40B4-BE49-F238E27FC236}">
                    <a16:creationId xmlns:a16="http://schemas.microsoft.com/office/drawing/2014/main" id="{2A38D8AB-C7B2-1C0D-4717-88CA4B89F770}"/>
                  </a:ext>
                </a:extLst>
              </p:cNvPr>
              <p:cNvSpPr/>
              <p:nvPr/>
            </p:nvSpPr>
            <p:spPr>
              <a:xfrm>
                <a:off x="118254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8" name="object 3120">
                <a:extLst>
                  <a:ext uri="{FF2B5EF4-FFF2-40B4-BE49-F238E27FC236}">
                    <a16:creationId xmlns:a16="http://schemas.microsoft.com/office/drawing/2014/main" id="{D29090B2-AB18-7811-BE39-4E057BF8BC3B}"/>
                  </a:ext>
                </a:extLst>
              </p:cNvPr>
              <p:cNvSpPr/>
              <p:nvPr/>
            </p:nvSpPr>
            <p:spPr>
              <a:xfrm>
                <a:off x="1182542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999" name="object 3121">
                <a:extLst>
                  <a:ext uri="{FF2B5EF4-FFF2-40B4-BE49-F238E27FC236}">
                    <a16:creationId xmlns:a16="http://schemas.microsoft.com/office/drawing/2014/main" id="{45771AC6-D825-A320-5730-153DD9818F3A}"/>
                  </a:ext>
                </a:extLst>
              </p:cNvPr>
              <p:cNvSpPr/>
              <p:nvPr/>
            </p:nvSpPr>
            <p:spPr>
              <a:xfrm>
                <a:off x="116690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0" name="object 3122">
                <a:extLst>
                  <a:ext uri="{FF2B5EF4-FFF2-40B4-BE49-F238E27FC236}">
                    <a16:creationId xmlns:a16="http://schemas.microsoft.com/office/drawing/2014/main" id="{F3526130-DA49-82E1-E447-7AE2100EB89E}"/>
                  </a:ext>
                </a:extLst>
              </p:cNvPr>
              <p:cNvSpPr/>
              <p:nvPr/>
            </p:nvSpPr>
            <p:spPr>
              <a:xfrm>
                <a:off x="115386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1" name="object 3123">
                <a:extLst>
                  <a:ext uri="{FF2B5EF4-FFF2-40B4-BE49-F238E27FC236}">
                    <a16:creationId xmlns:a16="http://schemas.microsoft.com/office/drawing/2014/main" id="{98ED8F2D-C1EC-5B53-8D77-39E4C7A55869}"/>
                  </a:ext>
                </a:extLst>
              </p:cNvPr>
              <p:cNvSpPr/>
              <p:nvPr/>
            </p:nvSpPr>
            <p:spPr>
              <a:xfrm>
                <a:off x="115126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2" name="object 3124">
                <a:extLst>
                  <a:ext uri="{FF2B5EF4-FFF2-40B4-BE49-F238E27FC236}">
                    <a16:creationId xmlns:a16="http://schemas.microsoft.com/office/drawing/2014/main" id="{2879CBE6-1F60-9667-6E9B-1EE327B78BD4}"/>
                  </a:ext>
                </a:extLst>
              </p:cNvPr>
              <p:cNvSpPr/>
              <p:nvPr/>
            </p:nvSpPr>
            <p:spPr>
              <a:xfrm>
                <a:off x="113824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3" name="object 3125">
                <a:extLst>
                  <a:ext uri="{FF2B5EF4-FFF2-40B4-BE49-F238E27FC236}">
                    <a16:creationId xmlns:a16="http://schemas.microsoft.com/office/drawing/2014/main" id="{9BF444C3-FFED-7900-FF6A-3CF986060640}"/>
                  </a:ext>
                </a:extLst>
              </p:cNvPr>
              <p:cNvSpPr/>
              <p:nvPr/>
            </p:nvSpPr>
            <p:spPr>
              <a:xfrm>
                <a:off x="113563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4" name="object 3126">
                <a:extLst>
                  <a:ext uri="{FF2B5EF4-FFF2-40B4-BE49-F238E27FC236}">
                    <a16:creationId xmlns:a16="http://schemas.microsoft.com/office/drawing/2014/main" id="{D683E286-FE34-E6A1-A792-823B9530FA01}"/>
                  </a:ext>
                </a:extLst>
              </p:cNvPr>
              <p:cNvSpPr/>
              <p:nvPr/>
            </p:nvSpPr>
            <p:spPr>
              <a:xfrm>
                <a:off x="112260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5" name="object 3127">
                <a:extLst>
                  <a:ext uri="{FF2B5EF4-FFF2-40B4-BE49-F238E27FC236}">
                    <a16:creationId xmlns:a16="http://schemas.microsoft.com/office/drawing/2014/main" id="{160BA7D1-5A8B-CA8C-9CB8-8A3EEE259483}"/>
                  </a:ext>
                </a:extLst>
              </p:cNvPr>
              <p:cNvSpPr/>
              <p:nvPr/>
            </p:nvSpPr>
            <p:spPr>
              <a:xfrm>
                <a:off x="110696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6" name="object 3128">
                <a:extLst>
                  <a:ext uri="{FF2B5EF4-FFF2-40B4-BE49-F238E27FC236}">
                    <a16:creationId xmlns:a16="http://schemas.microsoft.com/office/drawing/2014/main" id="{95BAEB2D-68ED-0E0D-C691-123C76A99B77}"/>
                  </a:ext>
                </a:extLst>
              </p:cNvPr>
              <p:cNvSpPr/>
              <p:nvPr/>
            </p:nvSpPr>
            <p:spPr>
              <a:xfrm>
                <a:off x="10939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7" name="object 3129">
                <a:extLst>
                  <a:ext uri="{FF2B5EF4-FFF2-40B4-BE49-F238E27FC236}">
                    <a16:creationId xmlns:a16="http://schemas.microsoft.com/office/drawing/2014/main" id="{7EB535A5-0177-82BE-862C-3BCB6852EF5E}"/>
                  </a:ext>
                </a:extLst>
              </p:cNvPr>
              <p:cNvSpPr/>
              <p:nvPr/>
            </p:nvSpPr>
            <p:spPr>
              <a:xfrm>
                <a:off x="1091323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8" name="object 3130">
                <a:extLst>
                  <a:ext uri="{FF2B5EF4-FFF2-40B4-BE49-F238E27FC236}">
                    <a16:creationId xmlns:a16="http://schemas.microsoft.com/office/drawing/2014/main" id="{891A587F-8153-273E-A1B9-FD145E8239C9}"/>
                  </a:ext>
                </a:extLst>
              </p:cNvPr>
              <p:cNvSpPr/>
              <p:nvPr/>
            </p:nvSpPr>
            <p:spPr>
              <a:xfrm>
                <a:off x="107830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09" name="object 3131">
                <a:extLst>
                  <a:ext uri="{FF2B5EF4-FFF2-40B4-BE49-F238E27FC236}">
                    <a16:creationId xmlns:a16="http://schemas.microsoft.com/office/drawing/2014/main" id="{0569AF03-D427-2A05-E78E-86E9CA3C5794}"/>
                  </a:ext>
                </a:extLst>
              </p:cNvPr>
              <p:cNvSpPr/>
              <p:nvPr/>
            </p:nvSpPr>
            <p:spPr>
              <a:xfrm>
                <a:off x="1075696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0" name="object 3132">
                <a:extLst>
                  <a:ext uri="{FF2B5EF4-FFF2-40B4-BE49-F238E27FC236}">
                    <a16:creationId xmlns:a16="http://schemas.microsoft.com/office/drawing/2014/main" id="{A85080DE-73FD-8300-43E1-9D1B9B0DC946}"/>
                  </a:ext>
                </a:extLst>
              </p:cNvPr>
              <p:cNvSpPr/>
              <p:nvPr/>
            </p:nvSpPr>
            <p:spPr>
              <a:xfrm>
                <a:off x="106266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1" name="object 3133">
                <a:extLst>
                  <a:ext uri="{FF2B5EF4-FFF2-40B4-BE49-F238E27FC236}">
                    <a16:creationId xmlns:a16="http://schemas.microsoft.com/office/drawing/2014/main" id="{5EA9D665-13D5-525F-19D7-D6D9E8F583DC}"/>
                  </a:ext>
                </a:extLst>
              </p:cNvPr>
              <p:cNvSpPr/>
              <p:nvPr/>
            </p:nvSpPr>
            <p:spPr>
              <a:xfrm>
                <a:off x="107830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2" name="object 3134">
                <a:extLst>
                  <a:ext uri="{FF2B5EF4-FFF2-40B4-BE49-F238E27FC236}">
                    <a16:creationId xmlns:a16="http://schemas.microsoft.com/office/drawing/2014/main" id="{35901E50-6E30-72A8-E837-E152AE584C89}"/>
                  </a:ext>
                </a:extLst>
              </p:cNvPr>
              <p:cNvSpPr/>
              <p:nvPr/>
            </p:nvSpPr>
            <p:spPr>
              <a:xfrm>
                <a:off x="10939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3" name="object 3135">
                <a:extLst>
                  <a:ext uri="{FF2B5EF4-FFF2-40B4-BE49-F238E27FC236}">
                    <a16:creationId xmlns:a16="http://schemas.microsoft.com/office/drawing/2014/main" id="{8C274571-CDC5-FF9D-81F9-FF3CA19A3DC8}"/>
                  </a:ext>
                </a:extLst>
              </p:cNvPr>
              <p:cNvSpPr/>
              <p:nvPr/>
            </p:nvSpPr>
            <p:spPr>
              <a:xfrm>
                <a:off x="110696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4" name="object 3136">
                <a:extLst>
                  <a:ext uri="{FF2B5EF4-FFF2-40B4-BE49-F238E27FC236}">
                    <a16:creationId xmlns:a16="http://schemas.microsoft.com/office/drawing/2014/main" id="{9E682312-BB2C-5873-5542-FA1AD220FC32}"/>
                  </a:ext>
                </a:extLst>
              </p:cNvPr>
              <p:cNvSpPr/>
              <p:nvPr/>
            </p:nvSpPr>
            <p:spPr>
              <a:xfrm>
                <a:off x="112260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5" name="object 3137">
                <a:extLst>
                  <a:ext uri="{FF2B5EF4-FFF2-40B4-BE49-F238E27FC236}">
                    <a16:creationId xmlns:a16="http://schemas.microsoft.com/office/drawing/2014/main" id="{768AFC51-9812-10BE-0B2C-3448034FFB11}"/>
                  </a:ext>
                </a:extLst>
              </p:cNvPr>
              <p:cNvSpPr/>
              <p:nvPr/>
            </p:nvSpPr>
            <p:spPr>
              <a:xfrm>
                <a:off x="113824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6" name="object 3138">
                <a:extLst>
                  <a:ext uri="{FF2B5EF4-FFF2-40B4-BE49-F238E27FC236}">
                    <a16:creationId xmlns:a16="http://schemas.microsoft.com/office/drawing/2014/main" id="{0E500E58-B3D4-6571-D294-E0318DDA1E70}"/>
                  </a:ext>
                </a:extLst>
              </p:cNvPr>
              <p:cNvSpPr/>
              <p:nvPr/>
            </p:nvSpPr>
            <p:spPr>
              <a:xfrm>
                <a:off x="115386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7" name="object 3139">
                <a:extLst>
                  <a:ext uri="{FF2B5EF4-FFF2-40B4-BE49-F238E27FC236}">
                    <a16:creationId xmlns:a16="http://schemas.microsoft.com/office/drawing/2014/main" id="{A0D3F46C-784F-5C9A-B9F2-906D4875227D}"/>
                  </a:ext>
                </a:extLst>
              </p:cNvPr>
              <p:cNvSpPr/>
              <p:nvPr/>
            </p:nvSpPr>
            <p:spPr>
              <a:xfrm>
                <a:off x="1166903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8" name="object 3140">
                <a:extLst>
                  <a:ext uri="{FF2B5EF4-FFF2-40B4-BE49-F238E27FC236}">
                    <a16:creationId xmlns:a16="http://schemas.microsoft.com/office/drawing/2014/main" id="{56141AC7-A8F3-EF5D-A610-2D98B2D8327A}"/>
                  </a:ext>
                </a:extLst>
              </p:cNvPr>
              <p:cNvSpPr/>
              <p:nvPr/>
            </p:nvSpPr>
            <p:spPr>
              <a:xfrm>
                <a:off x="119818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19" name="object 3141">
                <a:extLst>
                  <a:ext uri="{FF2B5EF4-FFF2-40B4-BE49-F238E27FC236}">
                    <a16:creationId xmlns:a16="http://schemas.microsoft.com/office/drawing/2014/main" id="{3EE07903-0202-BBB6-A9B0-05953CC2CC88}"/>
                  </a:ext>
                </a:extLst>
              </p:cNvPr>
              <p:cNvSpPr/>
              <p:nvPr/>
            </p:nvSpPr>
            <p:spPr>
              <a:xfrm>
                <a:off x="106266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0" name="object 3142">
                <a:extLst>
                  <a:ext uri="{FF2B5EF4-FFF2-40B4-BE49-F238E27FC236}">
                    <a16:creationId xmlns:a16="http://schemas.microsoft.com/office/drawing/2014/main" id="{19804431-3D70-41C5-0F43-088663CE690D}"/>
                  </a:ext>
                </a:extLst>
              </p:cNvPr>
              <p:cNvSpPr/>
              <p:nvPr/>
            </p:nvSpPr>
            <p:spPr>
              <a:xfrm>
                <a:off x="1060057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1" name="object 3143">
                <a:extLst>
                  <a:ext uri="{FF2B5EF4-FFF2-40B4-BE49-F238E27FC236}">
                    <a16:creationId xmlns:a16="http://schemas.microsoft.com/office/drawing/2014/main" id="{3F3CC169-B665-7EFC-078D-7C43F12BCCC9}"/>
                  </a:ext>
                </a:extLst>
              </p:cNvPr>
              <p:cNvSpPr/>
              <p:nvPr/>
            </p:nvSpPr>
            <p:spPr>
              <a:xfrm>
                <a:off x="1052243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2" name="object 3144">
                <a:extLst>
                  <a:ext uri="{FF2B5EF4-FFF2-40B4-BE49-F238E27FC236}">
                    <a16:creationId xmlns:a16="http://schemas.microsoft.com/office/drawing/2014/main" id="{81B69CAB-0505-B852-6976-AB13F366CB0E}"/>
                  </a:ext>
                </a:extLst>
              </p:cNvPr>
              <p:cNvSpPr/>
              <p:nvPr/>
            </p:nvSpPr>
            <p:spPr>
              <a:xfrm>
                <a:off x="914119" y="695552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3" name="object 3145">
                <a:extLst>
                  <a:ext uri="{FF2B5EF4-FFF2-40B4-BE49-F238E27FC236}">
                    <a16:creationId xmlns:a16="http://schemas.microsoft.com/office/drawing/2014/main" id="{94707EC1-FEC9-A8B6-9E2C-2F6B5E4793B2}"/>
                  </a:ext>
                </a:extLst>
              </p:cNvPr>
              <p:cNvSpPr/>
              <p:nvPr/>
            </p:nvSpPr>
            <p:spPr>
              <a:xfrm>
                <a:off x="1065268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4" name="object 3146">
                <a:extLst>
                  <a:ext uri="{FF2B5EF4-FFF2-40B4-BE49-F238E27FC236}">
                    <a16:creationId xmlns:a16="http://schemas.microsoft.com/office/drawing/2014/main" id="{1E471119-43EA-7B85-E51C-F2DA47FBDE4D}"/>
                  </a:ext>
                </a:extLst>
              </p:cNvPr>
              <p:cNvSpPr/>
              <p:nvPr/>
            </p:nvSpPr>
            <p:spPr>
              <a:xfrm>
                <a:off x="1203393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5" name="object 3147">
                <a:extLst>
                  <a:ext uri="{FF2B5EF4-FFF2-40B4-BE49-F238E27FC236}">
                    <a16:creationId xmlns:a16="http://schemas.microsoft.com/office/drawing/2014/main" id="{3FE63D29-BD4B-7DC0-0B9B-C33AAFD846B6}"/>
                  </a:ext>
                </a:extLst>
              </p:cNvPr>
              <p:cNvSpPr/>
              <p:nvPr/>
            </p:nvSpPr>
            <p:spPr>
              <a:xfrm>
                <a:off x="914119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6" name="object 3148">
                <a:extLst>
                  <a:ext uri="{FF2B5EF4-FFF2-40B4-BE49-F238E27FC236}">
                    <a16:creationId xmlns:a16="http://schemas.microsoft.com/office/drawing/2014/main" id="{CEB8C3CB-D733-9340-DD98-30C6CD9685B9}"/>
                  </a:ext>
                </a:extLst>
              </p:cNvPr>
              <p:cNvSpPr/>
              <p:nvPr/>
            </p:nvSpPr>
            <p:spPr>
              <a:xfrm>
                <a:off x="919327" y="7038915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7" name="object 3149">
                <a:extLst>
                  <a:ext uri="{FF2B5EF4-FFF2-40B4-BE49-F238E27FC236}">
                    <a16:creationId xmlns:a16="http://schemas.microsoft.com/office/drawing/2014/main" id="{02AEF7A6-932C-344C-8EF8-003046FFA66E}"/>
                  </a:ext>
                </a:extLst>
              </p:cNvPr>
              <p:cNvSpPr/>
              <p:nvPr/>
            </p:nvSpPr>
            <p:spPr>
              <a:xfrm>
                <a:off x="9271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8" name="object 3150">
                <a:extLst>
                  <a:ext uri="{FF2B5EF4-FFF2-40B4-BE49-F238E27FC236}">
                    <a16:creationId xmlns:a16="http://schemas.microsoft.com/office/drawing/2014/main" id="{E445F90E-1C0C-D29F-5362-DAA2409AA369}"/>
                  </a:ext>
                </a:extLst>
              </p:cNvPr>
              <p:cNvSpPr/>
              <p:nvPr/>
            </p:nvSpPr>
            <p:spPr>
              <a:xfrm>
                <a:off x="942780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29" name="object 3151">
                <a:extLst>
                  <a:ext uri="{FF2B5EF4-FFF2-40B4-BE49-F238E27FC236}">
                    <a16:creationId xmlns:a16="http://schemas.microsoft.com/office/drawing/2014/main" id="{D0AB8A83-190F-9C4D-E844-16338639056C}"/>
                  </a:ext>
                </a:extLst>
              </p:cNvPr>
              <p:cNvSpPr/>
              <p:nvPr/>
            </p:nvSpPr>
            <p:spPr>
              <a:xfrm>
                <a:off x="942653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0" name="object 3152">
                <a:extLst>
                  <a:ext uri="{FF2B5EF4-FFF2-40B4-BE49-F238E27FC236}">
                    <a16:creationId xmlns:a16="http://schemas.microsoft.com/office/drawing/2014/main" id="{45603C90-91E9-36B2-90B8-7E1F7D09835B}"/>
                  </a:ext>
                </a:extLst>
              </p:cNvPr>
              <p:cNvSpPr/>
              <p:nvPr/>
            </p:nvSpPr>
            <p:spPr>
              <a:xfrm>
                <a:off x="95581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1" name="object 3153">
                <a:extLst>
                  <a:ext uri="{FF2B5EF4-FFF2-40B4-BE49-F238E27FC236}">
                    <a16:creationId xmlns:a16="http://schemas.microsoft.com/office/drawing/2014/main" id="{B0F7150E-A7A6-5413-2C72-E18345A883DF}"/>
                  </a:ext>
                </a:extLst>
              </p:cNvPr>
              <p:cNvSpPr/>
              <p:nvPr/>
            </p:nvSpPr>
            <p:spPr>
              <a:xfrm>
                <a:off x="955815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2" name="object 3154">
                <a:extLst>
                  <a:ext uri="{FF2B5EF4-FFF2-40B4-BE49-F238E27FC236}">
                    <a16:creationId xmlns:a16="http://schemas.microsoft.com/office/drawing/2014/main" id="{5B769EAD-27D5-DB4C-5B15-CEF9323A491D}"/>
                  </a:ext>
                </a:extLst>
              </p:cNvPr>
              <p:cNvSpPr/>
              <p:nvPr/>
            </p:nvSpPr>
            <p:spPr>
              <a:xfrm>
                <a:off x="97145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3" name="object 3155">
                <a:extLst>
                  <a:ext uri="{FF2B5EF4-FFF2-40B4-BE49-F238E27FC236}">
                    <a16:creationId xmlns:a16="http://schemas.microsoft.com/office/drawing/2014/main" id="{8422C5C8-2712-1918-CC7A-8C9D075BD91F}"/>
                  </a:ext>
                </a:extLst>
              </p:cNvPr>
              <p:cNvSpPr/>
              <p:nvPr/>
            </p:nvSpPr>
            <p:spPr>
              <a:xfrm>
                <a:off x="971327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4" name="object 3156">
                <a:extLst>
                  <a:ext uri="{FF2B5EF4-FFF2-40B4-BE49-F238E27FC236}">
                    <a16:creationId xmlns:a16="http://schemas.microsoft.com/office/drawing/2014/main" id="{EE5995C2-F106-2683-F296-F033484F8296}"/>
                  </a:ext>
                </a:extLst>
              </p:cNvPr>
              <p:cNvSpPr/>
              <p:nvPr/>
            </p:nvSpPr>
            <p:spPr>
              <a:xfrm>
                <a:off x="98708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5" name="object 3157">
                <a:extLst>
                  <a:ext uri="{FF2B5EF4-FFF2-40B4-BE49-F238E27FC236}">
                    <a16:creationId xmlns:a16="http://schemas.microsoft.com/office/drawing/2014/main" id="{6EB6C63F-CFB1-9D20-C146-976DD7BAFEC9}"/>
                  </a:ext>
                </a:extLst>
              </p:cNvPr>
              <p:cNvSpPr/>
              <p:nvPr/>
            </p:nvSpPr>
            <p:spPr>
              <a:xfrm>
                <a:off x="100011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6" name="object 3158">
                <a:extLst>
                  <a:ext uri="{FF2B5EF4-FFF2-40B4-BE49-F238E27FC236}">
                    <a16:creationId xmlns:a16="http://schemas.microsoft.com/office/drawing/2014/main" id="{066B3F94-6904-3D89-F496-5479C9DFC6F8}"/>
                  </a:ext>
                </a:extLst>
              </p:cNvPr>
              <p:cNvSpPr/>
              <p:nvPr/>
            </p:nvSpPr>
            <p:spPr>
              <a:xfrm>
                <a:off x="100011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7" name="object 3159">
                <a:extLst>
                  <a:ext uri="{FF2B5EF4-FFF2-40B4-BE49-F238E27FC236}">
                    <a16:creationId xmlns:a16="http://schemas.microsoft.com/office/drawing/2014/main" id="{1F7D0F88-C464-6841-B83B-74A6FEB8D38C}"/>
                  </a:ext>
                </a:extLst>
              </p:cNvPr>
              <p:cNvSpPr/>
              <p:nvPr/>
            </p:nvSpPr>
            <p:spPr>
              <a:xfrm>
                <a:off x="101575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8" name="object 3160">
                <a:extLst>
                  <a:ext uri="{FF2B5EF4-FFF2-40B4-BE49-F238E27FC236}">
                    <a16:creationId xmlns:a16="http://schemas.microsoft.com/office/drawing/2014/main" id="{DE42D23D-BDBD-94E9-188D-7AFFAF622AAC}"/>
                  </a:ext>
                </a:extLst>
              </p:cNvPr>
              <p:cNvSpPr/>
              <p:nvPr/>
            </p:nvSpPr>
            <p:spPr>
              <a:xfrm>
                <a:off x="101575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39" name="object 3161">
                <a:extLst>
                  <a:ext uri="{FF2B5EF4-FFF2-40B4-BE49-F238E27FC236}">
                    <a16:creationId xmlns:a16="http://schemas.microsoft.com/office/drawing/2014/main" id="{CD4AE0DF-3E3D-452F-F0AE-9C0ABAFD6538}"/>
                  </a:ext>
                </a:extLst>
              </p:cNvPr>
              <p:cNvSpPr/>
              <p:nvPr/>
            </p:nvSpPr>
            <p:spPr>
              <a:xfrm>
                <a:off x="1031394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0" name="object 3162">
                <a:extLst>
                  <a:ext uri="{FF2B5EF4-FFF2-40B4-BE49-F238E27FC236}">
                    <a16:creationId xmlns:a16="http://schemas.microsoft.com/office/drawing/2014/main" id="{1FB1BA9B-F6D8-D549-D22A-755DF1B821D2}"/>
                  </a:ext>
                </a:extLst>
              </p:cNvPr>
              <p:cNvSpPr/>
              <p:nvPr/>
            </p:nvSpPr>
            <p:spPr>
              <a:xfrm>
                <a:off x="104702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1" name="object 3163">
                <a:extLst>
                  <a:ext uri="{FF2B5EF4-FFF2-40B4-BE49-F238E27FC236}">
                    <a16:creationId xmlns:a16="http://schemas.microsoft.com/office/drawing/2014/main" id="{5A0CE5B8-F91F-CD82-9DC5-91CBC525752F}"/>
                  </a:ext>
                </a:extLst>
              </p:cNvPr>
              <p:cNvSpPr/>
              <p:nvPr/>
            </p:nvSpPr>
            <p:spPr>
              <a:xfrm>
                <a:off x="104702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2" name="object 3164">
                <a:extLst>
                  <a:ext uri="{FF2B5EF4-FFF2-40B4-BE49-F238E27FC236}">
                    <a16:creationId xmlns:a16="http://schemas.microsoft.com/office/drawing/2014/main" id="{516B9BD6-1852-FF60-7294-AB55002B615E}"/>
                  </a:ext>
                </a:extLst>
              </p:cNvPr>
              <p:cNvSpPr/>
              <p:nvPr/>
            </p:nvSpPr>
            <p:spPr>
              <a:xfrm>
                <a:off x="1031401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3" name="object 3165">
                <a:extLst>
                  <a:ext uri="{FF2B5EF4-FFF2-40B4-BE49-F238E27FC236}">
                    <a16:creationId xmlns:a16="http://schemas.microsoft.com/office/drawing/2014/main" id="{9D678C58-C45B-8FBE-2CD0-F95F001D1712}"/>
                  </a:ext>
                </a:extLst>
              </p:cNvPr>
              <p:cNvSpPr/>
              <p:nvPr/>
            </p:nvSpPr>
            <p:spPr>
              <a:xfrm>
                <a:off x="1018364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4" name="object 3166">
                <a:extLst>
                  <a:ext uri="{FF2B5EF4-FFF2-40B4-BE49-F238E27FC236}">
                    <a16:creationId xmlns:a16="http://schemas.microsoft.com/office/drawing/2014/main" id="{032B3D1E-E1B6-CABF-55AD-FFD279B07A3A}"/>
                  </a:ext>
                </a:extLst>
              </p:cNvPr>
              <p:cNvSpPr/>
              <p:nvPr/>
            </p:nvSpPr>
            <p:spPr>
              <a:xfrm>
                <a:off x="100272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5" name="object 3167">
                <a:extLst>
                  <a:ext uri="{FF2B5EF4-FFF2-40B4-BE49-F238E27FC236}">
                    <a16:creationId xmlns:a16="http://schemas.microsoft.com/office/drawing/2014/main" id="{69885C19-C477-4327-DA51-5B22C8110910}"/>
                  </a:ext>
                </a:extLst>
              </p:cNvPr>
              <p:cNvSpPr/>
              <p:nvPr/>
            </p:nvSpPr>
            <p:spPr>
              <a:xfrm>
                <a:off x="987085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6" name="object 3168">
                <a:extLst>
                  <a:ext uri="{FF2B5EF4-FFF2-40B4-BE49-F238E27FC236}">
                    <a16:creationId xmlns:a16="http://schemas.microsoft.com/office/drawing/2014/main" id="{D8F0A62F-6F8C-B250-5E01-57130A8742B1}"/>
                  </a:ext>
                </a:extLst>
              </p:cNvPr>
              <p:cNvSpPr/>
              <p:nvPr/>
            </p:nvSpPr>
            <p:spPr>
              <a:xfrm>
                <a:off x="95841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7" name="object 3169">
                <a:extLst>
                  <a:ext uri="{FF2B5EF4-FFF2-40B4-BE49-F238E27FC236}">
                    <a16:creationId xmlns:a16="http://schemas.microsoft.com/office/drawing/2014/main" id="{22362A17-10C9-A7B9-5C97-F6687ABAEBD2}"/>
                  </a:ext>
                </a:extLst>
              </p:cNvPr>
              <p:cNvSpPr/>
              <p:nvPr/>
            </p:nvSpPr>
            <p:spPr>
              <a:xfrm>
                <a:off x="927152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8" name="object 3170">
                <a:extLst>
                  <a:ext uri="{FF2B5EF4-FFF2-40B4-BE49-F238E27FC236}">
                    <a16:creationId xmlns:a16="http://schemas.microsoft.com/office/drawing/2014/main" id="{72463570-0D0F-02D6-5D6B-072F2A6E0083}"/>
                  </a:ext>
                </a:extLst>
              </p:cNvPr>
              <p:cNvSpPr/>
              <p:nvPr/>
            </p:nvSpPr>
            <p:spPr>
              <a:xfrm>
                <a:off x="914123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49" name="object 3171">
                <a:extLst>
                  <a:ext uri="{FF2B5EF4-FFF2-40B4-BE49-F238E27FC236}">
                    <a16:creationId xmlns:a16="http://schemas.microsoft.com/office/drawing/2014/main" id="{47192487-18F0-6C46-2EA3-E0E6DA0D4344}"/>
                  </a:ext>
                </a:extLst>
              </p:cNvPr>
              <p:cNvSpPr/>
              <p:nvPr/>
            </p:nvSpPr>
            <p:spPr>
              <a:xfrm>
                <a:off x="121120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0" name="object 3172">
                <a:extLst>
                  <a:ext uri="{FF2B5EF4-FFF2-40B4-BE49-F238E27FC236}">
                    <a16:creationId xmlns:a16="http://schemas.microsoft.com/office/drawing/2014/main" id="{ED1551EC-8A6F-0792-3E1F-6931DAE497A8}"/>
                  </a:ext>
                </a:extLst>
              </p:cNvPr>
              <p:cNvSpPr/>
              <p:nvPr/>
            </p:nvSpPr>
            <p:spPr>
              <a:xfrm>
                <a:off x="1070472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1" name="object 3173">
                <a:extLst>
                  <a:ext uri="{FF2B5EF4-FFF2-40B4-BE49-F238E27FC236}">
                    <a16:creationId xmlns:a16="http://schemas.microsoft.com/office/drawing/2014/main" id="{AC32FC23-5B71-8AA7-785D-5EFD1CD89011}"/>
                  </a:ext>
                </a:extLst>
              </p:cNvPr>
              <p:cNvSpPr/>
              <p:nvPr/>
            </p:nvSpPr>
            <p:spPr>
              <a:xfrm>
                <a:off x="119818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2" name="object 3174">
                <a:extLst>
                  <a:ext uri="{FF2B5EF4-FFF2-40B4-BE49-F238E27FC236}">
                    <a16:creationId xmlns:a16="http://schemas.microsoft.com/office/drawing/2014/main" id="{0C579A3C-D2D9-6279-02E0-EB5F1DC4A576}"/>
                  </a:ext>
                </a:extLst>
              </p:cNvPr>
              <p:cNvSpPr/>
              <p:nvPr/>
            </p:nvSpPr>
            <p:spPr>
              <a:xfrm>
                <a:off x="119556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3" name="object 3175">
                <a:extLst>
                  <a:ext uri="{FF2B5EF4-FFF2-40B4-BE49-F238E27FC236}">
                    <a16:creationId xmlns:a16="http://schemas.microsoft.com/office/drawing/2014/main" id="{BBE56CF7-140E-758D-1B5E-4243D40CFE59}"/>
                  </a:ext>
                </a:extLst>
              </p:cNvPr>
              <p:cNvSpPr/>
              <p:nvPr/>
            </p:nvSpPr>
            <p:spPr>
              <a:xfrm>
                <a:off x="118254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4" name="object 3176">
                <a:extLst>
                  <a:ext uri="{FF2B5EF4-FFF2-40B4-BE49-F238E27FC236}">
                    <a16:creationId xmlns:a16="http://schemas.microsoft.com/office/drawing/2014/main" id="{22A82238-FFD2-814F-0DDA-AFC52CE43A3E}"/>
                  </a:ext>
                </a:extLst>
              </p:cNvPr>
              <p:cNvSpPr/>
              <p:nvPr/>
            </p:nvSpPr>
            <p:spPr>
              <a:xfrm>
                <a:off x="1182542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5" name="object 3177">
                <a:extLst>
                  <a:ext uri="{FF2B5EF4-FFF2-40B4-BE49-F238E27FC236}">
                    <a16:creationId xmlns:a16="http://schemas.microsoft.com/office/drawing/2014/main" id="{EA5DD89C-9DE3-E2B7-408F-59D7C49DFB56}"/>
                  </a:ext>
                </a:extLst>
              </p:cNvPr>
              <p:cNvSpPr/>
              <p:nvPr/>
            </p:nvSpPr>
            <p:spPr>
              <a:xfrm>
                <a:off x="116690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6" name="object 3178">
                <a:extLst>
                  <a:ext uri="{FF2B5EF4-FFF2-40B4-BE49-F238E27FC236}">
                    <a16:creationId xmlns:a16="http://schemas.microsoft.com/office/drawing/2014/main" id="{DAF7E0DA-52C9-07C3-120B-E8C0B898C90B}"/>
                  </a:ext>
                </a:extLst>
              </p:cNvPr>
              <p:cNvSpPr/>
              <p:nvPr/>
            </p:nvSpPr>
            <p:spPr>
              <a:xfrm>
                <a:off x="115386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7" name="object 3179">
                <a:extLst>
                  <a:ext uri="{FF2B5EF4-FFF2-40B4-BE49-F238E27FC236}">
                    <a16:creationId xmlns:a16="http://schemas.microsoft.com/office/drawing/2014/main" id="{CACC511B-5E5E-FEC6-41AE-043A5B821A7F}"/>
                  </a:ext>
                </a:extLst>
              </p:cNvPr>
              <p:cNvSpPr/>
              <p:nvPr/>
            </p:nvSpPr>
            <p:spPr>
              <a:xfrm>
                <a:off x="115126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8" name="object 3180">
                <a:extLst>
                  <a:ext uri="{FF2B5EF4-FFF2-40B4-BE49-F238E27FC236}">
                    <a16:creationId xmlns:a16="http://schemas.microsoft.com/office/drawing/2014/main" id="{416BF614-3FA0-8E11-C1CD-A9106662D6BB}"/>
                  </a:ext>
                </a:extLst>
              </p:cNvPr>
              <p:cNvSpPr/>
              <p:nvPr/>
            </p:nvSpPr>
            <p:spPr>
              <a:xfrm>
                <a:off x="113824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59" name="object 3181">
                <a:extLst>
                  <a:ext uri="{FF2B5EF4-FFF2-40B4-BE49-F238E27FC236}">
                    <a16:creationId xmlns:a16="http://schemas.microsoft.com/office/drawing/2014/main" id="{EEDAE798-33EF-3237-5C62-E901A54110CE}"/>
                  </a:ext>
                </a:extLst>
              </p:cNvPr>
              <p:cNvSpPr/>
              <p:nvPr/>
            </p:nvSpPr>
            <p:spPr>
              <a:xfrm>
                <a:off x="113563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0" name="object 3182">
                <a:extLst>
                  <a:ext uri="{FF2B5EF4-FFF2-40B4-BE49-F238E27FC236}">
                    <a16:creationId xmlns:a16="http://schemas.microsoft.com/office/drawing/2014/main" id="{C210E7B4-A6A1-61C1-FEA5-2D39B99245BF}"/>
                  </a:ext>
                </a:extLst>
              </p:cNvPr>
              <p:cNvSpPr/>
              <p:nvPr/>
            </p:nvSpPr>
            <p:spPr>
              <a:xfrm>
                <a:off x="112260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1" name="object 3183">
                <a:extLst>
                  <a:ext uri="{FF2B5EF4-FFF2-40B4-BE49-F238E27FC236}">
                    <a16:creationId xmlns:a16="http://schemas.microsoft.com/office/drawing/2014/main" id="{C9DAB30A-11F4-45ED-E908-DD47EDA2D259}"/>
                  </a:ext>
                </a:extLst>
              </p:cNvPr>
              <p:cNvSpPr/>
              <p:nvPr/>
            </p:nvSpPr>
            <p:spPr>
              <a:xfrm>
                <a:off x="110696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2" name="object 3184">
                <a:extLst>
                  <a:ext uri="{FF2B5EF4-FFF2-40B4-BE49-F238E27FC236}">
                    <a16:creationId xmlns:a16="http://schemas.microsoft.com/office/drawing/2014/main" id="{541AF721-6907-5B82-5C13-63EA394F8D70}"/>
                  </a:ext>
                </a:extLst>
              </p:cNvPr>
              <p:cNvSpPr/>
              <p:nvPr/>
            </p:nvSpPr>
            <p:spPr>
              <a:xfrm>
                <a:off x="10939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3" name="object 3185">
                <a:extLst>
                  <a:ext uri="{FF2B5EF4-FFF2-40B4-BE49-F238E27FC236}">
                    <a16:creationId xmlns:a16="http://schemas.microsoft.com/office/drawing/2014/main" id="{00FB39CF-78A6-3F0C-4357-7950563113B0}"/>
                  </a:ext>
                </a:extLst>
              </p:cNvPr>
              <p:cNvSpPr/>
              <p:nvPr/>
            </p:nvSpPr>
            <p:spPr>
              <a:xfrm>
                <a:off x="1091323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4" name="object 3186">
                <a:extLst>
                  <a:ext uri="{FF2B5EF4-FFF2-40B4-BE49-F238E27FC236}">
                    <a16:creationId xmlns:a16="http://schemas.microsoft.com/office/drawing/2014/main" id="{9373BE1E-BB3C-B9E5-47BF-CC17B709D05C}"/>
                  </a:ext>
                </a:extLst>
              </p:cNvPr>
              <p:cNvSpPr/>
              <p:nvPr/>
            </p:nvSpPr>
            <p:spPr>
              <a:xfrm>
                <a:off x="107830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5" name="object 3187">
                <a:extLst>
                  <a:ext uri="{FF2B5EF4-FFF2-40B4-BE49-F238E27FC236}">
                    <a16:creationId xmlns:a16="http://schemas.microsoft.com/office/drawing/2014/main" id="{C469A3DA-FE79-8FA0-D190-A9203B3BF89F}"/>
                  </a:ext>
                </a:extLst>
              </p:cNvPr>
              <p:cNvSpPr/>
              <p:nvPr/>
            </p:nvSpPr>
            <p:spPr>
              <a:xfrm>
                <a:off x="1075696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6" name="object 3188">
                <a:extLst>
                  <a:ext uri="{FF2B5EF4-FFF2-40B4-BE49-F238E27FC236}">
                    <a16:creationId xmlns:a16="http://schemas.microsoft.com/office/drawing/2014/main" id="{EDA42744-53FB-AA9D-BB49-4762B85B0F35}"/>
                  </a:ext>
                </a:extLst>
              </p:cNvPr>
              <p:cNvSpPr/>
              <p:nvPr/>
            </p:nvSpPr>
            <p:spPr>
              <a:xfrm>
                <a:off x="106266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7" name="object 3189">
                <a:extLst>
                  <a:ext uri="{FF2B5EF4-FFF2-40B4-BE49-F238E27FC236}">
                    <a16:creationId xmlns:a16="http://schemas.microsoft.com/office/drawing/2014/main" id="{F69E6F59-CE77-7B5A-FA0C-2847BD8035C8}"/>
                  </a:ext>
                </a:extLst>
              </p:cNvPr>
              <p:cNvSpPr/>
              <p:nvPr/>
            </p:nvSpPr>
            <p:spPr>
              <a:xfrm>
                <a:off x="107830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8" name="object 3190">
                <a:extLst>
                  <a:ext uri="{FF2B5EF4-FFF2-40B4-BE49-F238E27FC236}">
                    <a16:creationId xmlns:a16="http://schemas.microsoft.com/office/drawing/2014/main" id="{2C6CBD08-8D2A-E2BA-168F-E7E1E31401BC}"/>
                  </a:ext>
                </a:extLst>
              </p:cNvPr>
              <p:cNvSpPr/>
              <p:nvPr/>
            </p:nvSpPr>
            <p:spPr>
              <a:xfrm>
                <a:off x="10939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69" name="object 3191">
                <a:extLst>
                  <a:ext uri="{FF2B5EF4-FFF2-40B4-BE49-F238E27FC236}">
                    <a16:creationId xmlns:a16="http://schemas.microsoft.com/office/drawing/2014/main" id="{3E0A156C-5B43-9E95-91E3-981F60344DF4}"/>
                  </a:ext>
                </a:extLst>
              </p:cNvPr>
              <p:cNvSpPr/>
              <p:nvPr/>
            </p:nvSpPr>
            <p:spPr>
              <a:xfrm>
                <a:off x="110696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0" name="object 3192">
                <a:extLst>
                  <a:ext uri="{FF2B5EF4-FFF2-40B4-BE49-F238E27FC236}">
                    <a16:creationId xmlns:a16="http://schemas.microsoft.com/office/drawing/2014/main" id="{8DE263CD-5589-797D-38E3-7A62A55A0249}"/>
                  </a:ext>
                </a:extLst>
              </p:cNvPr>
              <p:cNvSpPr/>
              <p:nvPr/>
            </p:nvSpPr>
            <p:spPr>
              <a:xfrm>
                <a:off x="112260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1" name="object 3193">
                <a:extLst>
                  <a:ext uri="{FF2B5EF4-FFF2-40B4-BE49-F238E27FC236}">
                    <a16:creationId xmlns:a16="http://schemas.microsoft.com/office/drawing/2014/main" id="{1E48E40F-8A34-060A-4138-361F59E2A31C}"/>
                  </a:ext>
                </a:extLst>
              </p:cNvPr>
              <p:cNvSpPr/>
              <p:nvPr/>
            </p:nvSpPr>
            <p:spPr>
              <a:xfrm>
                <a:off x="113824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2" name="object 3194">
                <a:extLst>
                  <a:ext uri="{FF2B5EF4-FFF2-40B4-BE49-F238E27FC236}">
                    <a16:creationId xmlns:a16="http://schemas.microsoft.com/office/drawing/2014/main" id="{D564B2AF-686E-A5A9-3836-DC5F41A06A9E}"/>
                  </a:ext>
                </a:extLst>
              </p:cNvPr>
              <p:cNvSpPr/>
              <p:nvPr/>
            </p:nvSpPr>
            <p:spPr>
              <a:xfrm>
                <a:off x="115386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3" name="object 3195">
                <a:extLst>
                  <a:ext uri="{FF2B5EF4-FFF2-40B4-BE49-F238E27FC236}">
                    <a16:creationId xmlns:a16="http://schemas.microsoft.com/office/drawing/2014/main" id="{E5C2006B-CBE8-5ADE-E47B-02482CE08E82}"/>
                  </a:ext>
                </a:extLst>
              </p:cNvPr>
              <p:cNvSpPr/>
              <p:nvPr/>
            </p:nvSpPr>
            <p:spPr>
              <a:xfrm>
                <a:off x="1166903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4" name="object 3196">
                <a:extLst>
                  <a:ext uri="{FF2B5EF4-FFF2-40B4-BE49-F238E27FC236}">
                    <a16:creationId xmlns:a16="http://schemas.microsoft.com/office/drawing/2014/main" id="{BC1946FA-5CF1-CDFE-5EDA-B99A45BE2389}"/>
                  </a:ext>
                </a:extLst>
              </p:cNvPr>
              <p:cNvSpPr/>
              <p:nvPr/>
            </p:nvSpPr>
            <p:spPr>
              <a:xfrm>
                <a:off x="119818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5" name="object 3197">
                <a:extLst>
                  <a:ext uri="{FF2B5EF4-FFF2-40B4-BE49-F238E27FC236}">
                    <a16:creationId xmlns:a16="http://schemas.microsoft.com/office/drawing/2014/main" id="{7BBC2FC7-2C12-7B1E-E587-C40F4959D4CF}"/>
                  </a:ext>
                </a:extLst>
              </p:cNvPr>
              <p:cNvSpPr/>
              <p:nvPr/>
            </p:nvSpPr>
            <p:spPr>
              <a:xfrm>
                <a:off x="106266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6" name="object 3198">
                <a:extLst>
                  <a:ext uri="{FF2B5EF4-FFF2-40B4-BE49-F238E27FC236}">
                    <a16:creationId xmlns:a16="http://schemas.microsoft.com/office/drawing/2014/main" id="{668F9A3E-F3CC-3C8C-D679-D8E31965DC66}"/>
                  </a:ext>
                </a:extLst>
              </p:cNvPr>
              <p:cNvSpPr/>
              <p:nvPr/>
            </p:nvSpPr>
            <p:spPr>
              <a:xfrm>
                <a:off x="1060057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7" name="object 3199">
                <a:extLst>
                  <a:ext uri="{FF2B5EF4-FFF2-40B4-BE49-F238E27FC236}">
                    <a16:creationId xmlns:a16="http://schemas.microsoft.com/office/drawing/2014/main" id="{A8412D1A-5E47-20BD-28E3-CDC351A478C9}"/>
                  </a:ext>
                </a:extLst>
              </p:cNvPr>
              <p:cNvSpPr/>
              <p:nvPr/>
            </p:nvSpPr>
            <p:spPr>
              <a:xfrm>
                <a:off x="1052243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8" name="object 3200">
                <a:extLst>
                  <a:ext uri="{FF2B5EF4-FFF2-40B4-BE49-F238E27FC236}">
                    <a16:creationId xmlns:a16="http://schemas.microsoft.com/office/drawing/2014/main" id="{1E23A760-5979-8A9B-F835-6D283F162CA7}"/>
                  </a:ext>
                </a:extLst>
              </p:cNvPr>
              <p:cNvSpPr/>
              <p:nvPr/>
            </p:nvSpPr>
            <p:spPr>
              <a:xfrm>
                <a:off x="914119" y="7031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79" name="object 3201">
                <a:extLst>
                  <a:ext uri="{FF2B5EF4-FFF2-40B4-BE49-F238E27FC236}">
                    <a16:creationId xmlns:a16="http://schemas.microsoft.com/office/drawing/2014/main" id="{6E96347E-62D8-B169-C72E-7192D0448FE3}"/>
                  </a:ext>
                </a:extLst>
              </p:cNvPr>
              <p:cNvSpPr/>
              <p:nvPr/>
            </p:nvSpPr>
            <p:spPr>
              <a:xfrm>
                <a:off x="1065268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0" name="object 3202">
                <a:extLst>
                  <a:ext uri="{FF2B5EF4-FFF2-40B4-BE49-F238E27FC236}">
                    <a16:creationId xmlns:a16="http://schemas.microsoft.com/office/drawing/2014/main" id="{9BFC0D12-9649-3FBF-07E0-01DDADDA5DAF}"/>
                  </a:ext>
                </a:extLst>
              </p:cNvPr>
              <p:cNvSpPr/>
              <p:nvPr/>
            </p:nvSpPr>
            <p:spPr>
              <a:xfrm>
                <a:off x="1203393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1" name="object 3203">
                <a:extLst>
                  <a:ext uri="{FF2B5EF4-FFF2-40B4-BE49-F238E27FC236}">
                    <a16:creationId xmlns:a16="http://schemas.microsoft.com/office/drawing/2014/main" id="{B325A5B4-DD7D-D033-CA28-94CD86C729CF}"/>
                  </a:ext>
                </a:extLst>
              </p:cNvPr>
              <p:cNvSpPr/>
              <p:nvPr/>
            </p:nvSpPr>
            <p:spPr>
              <a:xfrm>
                <a:off x="914119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2" name="object 3204">
                <a:extLst>
                  <a:ext uri="{FF2B5EF4-FFF2-40B4-BE49-F238E27FC236}">
                    <a16:creationId xmlns:a16="http://schemas.microsoft.com/office/drawing/2014/main" id="{0DB23281-DB51-7D8B-84ED-77DDA131281B}"/>
                  </a:ext>
                </a:extLst>
              </p:cNvPr>
              <p:cNvSpPr/>
              <p:nvPr/>
            </p:nvSpPr>
            <p:spPr>
              <a:xfrm>
                <a:off x="919327" y="711449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3" name="object 3205">
                <a:extLst>
                  <a:ext uri="{FF2B5EF4-FFF2-40B4-BE49-F238E27FC236}">
                    <a16:creationId xmlns:a16="http://schemas.microsoft.com/office/drawing/2014/main" id="{DA8E2A9F-4A16-FFB0-D81C-0917738A635A}"/>
                  </a:ext>
                </a:extLst>
              </p:cNvPr>
              <p:cNvSpPr/>
              <p:nvPr/>
            </p:nvSpPr>
            <p:spPr>
              <a:xfrm>
                <a:off x="9271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4" name="object 3206">
                <a:extLst>
                  <a:ext uri="{FF2B5EF4-FFF2-40B4-BE49-F238E27FC236}">
                    <a16:creationId xmlns:a16="http://schemas.microsoft.com/office/drawing/2014/main" id="{756EE87A-9054-22D1-32A7-EECCFC3AE44C}"/>
                  </a:ext>
                </a:extLst>
              </p:cNvPr>
              <p:cNvSpPr/>
              <p:nvPr/>
            </p:nvSpPr>
            <p:spPr>
              <a:xfrm>
                <a:off x="942780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5" name="object 3207">
                <a:extLst>
                  <a:ext uri="{FF2B5EF4-FFF2-40B4-BE49-F238E27FC236}">
                    <a16:creationId xmlns:a16="http://schemas.microsoft.com/office/drawing/2014/main" id="{5FA5D1FD-74AE-B95F-A98E-C0AF60CF2A33}"/>
                  </a:ext>
                </a:extLst>
              </p:cNvPr>
              <p:cNvSpPr/>
              <p:nvPr/>
            </p:nvSpPr>
            <p:spPr>
              <a:xfrm>
                <a:off x="942653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6" name="object 3208">
                <a:extLst>
                  <a:ext uri="{FF2B5EF4-FFF2-40B4-BE49-F238E27FC236}">
                    <a16:creationId xmlns:a16="http://schemas.microsoft.com/office/drawing/2014/main" id="{52E83A56-982B-F5F8-C260-ACF23EB2828B}"/>
                  </a:ext>
                </a:extLst>
              </p:cNvPr>
              <p:cNvSpPr/>
              <p:nvPr/>
            </p:nvSpPr>
            <p:spPr>
              <a:xfrm>
                <a:off x="95581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7" name="object 3209">
                <a:extLst>
                  <a:ext uri="{FF2B5EF4-FFF2-40B4-BE49-F238E27FC236}">
                    <a16:creationId xmlns:a16="http://schemas.microsoft.com/office/drawing/2014/main" id="{4ACF0868-5EA9-AE84-6FE0-9A29CD920336}"/>
                  </a:ext>
                </a:extLst>
              </p:cNvPr>
              <p:cNvSpPr/>
              <p:nvPr/>
            </p:nvSpPr>
            <p:spPr>
              <a:xfrm>
                <a:off x="955815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8" name="object 3210">
                <a:extLst>
                  <a:ext uri="{FF2B5EF4-FFF2-40B4-BE49-F238E27FC236}">
                    <a16:creationId xmlns:a16="http://schemas.microsoft.com/office/drawing/2014/main" id="{376D5916-FA3E-D0A2-2D63-5A74FF9B0686}"/>
                  </a:ext>
                </a:extLst>
              </p:cNvPr>
              <p:cNvSpPr/>
              <p:nvPr/>
            </p:nvSpPr>
            <p:spPr>
              <a:xfrm>
                <a:off x="97145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89" name="object 3211">
                <a:extLst>
                  <a:ext uri="{FF2B5EF4-FFF2-40B4-BE49-F238E27FC236}">
                    <a16:creationId xmlns:a16="http://schemas.microsoft.com/office/drawing/2014/main" id="{00095ED1-3490-D86C-EFB8-4D2217451FF4}"/>
                  </a:ext>
                </a:extLst>
              </p:cNvPr>
              <p:cNvSpPr/>
              <p:nvPr/>
            </p:nvSpPr>
            <p:spPr>
              <a:xfrm>
                <a:off x="971327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0" name="object 3212">
                <a:extLst>
                  <a:ext uri="{FF2B5EF4-FFF2-40B4-BE49-F238E27FC236}">
                    <a16:creationId xmlns:a16="http://schemas.microsoft.com/office/drawing/2014/main" id="{A83F2154-15BB-B49C-24BE-F20737F1222F}"/>
                  </a:ext>
                </a:extLst>
              </p:cNvPr>
              <p:cNvSpPr/>
              <p:nvPr/>
            </p:nvSpPr>
            <p:spPr>
              <a:xfrm>
                <a:off x="98708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1" name="object 3213">
                <a:extLst>
                  <a:ext uri="{FF2B5EF4-FFF2-40B4-BE49-F238E27FC236}">
                    <a16:creationId xmlns:a16="http://schemas.microsoft.com/office/drawing/2014/main" id="{79077F73-4B94-9409-133F-93254ACC8C33}"/>
                  </a:ext>
                </a:extLst>
              </p:cNvPr>
              <p:cNvSpPr/>
              <p:nvPr/>
            </p:nvSpPr>
            <p:spPr>
              <a:xfrm>
                <a:off x="100011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2" name="object 3214">
                <a:extLst>
                  <a:ext uri="{FF2B5EF4-FFF2-40B4-BE49-F238E27FC236}">
                    <a16:creationId xmlns:a16="http://schemas.microsoft.com/office/drawing/2014/main" id="{A06E18BE-B91D-F1E9-9100-FD97E800203B}"/>
                  </a:ext>
                </a:extLst>
              </p:cNvPr>
              <p:cNvSpPr/>
              <p:nvPr/>
            </p:nvSpPr>
            <p:spPr>
              <a:xfrm>
                <a:off x="100011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3" name="object 3215">
                <a:extLst>
                  <a:ext uri="{FF2B5EF4-FFF2-40B4-BE49-F238E27FC236}">
                    <a16:creationId xmlns:a16="http://schemas.microsoft.com/office/drawing/2014/main" id="{C088C4B9-61F4-2C05-E3F5-AC644436D092}"/>
                  </a:ext>
                </a:extLst>
              </p:cNvPr>
              <p:cNvSpPr/>
              <p:nvPr/>
            </p:nvSpPr>
            <p:spPr>
              <a:xfrm>
                <a:off x="101575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4" name="object 3216">
                <a:extLst>
                  <a:ext uri="{FF2B5EF4-FFF2-40B4-BE49-F238E27FC236}">
                    <a16:creationId xmlns:a16="http://schemas.microsoft.com/office/drawing/2014/main" id="{42FE0E2B-5858-A251-8F70-F44974DCE2C0}"/>
                  </a:ext>
                </a:extLst>
              </p:cNvPr>
              <p:cNvSpPr/>
              <p:nvPr/>
            </p:nvSpPr>
            <p:spPr>
              <a:xfrm>
                <a:off x="101575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5" name="object 3217">
                <a:extLst>
                  <a:ext uri="{FF2B5EF4-FFF2-40B4-BE49-F238E27FC236}">
                    <a16:creationId xmlns:a16="http://schemas.microsoft.com/office/drawing/2014/main" id="{FC3F5AAB-AFC2-981C-0B1A-D9E3C77698E7}"/>
                  </a:ext>
                </a:extLst>
              </p:cNvPr>
              <p:cNvSpPr/>
              <p:nvPr/>
            </p:nvSpPr>
            <p:spPr>
              <a:xfrm>
                <a:off x="1031394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6" name="object 3218">
                <a:extLst>
                  <a:ext uri="{FF2B5EF4-FFF2-40B4-BE49-F238E27FC236}">
                    <a16:creationId xmlns:a16="http://schemas.microsoft.com/office/drawing/2014/main" id="{35050CB8-0354-13B2-6028-7A1A57ADE618}"/>
                  </a:ext>
                </a:extLst>
              </p:cNvPr>
              <p:cNvSpPr/>
              <p:nvPr/>
            </p:nvSpPr>
            <p:spPr>
              <a:xfrm>
                <a:off x="104702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7" name="object 3219">
                <a:extLst>
                  <a:ext uri="{FF2B5EF4-FFF2-40B4-BE49-F238E27FC236}">
                    <a16:creationId xmlns:a16="http://schemas.microsoft.com/office/drawing/2014/main" id="{42A2E92D-FC92-3926-3C50-FA9D4F05DBEA}"/>
                  </a:ext>
                </a:extLst>
              </p:cNvPr>
              <p:cNvSpPr/>
              <p:nvPr/>
            </p:nvSpPr>
            <p:spPr>
              <a:xfrm>
                <a:off x="104702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8" name="object 3220">
                <a:extLst>
                  <a:ext uri="{FF2B5EF4-FFF2-40B4-BE49-F238E27FC236}">
                    <a16:creationId xmlns:a16="http://schemas.microsoft.com/office/drawing/2014/main" id="{396F7AD9-3A95-4993-D6AB-A5C754CD601C}"/>
                  </a:ext>
                </a:extLst>
              </p:cNvPr>
              <p:cNvSpPr/>
              <p:nvPr/>
            </p:nvSpPr>
            <p:spPr>
              <a:xfrm>
                <a:off x="1031401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099" name="object 3221">
                <a:extLst>
                  <a:ext uri="{FF2B5EF4-FFF2-40B4-BE49-F238E27FC236}">
                    <a16:creationId xmlns:a16="http://schemas.microsoft.com/office/drawing/2014/main" id="{38A069E2-31A4-9F2E-31D5-2EBFD5764A13}"/>
                  </a:ext>
                </a:extLst>
              </p:cNvPr>
              <p:cNvSpPr/>
              <p:nvPr/>
            </p:nvSpPr>
            <p:spPr>
              <a:xfrm>
                <a:off x="1018364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0" name="object 3222">
                <a:extLst>
                  <a:ext uri="{FF2B5EF4-FFF2-40B4-BE49-F238E27FC236}">
                    <a16:creationId xmlns:a16="http://schemas.microsoft.com/office/drawing/2014/main" id="{F9C26574-3DBC-0AD5-7EF5-724B56BE39DA}"/>
                  </a:ext>
                </a:extLst>
              </p:cNvPr>
              <p:cNvSpPr/>
              <p:nvPr/>
            </p:nvSpPr>
            <p:spPr>
              <a:xfrm>
                <a:off x="100272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1" name="object 3223">
                <a:extLst>
                  <a:ext uri="{FF2B5EF4-FFF2-40B4-BE49-F238E27FC236}">
                    <a16:creationId xmlns:a16="http://schemas.microsoft.com/office/drawing/2014/main" id="{872818C8-433B-7DB5-65F7-F1C01901DE22}"/>
                  </a:ext>
                </a:extLst>
              </p:cNvPr>
              <p:cNvSpPr/>
              <p:nvPr/>
            </p:nvSpPr>
            <p:spPr>
              <a:xfrm>
                <a:off x="987085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2" name="object 3224">
                <a:extLst>
                  <a:ext uri="{FF2B5EF4-FFF2-40B4-BE49-F238E27FC236}">
                    <a16:creationId xmlns:a16="http://schemas.microsoft.com/office/drawing/2014/main" id="{CF6D4F22-CADD-9391-2005-A87FE428A2E4}"/>
                  </a:ext>
                </a:extLst>
              </p:cNvPr>
              <p:cNvSpPr/>
              <p:nvPr/>
            </p:nvSpPr>
            <p:spPr>
              <a:xfrm>
                <a:off x="95841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3" name="object 3225">
                <a:extLst>
                  <a:ext uri="{FF2B5EF4-FFF2-40B4-BE49-F238E27FC236}">
                    <a16:creationId xmlns:a16="http://schemas.microsoft.com/office/drawing/2014/main" id="{06B08C88-9604-277B-1FDA-28236A1616EC}"/>
                  </a:ext>
                </a:extLst>
              </p:cNvPr>
              <p:cNvSpPr/>
              <p:nvPr/>
            </p:nvSpPr>
            <p:spPr>
              <a:xfrm>
                <a:off x="927152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4" name="object 3226">
                <a:extLst>
                  <a:ext uri="{FF2B5EF4-FFF2-40B4-BE49-F238E27FC236}">
                    <a16:creationId xmlns:a16="http://schemas.microsoft.com/office/drawing/2014/main" id="{F9D5FC02-FF02-4902-0E21-8AEA0EB5CCA9}"/>
                  </a:ext>
                </a:extLst>
              </p:cNvPr>
              <p:cNvSpPr/>
              <p:nvPr/>
            </p:nvSpPr>
            <p:spPr>
              <a:xfrm>
                <a:off x="914123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5" name="object 3227">
                <a:extLst>
                  <a:ext uri="{FF2B5EF4-FFF2-40B4-BE49-F238E27FC236}">
                    <a16:creationId xmlns:a16="http://schemas.microsoft.com/office/drawing/2014/main" id="{A19E8D5A-0B99-0708-9887-2ADEBEDC55CE}"/>
                  </a:ext>
                </a:extLst>
              </p:cNvPr>
              <p:cNvSpPr/>
              <p:nvPr/>
            </p:nvSpPr>
            <p:spPr>
              <a:xfrm>
                <a:off x="121120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6" name="object 3228">
                <a:extLst>
                  <a:ext uri="{FF2B5EF4-FFF2-40B4-BE49-F238E27FC236}">
                    <a16:creationId xmlns:a16="http://schemas.microsoft.com/office/drawing/2014/main" id="{C09CF7DD-F36A-ED59-F3EB-67B170825A5A}"/>
                  </a:ext>
                </a:extLst>
              </p:cNvPr>
              <p:cNvSpPr/>
              <p:nvPr/>
            </p:nvSpPr>
            <p:spPr>
              <a:xfrm>
                <a:off x="1070472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7" name="object 3229">
                <a:extLst>
                  <a:ext uri="{FF2B5EF4-FFF2-40B4-BE49-F238E27FC236}">
                    <a16:creationId xmlns:a16="http://schemas.microsoft.com/office/drawing/2014/main" id="{1AA5D37D-0B48-BE5B-BA05-3221108AACF9}"/>
                  </a:ext>
                </a:extLst>
              </p:cNvPr>
              <p:cNvSpPr/>
              <p:nvPr/>
            </p:nvSpPr>
            <p:spPr>
              <a:xfrm>
                <a:off x="119818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8" name="object 3230">
                <a:extLst>
                  <a:ext uri="{FF2B5EF4-FFF2-40B4-BE49-F238E27FC236}">
                    <a16:creationId xmlns:a16="http://schemas.microsoft.com/office/drawing/2014/main" id="{D5610950-77EC-E867-86D5-335DF430086B}"/>
                  </a:ext>
                </a:extLst>
              </p:cNvPr>
              <p:cNvSpPr/>
              <p:nvPr/>
            </p:nvSpPr>
            <p:spPr>
              <a:xfrm>
                <a:off x="119556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09" name="object 3231">
                <a:extLst>
                  <a:ext uri="{FF2B5EF4-FFF2-40B4-BE49-F238E27FC236}">
                    <a16:creationId xmlns:a16="http://schemas.microsoft.com/office/drawing/2014/main" id="{F63B209B-862E-9EF1-5EDD-C020621B054C}"/>
                  </a:ext>
                </a:extLst>
              </p:cNvPr>
              <p:cNvSpPr/>
              <p:nvPr/>
            </p:nvSpPr>
            <p:spPr>
              <a:xfrm>
                <a:off x="118254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0" name="object 3232">
                <a:extLst>
                  <a:ext uri="{FF2B5EF4-FFF2-40B4-BE49-F238E27FC236}">
                    <a16:creationId xmlns:a16="http://schemas.microsoft.com/office/drawing/2014/main" id="{A90DACB7-16F8-7EA1-D5BB-EF7EC04CFF6D}"/>
                  </a:ext>
                </a:extLst>
              </p:cNvPr>
              <p:cNvSpPr/>
              <p:nvPr/>
            </p:nvSpPr>
            <p:spPr>
              <a:xfrm>
                <a:off x="1182542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1" name="object 3233">
                <a:extLst>
                  <a:ext uri="{FF2B5EF4-FFF2-40B4-BE49-F238E27FC236}">
                    <a16:creationId xmlns:a16="http://schemas.microsoft.com/office/drawing/2014/main" id="{6CA1F95E-987E-A123-B7E7-1D097A67C795}"/>
                  </a:ext>
                </a:extLst>
              </p:cNvPr>
              <p:cNvSpPr/>
              <p:nvPr/>
            </p:nvSpPr>
            <p:spPr>
              <a:xfrm>
                <a:off x="116690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2" name="object 3234">
                <a:extLst>
                  <a:ext uri="{FF2B5EF4-FFF2-40B4-BE49-F238E27FC236}">
                    <a16:creationId xmlns:a16="http://schemas.microsoft.com/office/drawing/2014/main" id="{28876DDF-92FC-939B-9F62-DA814A837410}"/>
                  </a:ext>
                </a:extLst>
              </p:cNvPr>
              <p:cNvSpPr/>
              <p:nvPr/>
            </p:nvSpPr>
            <p:spPr>
              <a:xfrm>
                <a:off x="115386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3" name="object 3235">
                <a:extLst>
                  <a:ext uri="{FF2B5EF4-FFF2-40B4-BE49-F238E27FC236}">
                    <a16:creationId xmlns:a16="http://schemas.microsoft.com/office/drawing/2014/main" id="{7E135E05-8691-3E38-670E-D194846CBDF9}"/>
                  </a:ext>
                </a:extLst>
              </p:cNvPr>
              <p:cNvSpPr/>
              <p:nvPr/>
            </p:nvSpPr>
            <p:spPr>
              <a:xfrm>
                <a:off x="115126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4" name="object 3236">
                <a:extLst>
                  <a:ext uri="{FF2B5EF4-FFF2-40B4-BE49-F238E27FC236}">
                    <a16:creationId xmlns:a16="http://schemas.microsoft.com/office/drawing/2014/main" id="{84C2DC51-67F6-4F57-664A-ADE4533877E4}"/>
                  </a:ext>
                </a:extLst>
              </p:cNvPr>
              <p:cNvSpPr/>
              <p:nvPr/>
            </p:nvSpPr>
            <p:spPr>
              <a:xfrm>
                <a:off x="113824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5" name="object 3237">
                <a:extLst>
                  <a:ext uri="{FF2B5EF4-FFF2-40B4-BE49-F238E27FC236}">
                    <a16:creationId xmlns:a16="http://schemas.microsoft.com/office/drawing/2014/main" id="{02289AB7-85B3-9058-EFB8-70F238C1D12D}"/>
                  </a:ext>
                </a:extLst>
              </p:cNvPr>
              <p:cNvSpPr/>
              <p:nvPr/>
            </p:nvSpPr>
            <p:spPr>
              <a:xfrm>
                <a:off x="113563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6" name="object 3238">
                <a:extLst>
                  <a:ext uri="{FF2B5EF4-FFF2-40B4-BE49-F238E27FC236}">
                    <a16:creationId xmlns:a16="http://schemas.microsoft.com/office/drawing/2014/main" id="{2F2A73FF-F1DF-829E-40EA-90B0779759C0}"/>
                  </a:ext>
                </a:extLst>
              </p:cNvPr>
              <p:cNvSpPr/>
              <p:nvPr/>
            </p:nvSpPr>
            <p:spPr>
              <a:xfrm>
                <a:off x="112260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7" name="object 3239">
                <a:extLst>
                  <a:ext uri="{FF2B5EF4-FFF2-40B4-BE49-F238E27FC236}">
                    <a16:creationId xmlns:a16="http://schemas.microsoft.com/office/drawing/2014/main" id="{7DA2766A-7B91-5A1A-AE62-7F9C44E7AD30}"/>
                  </a:ext>
                </a:extLst>
              </p:cNvPr>
              <p:cNvSpPr/>
              <p:nvPr/>
            </p:nvSpPr>
            <p:spPr>
              <a:xfrm>
                <a:off x="110696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8" name="object 3240">
                <a:extLst>
                  <a:ext uri="{FF2B5EF4-FFF2-40B4-BE49-F238E27FC236}">
                    <a16:creationId xmlns:a16="http://schemas.microsoft.com/office/drawing/2014/main" id="{0BCE6495-D65C-5348-AA0D-D18513DA7713}"/>
                  </a:ext>
                </a:extLst>
              </p:cNvPr>
              <p:cNvSpPr/>
              <p:nvPr/>
            </p:nvSpPr>
            <p:spPr>
              <a:xfrm>
                <a:off x="10939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19" name="object 3241">
                <a:extLst>
                  <a:ext uri="{FF2B5EF4-FFF2-40B4-BE49-F238E27FC236}">
                    <a16:creationId xmlns:a16="http://schemas.microsoft.com/office/drawing/2014/main" id="{DA831998-110C-AFC0-A2BB-77BB6F9A81AD}"/>
                  </a:ext>
                </a:extLst>
              </p:cNvPr>
              <p:cNvSpPr/>
              <p:nvPr/>
            </p:nvSpPr>
            <p:spPr>
              <a:xfrm>
                <a:off x="1091323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0" name="object 3242">
                <a:extLst>
                  <a:ext uri="{FF2B5EF4-FFF2-40B4-BE49-F238E27FC236}">
                    <a16:creationId xmlns:a16="http://schemas.microsoft.com/office/drawing/2014/main" id="{7EC1ECE6-9E0B-EB80-3BBB-8295E8B256C7}"/>
                  </a:ext>
                </a:extLst>
              </p:cNvPr>
              <p:cNvSpPr/>
              <p:nvPr/>
            </p:nvSpPr>
            <p:spPr>
              <a:xfrm>
                <a:off x="107830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1" name="object 3243">
                <a:extLst>
                  <a:ext uri="{FF2B5EF4-FFF2-40B4-BE49-F238E27FC236}">
                    <a16:creationId xmlns:a16="http://schemas.microsoft.com/office/drawing/2014/main" id="{E7C5C08A-EC6E-3FA2-D22C-364FBE2F09F4}"/>
                  </a:ext>
                </a:extLst>
              </p:cNvPr>
              <p:cNvSpPr/>
              <p:nvPr/>
            </p:nvSpPr>
            <p:spPr>
              <a:xfrm>
                <a:off x="1075696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2" name="object 3244">
                <a:extLst>
                  <a:ext uri="{FF2B5EF4-FFF2-40B4-BE49-F238E27FC236}">
                    <a16:creationId xmlns:a16="http://schemas.microsoft.com/office/drawing/2014/main" id="{BD49937C-BD43-5B77-5ADE-1CF9EDE728BB}"/>
                  </a:ext>
                </a:extLst>
              </p:cNvPr>
              <p:cNvSpPr/>
              <p:nvPr/>
            </p:nvSpPr>
            <p:spPr>
              <a:xfrm>
                <a:off x="106266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3" name="object 3245">
                <a:extLst>
                  <a:ext uri="{FF2B5EF4-FFF2-40B4-BE49-F238E27FC236}">
                    <a16:creationId xmlns:a16="http://schemas.microsoft.com/office/drawing/2014/main" id="{402F30F0-10F8-6BD4-F2E4-079C7E43C57E}"/>
                  </a:ext>
                </a:extLst>
              </p:cNvPr>
              <p:cNvSpPr/>
              <p:nvPr/>
            </p:nvSpPr>
            <p:spPr>
              <a:xfrm>
                <a:off x="107830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4" name="object 3246">
                <a:extLst>
                  <a:ext uri="{FF2B5EF4-FFF2-40B4-BE49-F238E27FC236}">
                    <a16:creationId xmlns:a16="http://schemas.microsoft.com/office/drawing/2014/main" id="{B78CF184-BD1C-BD0D-9BD7-620A49B9F04C}"/>
                  </a:ext>
                </a:extLst>
              </p:cNvPr>
              <p:cNvSpPr/>
              <p:nvPr/>
            </p:nvSpPr>
            <p:spPr>
              <a:xfrm>
                <a:off x="10939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5" name="object 3247">
                <a:extLst>
                  <a:ext uri="{FF2B5EF4-FFF2-40B4-BE49-F238E27FC236}">
                    <a16:creationId xmlns:a16="http://schemas.microsoft.com/office/drawing/2014/main" id="{3566116D-5A15-1DE3-00BF-B384689D17A7}"/>
                  </a:ext>
                </a:extLst>
              </p:cNvPr>
              <p:cNvSpPr/>
              <p:nvPr/>
            </p:nvSpPr>
            <p:spPr>
              <a:xfrm>
                <a:off x="110696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6" name="object 3248">
                <a:extLst>
                  <a:ext uri="{FF2B5EF4-FFF2-40B4-BE49-F238E27FC236}">
                    <a16:creationId xmlns:a16="http://schemas.microsoft.com/office/drawing/2014/main" id="{9495004D-A2B1-2666-CF29-363BD246C1CE}"/>
                  </a:ext>
                </a:extLst>
              </p:cNvPr>
              <p:cNvSpPr/>
              <p:nvPr/>
            </p:nvSpPr>
            <p:spPr>
              <a:xfrm>
                <a:off x="112260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7" name="object 3249">
                <a:extLst>
                  <a:ext uri="{FF2B5EF4-FFF2-40B4-BE49-F238E27FC236}">
                    <a16:creationId xmlns:a16="http://schemas.microsoft.com/office/drawing/2014/main" id="{36AD73C4-E479-76FC-21FE-24F5892E2DBC}"/>
                  </a:ext>
                </a:extLst>
              </p:cNvPr>
              <p:cNvSpPr/>
              <p:nvPr/>
            </p:nvSpPr>
            <p:spPr>
              <a:xfrm>
                <a:off x="113824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8" name="object 3250">
                <a:extLst>
                  <a:ext uri="{FF2B5EF4-FFF2-40B4-BE49-F238E27FC236}">
                    <a16:creationId xmlns:a16="http://schemas.microsoft.com/office/drawing/2014/main" id="{A235A2F7-A7FF-97C1-455D-4E79B7B223EF}"/>
                  </a:ext>
                </a:extLst>
              </p:cNvPr>
              <p:cNvSpPr/>
              <p:nvPr/>
            </p:nvSpPr>
            <p:spPr>
              <a:xfrm>
                <a:off x="115386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29" name="object 3251">
                <a:extLst>
                  <a:ext uri="{FF2B5EF4-FFF2-40B4-BE49-F238E27FC236}">
                    <a16:creationId xmlns:a16="http://schemas.microsoft.com/office/drawing/2014/main" id="{AA18B726-D4CF-8DB0-7B67-3D5199AE5659}"/>
                  </a:ext>
                </a:extLst>
              </p:cNvPr>
              <p:cNvSpPr/>
              <p:nvPr/>
            </p:nvSpPr>
            <p:spPr>
              <a:xfrm>
                <a:off x="1166903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0" name="object 3252">
                <a:extLst>
                  <a:ext uri="{FF2B5EF4-FFF2-40B4-BE49-F238E27FC236}">
                    <a16:creationId xmlns:a16="http://schemas.microsoft.com/office/drawing/2014/main" id="{E7B3E313-4A96-A3B8-445F-5FBB0FE7A5F9}"/>
                  </a:ext>
                </a:extLst>
              </p:cNvPr>
              <p:cNvSpPr/>
              <p:nvPr/>
            </p:nvSpPr>
            <p:spPr>
              <a:xfrm>
                <a:off x="119818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1" name="object 3253">
                <a:extLst>
                  <a:ext uri="{FF2B5EF4-FFF2-40B4-BE49-F238E27FC236}">
                    <a16:creationId xmlns:a16="http://schemas.microsoft.com/office/drawing/2014/main" id="{04F79B22-519B-9CAC-C65E-CEA27BD5BC66}"/>
                  </a:ext>
                </a:extLst>
              </p:cNvPr>
              <p:cNvSpPr/>
              <p:nvPr/>
            </p:nvSpPr>
            <p:spPr>
              <a:xfrm>
                <a:off x="106266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2" name="object 3254">
                <a:extLst>
                  <a:ext uri="{FF2B5EF4-FFF2-40B4-BE49-F238E27FC236}">
                    <a16:creationId xmlns:a16="http://schemas.microsoft.com/office/drawing/2014/main" id="{FF6BED91-2D47-ECAE-4165-2B03AF076738}"/>
                  </a:ext>
                </a:extLst>
              </p:cNvPr>
              <p:cNvSpPr/>
              <p:nvPr/>
            </p:nvSpPr>
            <p:spPr>
              <a:xfrm>
                <a:off x="1060057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3" name="object 3255">
                <a:extLst>
                  <a:ext uri="{FF2B5EF4-FFF2-40B4-BE49-F238E27FC236}">
                    <a16:creationId xmlns:a16="http://schemas.microsoft.com/office/drawing/2014/main" id="{8F75A18E-3DBD-610E-B6D8-C78B82679E2A}"/>
                  </a:ext>
                </a:extLst>
              </p:cNvPr>
              <p:cNvSpPr/>
              <p:nvPr/>
            </p:nvSpPr>
            <p:spPr>
              <a:xfrm>
                <a:off x="1052243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4" name="object 3256">
                <a:extLst>
                  <a:ext uri="{FF2B5EF4-FFF2-40B4-BE49-F238E27FC236}">
                    <a16:creationId xmlns:a16="http://schemas.microsoft.com/office/drawing/2014/main" id="{B3556041-E226-1DCE-2354-07057A2F3A70}"/>
                  </a:ext>
                </a:extLst>
              </p:cNvPr>
              <p:cNvSpPr/>
              <p:nvPr/>
            </p:nvSpPr>
            <p:spPr>
              <a:xfrm>
                <a:off x="914119" y="71040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5" name="object 3257">
                <a:extLst>
                  <a:ext uri="{FF2B5EF4-FFF2-40B4-BE49-F238E27FC236}">
                    <a16:creationId xmlns:a16="http://schemas.microsoft.com/office/drawing/2014/main" id="{E056D69D-B6E6-591B-3DF1-1898397C172E}"/>
                  </a:ext>
                </a:extLst>
              </p:cNvPr>
              <p:cNvSpPr/>
              <p:nvPr/>
            </p:nvSpPr>
            <p:spPr>
              <a:xfrm>
                <a:off x="1065268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6" name="object 3258">
                <a:extLst>
                  <a:ext uri="{FF2B5EF4-FFF2-40B4-BE49-F238E27FC236}">
                    <a16:creationId xmlns:a16="http://schemas.microsoft.com/office/drawing/2014/main" id="{E4DF511A-980B-F1B6-A8EA-809026C0062D}"/>
                  </a:ext>
                </a:extLst>
              </p:cNvPr>
              <p:cNvSpPr/>
              <p:nvPr/>
            </p:nvSpPr>
            <p:spPr>
              <a:xfrm>
                <a:off x="1203393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7" name="object 3259">
                <a:extLst>
                  <a:ext uri="{FF2B5EF4-FFF2-40B4-BE49-F238E27FC236}">
                    <a16:creationId xmlns:a16="http://schemas.microsoft.com/office/drawing/2014/main" id="{1155F590-62BD-9872-3378-3BE796110162}"/>
                  </a:ext>
                </a:extLst>
              </p:cNvPr>
              <p:cNvSpPr/>
              <p:nvPr/>
            </p:nvSpPr>
            <p:spPr>
              <a:xfrm>
                <a:off x="914119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8" name="object 3260">
                <a:extLst>
                  <a:ext uri="{FF2B5EF4-FFF2-40B4-BE49-F238E27FC236}">
                    <a16:creationId xmlns:a16="http://schemas.microsoft.com/office/drawing/2014/main" id="{EAA3273E-7AA9-B7D3-3166-0532D1F7F752}"/>
                  </a:ext>
                </a:extLst>
              </p:cNvPr>
              <p:cNvSpPr/>
              <p:nvPr/>
            </p:nvSpPr>
            <p:spPr>
              <a:xfrm>
                <a:off x="919327" y="719007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39" name="object 3261">
                <a:extLst>
                  <a:ext uri="{FF2B5EF4-FFF2-40B4-BE49-F238E27FC236}">
                    <a16:creationId xmlns:a16="http://schemas.microsoft.com/office/drawing/2014/main" id="{D7510DFC-3B87-D025-CE24-2E0D8F98F013}"/>
                  </a:ext>
                </a:extLst>
              </p:cNvPr>
              <p:cNvSpPr/>
              <p:nvPr/>
            </p:nvSpPr>
            <p:spPr>
              <a:xfrm>
                <a:off x="9271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0" name="object 3262">
                <a:extLst>
                  <a:ext uri="{FF2B5EF4-FFF2-40B4-BE49-F238E27FC236}">
                    <a16:creationId xmlns:a16="http://schemas.microsoft.com/office/drawing/2014/main" id="{74082E8E-5A5B-6C30-58C3-9A4D9D991565}"/>
                  </a:ext>
                </a:extLst>
              </p:cNvPr>
              <p:cNvSpPr/>
              <p:nvPr/>
            </p:nvSpPr>
            <p:spPr>
              <a:xfrm>
                <a:off x="942780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1" name="object 3263">
                <a:extLst>
                  <a:ext uri="{FF2B5EF4-FFF2-40B4-BE49-F238E27FC236}">
                    <a16:creationId xmlns:a16="http://schemas.microsoft.com/office/drawing/2014/main" id="{1AE95B4C-8A5A-1C02-67A5-A47D10ECDED4}"/>
                  </a:ext>
                </a:extLst>
              </p:cNvPr>
              <p:cNvSpPr/>
              <p:nvPr/>
            </p:nvSpPr>
            <p:spPr>
              <a:xfrm>
                <a:off x="942780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2" name="object 3264">
                <a:extLst>
                  <a:ext uri="{FF2B5EF4-FFF2-40B4-BE49-F238E27FC236}">
                    <a16:creationId xmlns:a16="http://schemas.microsoft.com/office/drawing/2014/main" id="{18F66901-4D4E-8B9E-8EEF-882E975EBFCD}"/>
                  </a:ext>
                </a:extLst>
              </p:cNvPr>
              <p:cNvSpPr/>
              <p:nvPr/>
            </p:nvSpPr>
            <p:spPr>
              <a:xfrm>
                <a:off x="95581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3" name="object 3265">
                <a:extLst>
                  <a:ext uri="{FF2B5EF4-FFF2-40B4-BE49-F238E27FC236}">
                    <a16:creationId xmlns:a16="http://schemas.microsoft.com/office/drawing/2014/main" id="{13B4A9EC-4D9E-9936-6329-951E277FED84}"/>
                  </a:ext>
                </a:extLst>
              </p:cNvPr>
              <p:cNvSpPr/>
              <p:nvPr/>
            </p:nvSpPr>
            <p:spPr>
              <a:xfrm>
                <a:off x="955815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4" name="object 3266">
                <a:extLst>
                  <a:ext uri="{FF2B5EF4-FFF2-40B4-BE49-F238E27FC236}">
                    <a16:creationId xmlns:a16="http://schemas.microsoft.com/office/drawing/2014/main" id="{2FEDDB9E-0798-AEA1-5550-8E29089337B4}"/>
                  </a:ext>
                </a:extLst>
              </p:cNvPr>
              <p:cNvSpPr/>
              <p:nvPr/>
            </p:nvSpPr>
            <p:spPr>
              <a:xfrm>
                <a:off x="97145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5" name="object 3267">
                <a:extLst>
                  <a:ext uri="{FF2B5EF4-FFF2-40B4-BE49-F238E27FC236}">
                    <a16:creationId xmlns:a16="http://schemas.microsoft.com/office/drawing/2014/main" id="{7CE6E3A6-3982-3EBF-1A67-C92BB65556DD}"/>
                  </a:ext>
                </a:extLst>
              </p:cNvPr>
              <p:cNvSpPr/>
              <p:nvPr/>
            </p:nvSpPr>
            <p:spPr>
              <a:xfrm>
                <a:off x="971454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6" name="object 3268">
                <a:extLst>
                  <a:ext uri="{FF2B5EF4-FFF2-40B4-BE49-F238E27FC236}">
                    <a16:creationId xmlns:a16="http://schemas.microsoft.com/office/drawing/2014/main" id="{30B933C3-53D5-433E-3105-A87462AAF970}"/>
                  </a:ext>
                </a:extLst>
              </p:cNvPr>
              <p:cNvSpPr/>
              <p:nvPr/>
            </p:nvSpPr>
            <p:spPr>
              <a:xfrm>
                <a:off x="98708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7" name="object 3269">
                <a:extLst>
                  <a:ext uri="{FF2B5EF4-FFF2-40B4-BE49-F238E27FC236}">
                    <a16:creationId xmlns:a16="http://schemas.microsoft.com/office/drawing/2014/main" id="{AE00F6F4-86BA-B0B2-3F09-BD0F7A8A461A}"/>
                  </a:ext>
                </a:extLst>
              </p:cNvPr>
              <p:cNvSpPr/>
              <p:nvPr/>
            </p:nvSpPr>
            <p:spPr>
              <a:xfrm>
                <a:off x="100011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8" name="object 3270">
                <a:extLst>
                  <a:ext uri="{FF2B5EF4-FFF2-40B4-BE49-F238E27FC236}">
                    <a16:creationId xmlns:a16="http://schemas.microsoft.com/office/drawing/2014/main" id="{B0D183F2-012F-53BC-9ABB-5E0F9578DF4D}"/>
                  </a:ext>
                </a:extLst>
              </p:cNvPr>
              <p:cNvSpPr/>
              <p:nvPr/>
            </p:nvSpPr>
            <p:spPr>
              <a:xfrm>
                <a:off x="100011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49" name="object 3271">
                <a:extLst>
                  <a:ext uri="{FF2B5EF4-FFF2-40B4-BE49-F238E27FC236}">
                    <a16:creationId xmlns:a16="http://schemas.microsoft.com/office/drawing/2014/main" id="{974A989D-9329-94F9-AB11-51A145D23689}"/>
                  </a:ext>
                </a:extLst>
              </p:cNvPr>
              <p:cNvSpPr/>
              <p:nvPr/>
            </p:nvSpPr>
            <p:spPr>
              <a:xfrm>
                <a:off x="101575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0" name="object 3272">
                <a:extLst>
                  <a:ext uri="{FF2B5EF4-FFF2-40B4-BE49-F238E27FC236}">
                    <a16:creationId xmlns:a16="http://schemas.microsoft.com/office/drawing/2014/main" id="{09031D1A-6199-0B56-3585-A4480302F4AD}"/>
                  </a:ext>
                </a:extLst>
              </p:cNvPr>
              <p:cNvSpPr/>
              <p:nvPr/>
            </p:nvSpPr>
            <p:spPr>
              <a:xfrm>
                <a:off x="101575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1" name="object 3273">
                <a:extLst>
                  <a:ext uri="{FF2B5EF4-FFF2-40B4-BE49-F238E27FC236}">
                    <a16:creationId xmlns:a16="http://schemas.microsoft.com/office/drawing/2014/main" id="{ACBB38B4-D643-031C-79BA-3BF3519DA470}"/>
                  </a:ext>
                </a:extLst>
              </p:cNvPr>
              <p:cNvSpPr/>
              <p:nvPr/>
            </p:nvSpPr>
            <p:spPr>
              <a:xfrm>
                <a:off x="1031394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2" name="object 3274">
                <a:extLst>
                  <a:ext uri="{FF2B5EF4-FFF2-40B4-BE49-F238E27FC236}">
                    <a16:creationId xmlns:a16="http://schemas.microsoft.com/office/drawing/2014/main" id="{8AD28503-0FAC-A5B6-F2D4-00607B1C01CC}"/>
                  </a:ext>
                </a:extLst>
              </p:cNvPr>
              <p:cNvSpPr/>
              <p:nvPr/>
            </p:nvSpPr>
            <p:spPr>
              <a:xfrm>
                <a:off x="104702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3" name="object 3275">
                <a:extLst>
                  <a:ext uri="{FF2B5EF4-FFF2-40B4-BE49-F238E27FC236}">
                    <a16:creationId xmlns:a16="http://schemas.microsoft.com/office/drawing/2014/main" id="{01ED627F-FAF7-D178-2C65-E453EDBC0797}"/>
                  </a:ext>
                </a:extLst>
              </p:cNvPr>
              <p:cNvSpPr/>
              <p:nvPr/>
            </p:nvSpPr>
            <p:spPr>
              <a:xfrm>
                <a:off x="104702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4" name="object 3276">
                <a:extLst>
                  <a:ext uri="{FF2B5EF4-FFF2-40B4-BE49-F238E27FC236}">
                    <a16:creationId xmlns:a16="http://schemas.microsoft.com/office/drawing/2014/main" id="{1B3FF3C3-79B7-6229-614D-7FBC52CBF037}"/>
                  </a:ext>
                </a:extLst>
              </p:cNvPr>
              <p:cNvSpPr/>
              <p:nvPr/>
            </p:nvSpPr>
            <p:spPr>
              <a:xfrm>
                <a:off x="1031401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5" name="object 3277">
                <a:extLst>
                  <a:ext uri="{FF2B5EF4-FFF2-40B4-BE49-F238E27FC236}">
                    <a16:creationId xmlns:a16="http://schemas.microsoft.com/office/drawing/2014/main" id="{294F42BD-047E-5E44-4732-8AB5DDF0E5D6}"/>
                  </a:ext>
                </a:extLst>
              </p:cNvPr>
              <p:cNvSpPr/>
              <p:nvPr/>
            </p:nvSpPr>
            <p:spPr>
              <a:xfrm>
                <a:off x="1018364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6" name="object 3278">
                <a:extLst>
                  <a:ext uri="{FF2B5EF4-FFF2-40B4-BE49-F238E27FC236}">
                    <a16:creationId xmlns:a16="http://schemas.microsoft.com/office/drawing/2014/main" id="{DF7AB54F-BD23-19BD-EA4C-827F0D69D141}"/>
                  </a:ext>
                </a:extLst>
              </p:cNvPr>
              <p:cNvSpPr/>
              <p:nvPr/>
            </p:nvSpPr>
            <p:spPr>
              <a:xfrm>
                <a:off x="100272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7" name="object 3279">
                <a:extLst>
                  <a:ext uri="{FF2B5EF4-FFF2-40B4-BE49-F238E27FC236}">
                    <a16:creationId xmlns:a16="http://schemas.microsoft.com/office/drawing/2014/main" id="{00890D8B-38CB-0D8A-727F-9890ABD9AF4C}"/>
                  </a:ext>
                </a:extLst>
              </p:cNvPr>
              <p:cNvSpPr/>
              <p:nvPr/>
            </p:nvSpPr>
            <p:spPr>
              <a:xfrm>
                <a:off x="987085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8" name="object 3280">
                <a:extLst>
                  <a:ext uri="{FF2B5EF4-FFF2-40B4-BE49-F238E27FC236}">
                    <a16:creationId xmlns:a16="http://schemas.microsoft.com/office/drawing/2014/main" id="{2890D622-48A3-4F0A-FCCA-18AFAAC9CA4F}"/>
                  </a:ext>
                </a:extLst>
              </p:cNvPr>
              <p:cNvSpPr/>
              <p:nvPr/>
            </p:nvSpPr>
            <p:spPr>
              <a:xfrm>
                <a:off x="95841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59" name="object 3281">
                <a:extLst>
                  <a:ext uri="{FF2B5EF4-FFF2-40B4-BE49-F238E27FC236}">
                    <a16:creationId xmlns:a16="http://schemas.microsoft.com/office/drawing/2014/main" id="{83CAD39A-4270-4931-0131-9C5BEE4E6F50}"/>
                  </a:ext>
                </a:extLst>
              </p:cNvPr>
              <p:cNvSpPr/>
              <p:nvPr/>
            </p:nvSpPr>
            <p:spPr>
              <a:xfrm>
                <a:off x="927152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0" name="object 3282">
                <a:extLst>
                  <a:ext uri="{FF2B5EF4-FFF2-40B4-BE49-F238E27FC236}">
                    <a16:creationId xmlns:a16="http://schemas.microsoft.com/office/drawing/2014/main" id="{C77AFA61-20ED-9CED-1CB5-722018EADFBE}"/>
                  </a:ext>
                </a:extLst>
              </p:cNvPr>
              <p:cNvSpPr/>
              <p:nvPr/>
            </p:nvSpPr>
            <p:spPr>
              <a:xfrm>
                <a:off x="914123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1" name="object 3283">
                <a:extLst>
                  <a:ext uri="{FF2B5EF4-FFF2-40B4-BE49-F238E27FC236}">
                    <a16:creationId xmlns:a16="http://schemas.microsoft.com/office/drawing/2014/main" id="{CE54C63E-6948-6BB8-5F85-24FCFA45FA6C}"/>
                  </a:ext>
                </a:extLst>
              </p:cNvPr>
              <p:cNvSpPr/>
              <p:nvPr/>
            </p:nvSpPr>
            <p:spPr>
              <a:xfrm>
                <a:off x="121120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2" name="object 3284">
                <a:extLst>
                  <a:ext uri="{FF2B5EF4-FFF2-40B4-BE49-F238E27FC236}">
                    <a16:creationId xmlns:a16="http://schemas.microsoft.com/office/drawing/2014/main" id="{E7E29476-9ED9-D6C2-307A-94E84E4350C1}"/>
                  </a:ext>
                </a:extLst>
              </p:cNvPr>
              <p:cNvSpPr/>
              <p:nvPr/>
            </p:nvSpPr>
            <p:spPr>
              <a:xfrm>
                <a:off x="1070472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3" name="object 3285">
                <a:extLst>
                  <a:ext uri="{FF2B5EF4-FFF2-40B4-BE49-F238E27FC236}">
                    <a16:creationId xmlns:a16="http://schemas.microsoft.com/office/drawing/2014/main" id="{7CC99D21-8628-8E90-6925-F1D6A150F3CC}"/>
                  </a:ext>
                </a:extLst>
              </p:cNvPr>
              <p:cNvSpPr/>
              <p:nvPr/>
            </p:nvSpPr>
            <p:spPr>
              <a:xfrm>
                <a:off x="119818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4" name="object 3286">
                <a:extLst>
                  <a:ext uri="{FF2B5EF4-FFF2-40B4-BE49-F238E27FC236}">
                    <a16:creationId xmlns:a16="http://schemas.microsoft.com/office/drawing/2014/main" id="{4D467051-5E9B-912E-C501-D82BF81AEE96}"/>
                  </a:ext>
                </a:extLst>
              </p:cNvPr>
              <p:cNvSpPr/>
              <p:nvPr/>
            </p:nvSpPr>
            <p:spPr>
              <a:xfrm>
                <a:off x="119556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5" name="object 3287">
                <a:extLst>
                  <a:ext uri="{FF2B5EF4-FFF2-40B4-BE49-F238E27FC236}">
                    <a16:creationId xmlns:a16="http://schemas.microsoft.com/office/drawing/2014/main" id="{91771E46-4E12-3121-438B-9685B12E8786}"/>
                  </a:ext>
                </a:extLst>
              </p:cNvPr>
              <p:cNvSpPr/>
              <p:nvPr/>
            </p:nvSpPr>
            <p:spPr>
              <a:xfrm>
                <a:off x="118254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6" name="object 3288">
                <a:extLst>
                  <a:ext uri="{FF2B5EF4-FFF2-40B4-BE49-F238E27FC236}">
                    <a16:creationId xmlns:a16="http://schemas.microsoft.com/office/drawing/2014/main" id="{5D98CA82-E4D5-2001-0B4E-7CE568F8FD29}"/>
                  </a:ext>
                </a:extLst>
              </p:cNvPr>
              <p:cNvSpPr/>
              <p:nvPr/>
            </p:nvSpPr>
            <p:spPr>
              <a:xfrm>
                <a:off x="1182415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7" name="object 3289">
                <a:extLst>
                  <a:ext uri="{FF2B5EF4-FFF2-40B4-BE49-F238E27FC236}">
                    <a16:creationId xmlns:a16="http://schemas.microsoft.com/office/drawing/2014/main" id="{FF2866B1-9B33-67D8-CEAD-3D67507AC7A7}"/>
                  </a:ext>
                </a:extLst>
              </p:cNvPr>
              <p:cNvSpPr/>
              <p:nvPr/>
            </p:nvSpPr>
            <p:spPr>
              <a:xfrm>
                <a:off x="116690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8" name="object 3290">
                <a:extLst>
                  <a:ext uri="{FF2B5EF4-FFF2-40B4-BE49-F238E27FC236}">
                    <a16:creationId xmlns:a16="http://schemas.microsoft.com/office/drawing/2014/main" id="{986440D6-B664-C27A-F7FB-F11BE8975218}"/>
                  </a:ext>
                </a:extLst>
              </p:cNvPr>
              <p:cNvSpPr/>
              <p:nvPr/>
            </p:nvSpPr>
            <p:spPr>
              <a:xfrm>
                <a:off x="115386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69" name="object 3291">
                <a:extLst>
                  <a:ext uri="{FF2B5EF4-FFF2-40B4-BE49-F238E27FC236}">
                    <a16:creationId xmlns:a16="http://schemas.microsoft.com/office/drawing/2014/main" id="{DE1D6D51-EC79-8FC9-6DEC-FAEDA1372F1C}"/>
                  </a:ext>
                </a:extLst>
              </p:cNvPr>
              <p:cNvSpPr/>
              <p:nvPr/>
            </p:nvSpPr>
            <p:spPr>
              <a:xfrm>
                <a:off x="115126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0" name="object 3292">
                <a:extLst>
                  <a:ext uri="{FF2B5EF4-FFF2-40B4-BE49-F238E27FC236}">
                    <a16:creationId xmlns:a16="http://schemas.microsoft.com/office/drawing/2014/main" id="{5DDA70F1-EE45-0402-9C61-2DB8A46D346E}"/>
                  </a:ext>
                </a:extLst>
              </p:cNvPr>
              <p:cNvSpPr/>
              <p:nvPr/>
            </p:nvSpPr>
            <p:spPr>
              <a:xfrm>
                <a:off x="113824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1" name="object 3293">
                <a:extLst>
                  <a:ext uri="{FF2B5EF4-FFF2-40B4-BE49-F238E27FC236}">
                    <a16:creationId xmlns:a16="http://schemas.microsoft.com/office/drawing/2014/main" id="{CB85BF6E-3BEB-ACDB-16BE-630A7D7A0313}"/>
                  </a:ext>
                </a:extLst>
              </p:cNvPr>
              <p:cNvSpPr/>
              <p:nvPr/>
            </p:nvSpPr>
            <p:spPr>
              <a:xfrm>
                <a:off x="113563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2" name="object 3294">
                <a:extLst>
                  <a:ext uri="{FF2B5EF4-FFF2-40B4-BE49-F238E27FC236}">
                    <a16:creationId xmlns:a16="http://schemas.microsoft.com/office/drawing/2014/main" id="{036C44E8-5011-EA39-05EF-7F391864AD05}"/>
                  </a:ext>
                </a:extLst>
              </p:cNvPr>
              <p:cNvSpPr/>
              <p:nvPr/>
            </p:nvSpPr>
            <p:spPr>
              <a:xfrm>
                <a:off x="112260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3" name="object 3295">
                <a:extLst>
                  <a:ext uri="{FF2B5EF4-FFF2-40B4-BE49-F238E27FC236}">
                    <a16:creationId xmlns:a16="http://schemas.microsoft.com/office/drawing/2014/main" id="{E722A371-DB1D-C793-C220-456C02F114E7}"/>
                  </a:ext>
                </a:extLst>
              </p:cNvPr>
              <p:cNvSpPr/>
              <p:nvPr/>
            </p:nvSpPr>
            <p:spPr>
              <a:xfrm>
                <a:off x="110696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4" name="object 3296">
                <a:extLst>
                  <a:ext uri="{FF2B5EF4-FFF2-40B4-BE49-F238E27FC236}">
                    <a16:creationId xmlns:a16="http://schemas.microsoft.com/office/drawing/2014/main" id="{B05CA8A5-F8AD-F514-6EA1-79D8534A6D6E}"/>
                  </a:ext>
                </a:extLst>
              </p:cNvPr>
              <p:cNvSpPr/>
              <p:nvPr/>
            </p:nvSpPr>
            <p:spPr>
              <a:xfrm>
                <a:off x="10939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5" name="object 3297">
                <a:extLst>
                  <a:ext uri="{FF2B5EF4-FFF2-40B4-BE49-F238E27FC236}">
                    <a16:creationId xmlns:a16="http://schemas.microsoft.com/office/drawing/2014/main" id="{9A59B834-62D4-D0C6-4501-46A2D10E9502}"/>
                  </a:ext>
                </a:extLst>
              </p:cNvPr>
              <p:cNvSpPr/>
              <p:nvPr/>
            </p:nvSpPr>
            <p:spPr>
              <a:xfrm>
                <a:off x="1091323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6" name="object 3298">
                <a:extLst>
                  <a:ext uri="{FF2B5EF4-FFF2-40B4-BE49-F238E27FC236}">
                    <a16:creationId xmlns:a16="http://schemas.microsoft.com/office/drawing/2014/main" id="{0287F1A8-20B4-2C38-CEBE-B5A552C7CFEA}"/>
                  </a:ext>
                </a:extLst>
              </p:cNvPr>
              <p:cNvSpPr/>
              <p:nvPr/>
            </p:nvSpPr>
            <p:spPr>
              <a:xfrm>
                <a:off x="107830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7" name="object 3299">
                <a:extLst>
                  <a:ext uri="{FF2B5EF4-FFF2-40B4-BE49-F238E27FC236}">
                    <a16:creationId xmlns:a16="http://schemas.microsoft.com/office/drawing/2014/main" id="{4AF5BB45-835B-E145-E138-9442057A9A49}"/>
                  </a:ext>
                </a:extLst>
              </p:cNvPr>
              <p:cNvSpPr/>
              <p:nvPr/>
            </p:nvSpPr>
            <p:spPr>
              <a:xfrm>
                <a:off x="1075696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8" name="object 3300">
                <a:extLst>
                  <a:ext uri="{FF2B5EF4-FFF2-40B4-BE49-F238E27FC236}">
                    <a16:creationId xmlns:a16="http://schemas.microsoft.com/office/drawing/2014/main" id="{BE7041C9-A485-0414-9F8D-792A8D0CD41E}"/>
                  </a:ext>
                </a:extLst>
              </p:cNvPr>
              <p:cNvSpPr/>
              <p:nvPr/>
            </p:nvSpPr>
            <p:spPr>
              <a:xfrm>
                <a:off x="106266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79" name="object 3301">
                <a:extLst>
                  <a:ext uri="{FF2B5EF4-FFF2-40B4-BE49-F238E27FC236}">
                    <a16:creationId xmlns:a16="http://schemas.microsoft.com/office/drawing/2014/main" id="{026F6AB0-E5C7-1B60-64FA-3A7ABC6FFC71}"/>
                  </a:ext>
                </a:extLst>
              </p:cNvPr>
              <p:cNvSpPr/>
              <p:nvPr/>
            </p:nvSpPr>
            <p:spPr>
              <a:xfrm>
                <a:off x="107830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0" name="object 3302">
                <a:extLst>
                  <a:ext uri="{FF2B5EF4-FFF2-40B4-BE49-F238E27FC236}">
                    <a16:creationId xmlns:a16="http://schemas.microsoft.com/office/drawing/2014/main" id="{B2CB9962-E8D7-7E0A-1163-277B2509D55A}"/>
                  </a:ext>
                </a:extLst>
              </p:cNvPr>
              <p:cNvSpPr/>
              <p:nvPr/>
            </p:nvSpPr>
            <p:spPr>
              <a:xfrm>
                <a:off x="10939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1" name="object 3303">
                <a:extLst>
                  <a:ext uri="{FF2B5EF4-FFF2-40B4-BE49-F238E27FC236}">
                    <a16:creationId xmlns:a16="http://schemas.microsoft.com/office/drawing/2014/main" id="{96D433DB-8EC6-3E44-392A-1B08A05C215D}"/>
                  </a:ext>
                </a:extLst>
              </p:cNvPr>
              <p:cNvSpPr/>
              <p:nvPr/>
            </p:nvSpPr>
            <p:spPr>
              <a:xfrm>
                <a:off x="110696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2" name="object 3304">
                <a:extLst>
                  <a:ext uri="{FF2B5EF4-FFF2-40B4-BE49-F238E27FC236}">
                    <a16:creationId xmlns:a16="http://schemas.microsoft.com/office/drawing/2014/main" id="{786852F9-A9BA-2899-54C0-BE9C0A7D4168}"/>
                  </a:ext>
                </a:extLst>
              </p:cNvPr>
              <p:cNvSpPr/>
              <p:nvPr/>
            </p:nvSpPr>
            <p:spPr>
              <a:xfrm>
                <a:off x="112260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3" name="object 3305">
                <a:extLst>
                  <a:ext uri="{FF2B5EF4-FFF2-40B4-BE49-F238E27FC236}">
                    <a16:creationId xmlns:a16="http://schemas.microsoft.com/office/drawing/2014/main" id="{D2071638-5351-D65D-5B87-FA781E0A496D}"/>
                  </a:ext>
                </a:extLst>
              </p:cNvPr>
              <p:cNvSpPr/>
              <p:nvPr/>
            </p:nvSpPr>
            <p:spPr>
              <a:xfrm>
                <a:off x="113824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4" name="object 3306">
                <a:extLst>
                  <a:ext uri="{FF2B5EF4-FFF2-40B4-BE49-F238E27FC236}">
                    <a16:creationId xmlns:a16="http://schemas.microsoft.com/office/drawing/2014/main" id="{BB9330D2-7A00-E6A1-4B3B-200BC16D56FD}"/>
                  </a:ext>
                </a:extLst>
              </p:cNvPr>
              <p:cNvSpPr/>
              <p:nvPr/>
            </p:nvSpPr>
            <p:spPr>
              <a:xfrm>
                <a:off x="115386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5" name="object 3307">
                <a:extLst>
                  <a:ext uri="{FF2B5EF4-FFF2-40B4-BE49-F238E27FC236}">
                    <a16:creationId xmlns:a16="http://schemas.microsoft.com/office/drawing/2014/main" id="{3DEF7BF4-CFA1-3CCE-4881-C82FEB64A825}"/>
                  </a:ext>
                </a:extLst>
              </p:cNvPr>
              <p:cNvSpPr/>
              <p:nvPr/>
            </p:nvSpPr>
            <p:spPr>
              <a:xfrm>
                <a:off x="1166903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6" name="object 3308">
                <a:extLst>
                  <a:ext uri="{FF2B5EF4-FFF2-40B4-BE49-F238E27FC236}">
                    <a16:creationId xmlns:a16="http://schemas.microsoft.com/office/drawing/2014/main" id="{FCE8EE36-AC7C-F368-88D4-CB2CB2261831}"/>
                  </a:ext>
                </a:extLst>
              </p:cNvPr>
              <p:cNvSpPr/>
              <p:nvPr/>
            </p:nvSpPr>
            <p:spPr>
              <a:xfrm>
                <a:off x="119818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7" name="object 3309">
                <a:extLst>
                  <a:ext uri="{FF2B5EF4-FFF2-40B4-BE49-F238E27FC236}">
                    <a16:creationId xmlns:a16="http://schemas.microsoft.com/office/drawing/2014/main" id="{72FD496A-A94E-DE07-60EE-026A053B27E5}"/>
                  </a:ext>
                </a:extLst>
              </p:cNvPr>
              <p:cNvSpPr/>
              <p:nvPr/>
            </p:nvSpPr>
            <p:spPr>
              <a:xfrm>
                <a:off x="106266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8" name="object 3310">
                <a:extLst>
                  <a:ext uri="{FF2B5EF4-FFF2-40B4-BE49-F238E27FC236}">
                    <a16:creationId xmlns:a16="http://schemas.microsoft.com/office/drawing/2014/main" id="{DD416F52-6F4C-297E-8E7C-DB33638145EB}"/>
                  </a:ext>
                </a:extLst>
              </p:cNvPr>
              <p:cNvSpPr/>
              <p:nvPr/>
            </p:nvSpPr>
            <p:spPr>
              <a:xfrm>
                <a:off x="1060057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89" name="object 3311">
                <a:extLst>
                  <a:ext uri="{FF2B5EF4-FFF2-40B4-BE49-F238E27FC236}">
                    <a16:creationId xmlns:a16="http://schemas.microsoft.com/office/drawing/2014/main" id="{028ED03F-5ECB-BDB3-6148-E3DF1DB93466}"/>
                  </a:ext>
                </a:extLst>
              </p:cNvPr>
              <p:cNvSpPr/>
              <p:nvPr/>
            </p:nvSpPr>
            <p:spPr>
              <a:xfrm>
                <a:off x="1052243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0" name="object 3312">
                <a:extLst>
                  <a:ext uri="{FF2B5EF4-FFF2-40B4-BE49-F238E27FC236}">
                    <a16:creationId xmlns:a16="http://schemas.microsoft.com/office/drawing/2014/main" id="{A06213D2-6BBD-4975-7325-50F1345DD681}"/>
                  </a:ext>
                </a:extLst>
              </p:cNvPr>
              <p:cNvSpPr/>
              <p:nvPr/>
            </p:nvSpPr>
            <p:spPr>
              <a:xfrm>
                <a:off x="914119" y="717964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1" name="object 3313">
                <a:extLst>
                  <a:ext uri="{FF2B5EF4-FFF2-40B4-BE49-F238E27FC236}">
                    <a16:creationId xmlns:a16="http://schemas.microsoft.com/office/drawing/2014/main" id="{B4C1E08D-6B52-DCE8-0BBF-DC75FFB9388F}"/>
                  </a:ext>
                </a:extLst>
              </p:cNvPr>
              <p:cNvSpPr/>
              <p:nvPr/>
            </p:nvSpPr>
            <p:spPr>
              <a:xfrm>
                <a:off x="1065268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2" name="object 3314">
                <a:extLst>
                  <a:ext uri="{FF2B5EF4-FFF2-40B4-BE49-F238E27FC236}">
                    <a16:creationId xmlns:a16="http://schemas.microsoft.com/office/drawing/2014/main" id="{6C52E850-3BF7-703A-B3C6-576E77305654}"/>
                  </a:ext>
                </a:extLst>
              </p:cNvPr>
              <p:cNvSpPr/>
              <p:nvPr/>
            </p:nvSpPr>
            <p:spPr>
              <a:xfrm>
                <a:off x="1203393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3" name="object 3315">
                <a:extLst>
                  <a:ext uri="{FF2B5EF4-FFF2-40B4-BE49-F238E27FC236}">
                    <a16:creationId xmlns:a16="http://schemas.microsoft.com/office/drawing/2014/main" id="{CC2C2107-D949-98C6-89ED-9E5B5281076F}"/>
                  </a:ext>
                </a:extLst>
              </p:cNvPr>
              <p:cNvSpPr/>
              <p:nvPr/>
            </p:nvSpPr>
            <p:spPr>
              <a:xfrm>
                <a:off x="914119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4" name="object 3316">
                <a:extLst>
                  <a:ext uri="{FF2B5EF4-FFF2-40B4-BE49-F238E27FC236}">
                    <a16:creationId xmlns:a16="http://schemas.microsoft.com/office/drawing/2014/main" id="{F83B6BD7-4B30-4182-2BDC-8EB93FA512A9}"/>
                  </a:ext>
                </a:extLst>
              </p:cNvPr>
              <p:cNvSpPr/>
              <p:nvPr/>
            </p:nvSpPr>
            <p:spPr>
              <a:xfrm>
                <a:off x="919327" y="726564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5" name="object 3317">
                <a:extLst>
                  <a:ext uri="{FF2B5EF4-FFF2-40B4-BE49-F238E27FC236}">
                    <a16:creationId xmlns:a16="http://schemas.microsoft.com/office/drawing/2014/main" id="{B3CD7B75-6EE7-5A11-397C-80E10D202F08}"/>
                  </a:ext>
                </a:extLst>
              </p:cNvPr>
              <p:cNvSpPr/>
              <p:nvPr/>
            </p:nvSpPr>
            <p:spPr>
              <a:xfrm>
                <a:off x="9271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6" name="object 3318">
                <a:extLst>
                  <a:ext uri="{FF2B5EF4-FFF2-40B4-BE49-F238E27FC236}">
                    <a16:creationId xmlns:a16="http://schemas.microsoft.com/office/drawing/2014/main" id="{98EB354C-D36F-84D8-7B62-6993470B5D67}"/>
                  </a:ext>
                </a:extLst>
              </p:cNvPr>
              <p:cNvSpPr/>
              <p:nvPr/>
            </p:nvSpPr>
            <p:spPr>
              <a:xfrm>
                <a:off x="942780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7" name="object 3319">
                <a:extLst>
                  <a:ext uri="{FF2B5EF4-FFF2-40B4-BE49-F238E27FC236}">
                    <a16:creationId xmlns:a16="http://schemas.microsoft.com/office/drawing/2014/main" id="{67404BC4-9EB0-C83E-33BF-7CDD4B29DF22}"/>
                  </a:ext>
                </a:extLst>
              </p:cNvPr>
              <p:cNvSpPr/>
              <p:nvPr/>
            </p:nvSpPr>
            <p:spPr>
              <a:xfrm>
                <a:off x="942780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8" name="object 3320">
                <a:extLst>
                  <a:ext uri="{FF2B5EF4-FFF2-40B4-BE49-F238E27FC236}">
                    <a16:creationId xmlns:a16="http://schemas.microsoft.com/office/drawing/2014/main" id="{403379E7-501C-B30C-6892-37EC0CF750AE}"/>
                  </a:ext>
                </a:extLst>
              </p:cNvPr>
              <p:cNvSpPr/>
              <p:nvPr/>
            </p:nvSpPr>
            <p:spPr>
              <a:xfrm>
                <a:off x="95581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199" name="object 3321">
                <a:extLst>
                  <a:ext uri="{FF2B5EF4-FFF2-40B4-BE49-F238E27FC236}">
                    <a16:creationId xmlns:a16="http://schemas.microsoft.com/office/drawing/2014/main" id="{6030BB66-21CF-195E-7227-6A123FC7D0D1}"/>
                  </a:ext>
                </a:extLst>
              </p:cNvPr>
              <p:cNvSpPr/>
              <p:nvPr/>
            </p:nvSpPr>
            <p:spPr>
              <a:xfrm>
                <a:off x="955815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0" name="object 3322">
                <a:extLst>
                  <a:ext uri="{FF2B5EF4-FFF2-40B4-BE49-F238E27FC236}">
                    <a16:creationId xmlns:a16="http://schemas.microsoft.com/office/drawing/2014/main" id="{33CDB466-00DE-C3CE-6912-CCF8D4D7E9B0}"/>
                  </a:ext>
                </a:extLst>
              </p:cNvPr>
              <p:cNvSpPr/>
              <p:nvPr/>
            </p:nvSpPr>
            <p:spPr>
              <a:xfrm>
                <a:off x="97145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1" name="object 3323">
                <a:extLst>
                  <a:ext uri="{FF2B5EF4-FFF2-40B4-BE49-F238E27FC236}">
                    <a16:creationId xmlns:a16="http://schemas.microsoft.com/office/drawing/2014/main" id="{3C606EB4-1BBC-DAE9-A34E-73785A82A0BB}"/>
                  </a:ext>
                </a:extLst>
              </p:cNvPr>
              <p:cNvSpPr/>
              <p:nvPr/>
            </p:nvSpPr>
            <p:spPr>
              <a:xfrm>
                <a:off x="971454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2" name="object 3324">
                <a:extLst>
                  <a:ext uri="{FF2B5EF4-FFF2-40B4-BE49-F238E27FC236}">
                    <a16:creationId xmlns:a16="http://schemas.microsoft.com/office/drawing/2014/main" id="{BDE0C18E-108C-7049-3B1E-3D539C21C724}"/>
                  </a:ext>
                </a:extLst>
              </p:cNvPr>
              <p:cNvSpPr/>
              <p:nvPr/>
            </p:nvSpPr>
            <p:spPr>
              <a:xfrm>
                <a:off x="98708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3" name="object 3325">
                <a:extLst>
                  <a:ext uri="{FF2B5EF4-FFF2-40B4-BE49-F238E27FC236}">
                    <a16:creationId xmlns:a16="http://schemas.microsoft.com/office/drawing/2014/main" id="{87D6A90F-F5DA-37B7-C639-159E2957419A}"/>
                  </a:ext>
                </a:extLst>
              </p:cNvPr>
              <p:cNvSpPr/>
              <p:nvPr/>
            </p:nvSpPr>
            <p:spPr>
              <a:xfrm>
                <a:off x="100011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4" name="object 3326">
                <a:extLst>
                  <a:ext uri="{FF2B5EF4-FFF2-40B4-BE49-F238E27FC236}">
                    <a16:creationId xmlns:a16="http://schemas.microsoft.com/office/drawing/2014/main" id="{0992692C-13CE-2C5D-9F0B-4F4B968251D5}"/>
                  </a:ext>
                </a:extLst>
              </p:cNvPr>
              <p:cNvSpPr/>
              <p:nvPr/>
            </p:nvSpPr>
            <p:spPr>
              <a:xfrm>
                <a:off x="100011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5" name="object 3327">
                <a:extLst>
                  <a:ext uri="{FF2B5EF4-FFF2-40B4-BE49-F238E27FC236}">
                    <a16:creationId xmlns:a16="http://schemas.microsoft.com/office/drawing/2014/main" id="{EE0870A4-4DDC-A4CD-CC11-A6DCB1D130C4}"/>
                  </a:ext>
                </a:extLst>
              </p:cNvPr>
              <p:cNvSpPr/>
              <p:nvPr/>
            </p:nvSpPr>
            <p:spPr>
              <a:xfrm>
                <a:off x="101575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6" name="object 3328">
                <a:extLst>
                  <a:ext uri="{FF2B5EF4-FFF2-40B4-BE49-F238E27FC236}">
                    <a16:creationId xmlns:a16="http://schemas.microsoft.com/office/drawing/2014/main" id="{7DCA0708-E3D8-179F-DBB5-EC9D767467CE}"/>
                  </a:ext>
                </a:extLst>
              </p:cNvPr>
              <p:cNvSpPr/>
              <p:nvPr/>
            </p:nvSpPr>
            <p:spPr>
              <a:xfrm>
                <a:off x="101575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7" name="object 3329">
                <a:extLst>
                  <a:ext uri="{FF2B5EF4-FFF2-40B4-BE49-F238E27FC236}">
                    <a16:creationId xmlns:a16="http://schemas.microsoft.com/office/drawing/2014/main" id="{3EE80EE3-BF8A-0FB7-FAD5-82300F24E318}"/>
                  </a:ext>
                </a:extLst>
              </p:cNvPr>
              <p:cNvSpPr/>
              <p:nvPr/>
            </p:nvSpPr>
            <p:spPr>
              <a:xfrm>
                <a:off x="1031394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8" name="object 3330">
                <a:extLst>
                  <a:ext uri="{FF2B5EF4-FFF2-40B4-BE49-F238E27FC236}">
                    <a16:creationId xmlns:a16="http://schemas.microsoft.com/office/drawing/2014/main" id="{32CD8563-6A49-E67A-1BC4-4C21645017DE}"/>
                  </a:ext>
                </a:extLst>
              </p:cNvPr>
              <p:cNvSpPr/>
              <p:nvPr/>
            </p:nvSpPr>
            <p:spPr>
              <a:xfrm>
                <a:off x="104702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09" name="object 3331">
                <a:extLst>
                  <a:ext uri="{FF2B5EF4-FFF2-40B4-BE49-F238E27FC236}">
                    <a16:creationId xmlns:a16="http://schemas.microsoft.com/office/drawing/2014/main" id="{648E3EFE-43BB-2D63-4068-6CEAF9EC0E50}"/>
                  </a:ext>
                </a:extLst>
              </p:cNvPr>
              <p:cNvSpPr/>
              <p:nvPr/>
            </p:nvSpPr>
            <p:spPr>
              <a:xfrm>
                <a:off x="104702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0" name="object 3332">
                <a:extLst>
                  <a:ext uri="{FF2B5EF4-FFF2-40B4-BE49-F238E27FC236}">
                    <a16:creationId xmlns:a16="http://schemas.microsoft.com/office/drawing/2014/main" id="{1713BF59-4A2E-6C11-1BDC-CB0D8F668277}"/>
                  </a:ext>
                </a:extLst>
              </p:cNvPr>
              <p:cNvSpPr/>
              <p:nvPr/>
            </p:nvSpPr>
            <p:spPr>
              <a:xfrm>
                <a:off x="1031401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1" name="object 3333">
                <a:extLst>
                  <a:ext uri="{FF2B5EF4-FFF2-40B4-BE49-F238E27FC236}">
                    <a16:creationId xmlns:a16="http://schemas.microsoft.com/office/drawing/2014/main" id="{8128C6EA-DEAA-5DC0-008A-920C0C7E949E}"/>
                  </a:ext>
                </a:extLst>
              </p:cNvPr>
              <p:cNvSpPr/>
              <p:nvPr/>
            </p:nvSpPr>
            <p:spPr>
              <a:xfrm>
                <a:off x="1018364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2" name="object 3334">
                <a:extLst>
                  <a:ext uri="{FF2B5EF4-FFF2-40B4-BE49-F238E27FC236}">
                    <a16:creationId xmlns:a16="http://schemas.microsoft.com/office/drawing/2014/main" id="{01A47E43-5FCD-9EA0-54A7-37CB0B7BEFD8}"/>
                  </a:ext>
                </a:extLst>
              </p:cNvPr>
              <p:cNvSpPr/>
              <p:nvPr/>
            </p:nvSpPr>
            <p:spPr>
              <a:xfrm>
                <a:off x="100272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3" name="object 3335">
                <a:extLst>
                  <a:ext uri="{FF2B5EF4-FFF2-40B4-BE49-F238E27FC236}">
                    <a16:creationId xmlns:a16="http://schemas.microsoft.com/office/drawing/2014/main" id="{64D16B84-2812-2EEF-B1A7-4FBB0F1A71BD}"/>
                  </a:ext>
                </a:extLst>
              </p:cNvPr>
              <p:cNvSpPr/>
              <p:nvPr/>
            </p:nvSpPr>
            <p:spPr>
              <a:xfrm>
                <a:off x="987085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4" name="object 3336">
                <a:extLst>
                  <a:ext uri="{FF2B5EF4-FFF2-40B4-BE49-F238E27FC236}">
                    <a16:creationId xmlns:a16="http://schemas.microsoft.com/office/drawing/2014/main" id="{5F060766-E2B9-47BA-5429-615D597E2D6E}"/>
                  </a:ext>
                </a:extLst>
              </p:cNvPr>
              <p:cNvSpPr/>
              <p:nvPr/>
            </p:nvSpPr>
            <p:spPr>
              <a:xfrm>
                <a:off x="95841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5" name="object 3337">
                <a:extLst>
                  <a:ext uri="{FF2B5EF4-FFF2-40B4-BE49-F238E27FC236}">
                    <a16:creationId xmlns:a16="http://schemas.microsoft.com/office/drawing/2014/main" id="{C24AF597-C41C-6F32-5DEB-B1A2B0D4860D}"/>
                  </a:ext>
                </a:extLst>
              </p:cNvPr>
              <p:cNvSpPr/>
              <p:nvPr/>
            </p:nvSpPr>
            <p:spPr>
              <a:xfrm>
                <a:off x="927152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6" name="object 3338">
                <a:extLst>
                  <a:ext uri="{FF2B5EF4-FFF2-40B4-BE49-F238E27FC236}">
                    <a16:creationId xmlns:a16="http://schemas.microsoft.com/office/drawing/2014/main" id="{028A87E0-6A13-064E-6C14-A8AA4B81532C}"/>
                  </a:ext>
                </a:extLst>
              </p:cNvPr>
              <p:cNvSpPr/>
              <p:nvPr/>
            </p:nvSpPr>
            <p:spPr>
              <a:xfrm>
                <a:off x="914123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7" name="object 3339">
                <a:extLst>
                  <a:ext uri="{FF2B5EF4-FFF2-40B4-BE49-F238E27FC236}">
                    <a16:creationId xmlns:a16="http://schemas.microsoft.com/office/drawing/2014/main" id="{38340D13-B858-B843-7EFA-A9D2CF235373}"/>
                  </a:ext>
                </a:extLst>
              </p:cNvPr>
              <p:cNvSpPr/>
              <p:nvPr/>
            </p:nvSpPr>
            <p:spPr>
              <a:xfrm>
                <a:off x="121120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8" name="object 3340">
                <a:extLst>
                  <a:ext uri="{FF2B5EF4-FFF2-40B4-BE49-F238E27FC236}">
                    <a16:creationId xmlns:a16="http://schemas.microsoft.com/office/drawing/2014/main" id="{6C37B845-E66A-FFB5-98E0-D1F9B962AC55}"/>
                  </a:ext>
                </a:extLst>
              </p:cNvPr>
              <p:cNvSpPr/>
              <p:nvPr/>
            </p:nvSpPr>
            <p:spPr>
              <a:xfrm>
                <a:off x="1070472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19" name="object 3341">
                <a:extLst>
                  <a:ext uri="{FF2B5EF4-FFF2-40B4-BE49-F238E27FC236}">
                    <a16:creationId xmlns:a16="http://schemas.microsoft.com/office/drawing/2014/main" id="{38097E37-E52A-4281-91FE-732596029E28}"/>
                  </a:ext>
                </a:extLst>
              </p:cNvPr>
              <p:cNvSpPr/>
              <p:nvPr/>
            </p:nvSpPr>
            <p:spPr>
              <a:xfrm>
                <a:off x="119818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0" name="object 3342">
                <a:extLst>
                  <a:ext uri="{FF2B5EF4-FFF2-40B4-BE49-F238E27FC236}">
                    <a16:creationId xmlns:a16="http://schemas.microsoft.com/office/drawing/2014/main" id="{8A8DBA28-7B82-BE2F-02D4-46A799BC8726}"/>
                  </a:ext>
                </a:extLst>
              </p:cNvPr>
              <p:cNvSpPr/>
              <p:nvPr/>
            </p:nvSpPr>
            <p:spPr>
              <a:xfrm>
                <a:off x="119556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1" name="object 3343">
                <a:extLst>
                  <a:ext uri="{FF2B5EF4-FFF2-40B4-BE49-F238E27FC236}">
                    <a16:creationId xmlns:a16="http://schemas.microsoft.com/office/drawing/2014/main" id="{915BF062-CFAA-9565-4D1E-D2C4891624AC}"/>
                  </a:ext>
                </a:extLst>
              </p:cNvPr>
              <p:cNvSpPr/>
              <p:nvPr/>
            </p:nvSpPr>
            <p:spPr>
              <a:xfrm>
                <a:off x="118254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2" name="object 3344">
                <a:extLst>
                  <a:ext uri="{FF2B5EF4-FFF2-40B4-BE49-F238E27FC236}">
                    <a16:creationId xmlns:a16="http://schemas.microsoft.com/office/drawing/2014/main" id="{1FC4A317-4166-B9E0-DC3B-6FAD9EDBA1A0}"/>
                  </a:ext>
                </a:extLst>
              </p:cNvPr>
              <p:cNvSpPr/>
              <p:nvPr/>
            </p:nvSpPr>
            <p:spPr>
              <a:xfrm>
                <a:off x="1182415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3" name="object 3345">
                <a:extLst>
                  <a:ext uri="{FF2B5EF4-FFF2-40B4-BE49-F238E27FC236}">
                    <a16:creationId xmlns:a16="http://schemas.microsoft.com/office/drawing/2014/main" id="{BE0C7869-3D69-972D-5AAA-AF7A4417C815}"/>
                  </a:ext>
                </a:extLst>
              </p:cNvPr>
              <p:cNvSpPr/>
              <p:nvPr/>
            </p:nvSpPr>
            <p:spPr>
              <a:xfrm>
                <a:off x="116690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4" name="object 3346">
                <a:extLst>
                  <a:ext uri="{FF2B5EF4-FFF2-40B4-BE49-F238E27FC236}">
                    <a16:creationId xmlns:a16="http://schemas.microsoft.com/office/drawing/2014/main" id="{A647BC5D-359E-19B3-6EF7-EBC266C6F183}"/>
                  </a:ext>
                </a:extLst>
              </p:cNvPr>
              <p:cNvSpPr/>
              <p:nvPr/>
            </p:nvSpPr>
            <p:spPr>
              <a:xfrm>
                <a:off x="115386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5" name="object 3347">
                <a:extLst>
                  <a:ext uri="{FF2B5EF4-FFF2-40B4-BE49-F238E27FC236}">
                    <a16:creationId xmlns:a16="http://schemas.microsoft.com/office/drawing/2014/main" id="{FEF1F23F-7416-1B60-C29A-15FB35CF4171}"/>
                  </a:ext>
                </a:extLst>
              </p:cNvPr>
              <p:cNvSpPr/>
              <p:nvPr/>
            </p:nvSpPr>
            <p:spPr>
              <a:xfrm>
                <a:off x="115126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6" name="object 3348">
                <a:extLst>
                  <a:ext uri="{FF2B5EF4-FFF2-40B4-BE49-F238E27FC236}">
                    <a16:creationId xmlns:a16="http://schemas.microsoft.com/office/drawing/2014/main" id="{85A6119D-5B2A-C99F-EFA2-906A5439D626}"/>
                  </a:ext>
                </a:extLst>
              </p:cNvPr>
              <p:cNvSpPr/>
              <p:nvPr/>
            </p:nvSpPr>
            <p:spPr>
              <a:xfrm>
                <a:off x="113824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7" name="object 3349">
                <a:extLst>
                  <a:ext uri="{FF2B5EF4-FFF2-40B4-BE49-F238E27FC236}">
                    <a16:creationId xmlns:a16="http://schemas.microsoft.com/office/drawing/2014/main" id="{86DECB5E-2E3C-58BC-98C7-DEF12E344D96}"/>
                  </a:ext>
                </a:extLst>
              </p:cNvPr>
              <p:cNvSpPr/>
              <p:nvPr/>
            </p:nvSpPr>
            <p:spPr>
              <a:xfrm>
                <a:off x="113563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8" name="object 3350">
                <a:extLst>
                  <a:ext uri="{FF2B5EF4-FFF2-40B4-BE49-F238E27FC236}">
                    <a16:creationId xmlns:a16="http://schemas.microsoft.com/office/drawing/2014/main" id="{70EBA504-C03B-5AA3-600D-E422E3091821}"/>
                  </a:ext>
                </a:extLst>
              </p:cNvPr>
              <p:cNvSpPr/>
              <p:nvPr/>
            </p:nvSpPr>
            <p:spPr>
              <a:xfrm>
                <a:off x="112260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29" name="object 3351">
                <a:extLst>
                  <a:ext uri="{FF2B5EF4-FFF2-40B4-BE49-F238E27FC236}">
                    <a16:creationId xmlns:a16="http://schemas.microsoft.com/office/drawing/2014/main" id="{043B2EC9-FBA2-8D3F-3146-7972A0157AE8}"/>
                  </a:ext>
                </a:extLst>
              </p:cNvPr>
              <p:cNvSpPr/>
              <p:nvPr/>
            </p:nvSpPr>
            <p:spPr>
              <a:xfrm>
                <a:off x="110696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0" name="object 3352">
                <a:extLst>
                  <a:ext uri="{FF2B5EF4-FFF2-40B4-BE49-F238E27FC236}">
                    <a16:creationId xmlns:a16="http://schemas.microsoft.com/office/drawing/2014/main" id="{2D2373E8-A87C-919A-0A76-124F5FCBCDE7}"/>
                  </a:ext>
                </a:extLst>
              </p:cNvPr>
              <p:cNvSpPr/>
              <p:nvPr/>
            </p:nvSpPr>
            <p:spPr>
              <a:xfrm>
                <a:off x="10939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1" name="object 3353">
                <a:extLst>
                  <a:ext uri="{FF2B5EF4-FFF2-40B4-BE49-F238E27FC236}">
                    <a16:creationId xmlns:a16="http://schemas.microsoft.com/office/drawing/2014/main" id="{8FD9FD3B-C143-0313-0F43-3E13C28FD47F}"/>
                  </a:ext>
                </a:extLst>
              </p:cNvPr>
              <p:cNvSpPr/>
              <p:nvPr/>
            </p:nvSpPr>
            <p:spPr>
              <a:xfrm>
                <a:off x="1091323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2" name="object 3354">
                <a:extLst>
                  <a:ext uri="{FF2B5EF4-FFF2-40B4-BE49-F238E27FC236}">
                    <a16:creationId xmlns:a16="http://schemas.microsoft.com/office/drawing/2014/main" id="{CF4A4590-E455-BF91-DB3B-3745C3B1A4FC}"/>
                  </a:ext>
                </a:extLst>
              </p:cNvPr>
              <p:cNvSpPr/>
              <p:nvPr/>
            </p:nvSpPr>
            <p:spPr>
              <a:xfrm>
                <a:off x="107830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3" name="object 3355">
                <a:extLst>
                  <a:ext uri="{FF2B5EF4-FFF2-40B4-BE49-F238E27FC236}">
                    <a16:creationId xmlns:a16="http://schemas.microsoft.com/office/drawing/2014/main" id="{6A69459B-2B20-1E4C-697A-160C03800565}"/>
                  </a:ext>
                </a:extLst>
              </p:cNvPr>
              <p:cNvSpPr/>
              <p:nvPr/>
            </p:nvSpPr>
            <p:spPr>
              <a:xfrm>
                <a:off x="1075696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4" name="object 3356">
                <a:extLst>
                  <a:ext uri="{FF2B5EF4-FFF2-40B4-BE49-F238E27FC236}">
                    <a16:creationId xmlns:a16="http://schemas.microsoft.com/office/drawing/2014/main" id="{C1EFAC39-7201-0A34-1B33-3281BA4F64DB}"/>
                  </a:ext>
                </a:extLst>
              </p:cNvPr>
              <p:cNvSpPr/>
              <p:nvPr/>
            </p:nvSpPr>
            <p:spPr>
              <a:xfrm>
                <a:off x="106266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5" name="object 3357">
                <a:extLst>
                  <a:ext uri="{FF2B5EF4-FFF2-40B4-BE49-F238E27FC236}">
                    <a16:creationId xmlns:a16="http://schemas.microsoft.com/office/drawing/2014/main" id="{A83E2CE2-5DDB-3482-CD4E-6B0066D3BE1B}"/>
                  </a:ext>
                </a:extLst>
              </p:cNvPr>
              <p:cNvSpPr/>
              <p:nvPr/>
            </p:nvSpPr>
            <p:spPr>
              <a:xfrm>
                <a:off x="107830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6" name="object 3358">
                <a:extLst>
                  <a:ext uri="{FF2B5EF4-FFF2-40B4-BE49-F238E27FC236}">
                    <a16:creationId xmlns:a16="http://schemas.microsoft.com/office/drawing/2014/main" id="{96FACD6B-9851-05B1-4D12-90D3E9F1CBD2}"/>
                  </a:ext>
                </a:extLst>
              </p:cNvPr>
              <p:cNvSpPr/>
              <p:nvPr/>
            </p:nvSpPr>
            <p:spPr>
              <a:xfrm>
                <a:off x="10939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7" name="object 3359">
                <a:extLst>
                  <a:ext uri="{FF2B5EF4-FFF2-40B4-BE49-F238E27FC236}">
                    <a16:creationId xmlns:a16="http://schemas.microsoft.com/office/drawing/2014/main" id="{44615409-254A-F912-22ED-08B235B3C4B3}"/>
                  </a:ext>
                </a:extLst>
              </p:cNvPr>
              <p:cNvSpPr/>
              <p:nvPr/>
            </p:nvSpPr>
            <p:spPr>
              <a:xfrm>
                <a:off x="110696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8" name="object 3360">
                <a:extLst>
                  <a:ext uri="{FF2B5EF4-FFF2-40B4-BE49-F238E27FC236}">
                    <a16:creationId xmlns:a16="http://schemas.microsoft.com/office/drawing/2014/main" id="{72F22B62-7646-0387-0BA5-3A1819D2BC9F}"/>
                  </a:ext>
                </a:extLst>
              </p:cNvPr>
              <p:cNvSpPr/>
              <p:nvPr/>
            </p:nvSpPr>
            <p:spPr>
              <a:xfrm>
                <a:off x="112260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39" name="object 3361">
                <a:extLst>
                  <a:ext uri="{FF2B5EF4-FFF2-40B4-BE49-F238E27FC236}">
                    <a16:creationId xmlns:a16="http://schemas.microsoft.com/office/drawing/2014/main" id="{8BB5E03D-6E99-D72A-A5BA-F4C121B546C7}"/>
                  </a:ext>
                </a:extLst>
              </p:cNvPr>
              <p:cNvSpPr/>
              <p:nvPr/>
            </p:nvSpPr>
            <p:spPr>
              <a:xfrm>
                <a:off x="113824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0" name="object 3362">
                <a:extLst>
                  <a:ext uri="{FF2B5EF4-FFF2-40B4-BE49-F238E27FC236}">
                    <a16:creationId xmlns:a16="http://schemas.microsoft.com/office/drawing/2014/main" id="{0084B44C-8801-A27A-3C9A-EE2BE20358A1}"/>
                  </a:ext>
                </a:extLst>
              </p:cNvPr>
              <p:cNvSpPr/>
              <p:nvPr/>
            </p:nvSpPr>
            <p:spPr>
              <a:xfrm>
                <a:off x="115386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1" name="object 3363">
                <a:extLst>
                  <a:ext uri="{FF2B5EF4-FFF2-40B4-BE49-F238E27FC236}">
                    <a16:creationId xmlns:a16="http://schemas.microsoft.com/office/drawing/2014/main" id="{B7264DC6-A6B6-0C4D-E81E-F1EC8076B176}"/>
                  </a:ext>
                </a:extLst>
              </p:cNvPr>
              <p:cNvSpPr/>
              <p:nvPr/>
            </p:nvSpPr>
            <p:spPr>
              <a:xfrm>
                <a:off x="1166903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2" name="object 3364">
                <a:extLst>
                  <a:ext uri="{FF2B5EF4-FFF2-40B4-BE49-F238E27FC236}">
                    <a16:creationId xmlns:a16="http://schemas.microsoft.com/office/drawing/2014/main" id="{DCE65918-8B7C-4A2F-7339-F23841A59FED}"/>
                  </a:ext>
                </a:extLst>
              </p:cNvPr>
              <p:cNvSpPr/>
              <p:nvPr/>
            </p:nvSpPr>
            <p:spPr>
              <a:xfrm>
                <a:off x="119818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3" name="object 3365">
                <a:extLst>
                  <a:ext uri="{FF2B5EF4-FFF2-40B4-BE49-F238E27FC236}">
                    <a16:creationId xmlns:a16="http://schemas.microsoft.com/office/drawing/2014/main" id="{77735064-9165-7830-8DAE-7AE6EE2A42D9}"/>
                  </a:ext>
                </a:extLst>
              </p:cNvPr>
              <p:cNvSpPr/>
              <p:nvPr/>
            </p:nvSpPr>
            <p:spPr>
              <a:xfrm>
                <a:off x="106266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4" name="object 3366">
                <a:extLst>
                  <a:ext uri="{FF2B5EF4-FFF2-40B4-BE49-F238E27FC236}">
                    <a16:creationId xmlns:a16="http://schemas.microsoft.com/office/drawing/2014/main" id="{98FBF884-97C5-4373-0BAC-526BD68D07C1}"/>
                  </a:ext>
                </a:extLst>
              </p:cNvPr>
              <p:cNvSpPr/>
              <p:nvPr/>
            </p:nvSpPr>
            <p:spPr>
              <a:xfrm>
                <a:off x="1060057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5" name="object 3367">
                <a:extLst>
                  <a:ext uri="{FF2B5EF4-FFF2-40B4-BE49-F238E27FC236}">
                    <a16:creationId xmlns:a16="http://schemas.microsoft.com/office/drawing/2014/main" id="{5176C2CD-0C70-6D30-4606-852884A33F57}"/>
                  </a:ext>
                </a:extLst>
              </p:cNvPr>
              <p:cNvSpPr/>
              <p:nvPr/>
            </p:nvSpPr>
            <p:spPr>
              <a:xfrm>
                <a:off x="1052243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1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6" name="object 3368">
                <a:extLst>
                  <a:ext uri="{FF2B5EF4-FFF2-40B4-BE49-F238E27FC236}">
                    <a16:creationId xmlns:a16="http://schemas.microsoft.com/office/drawing/2014/main" id="{000983DF-FF9F-B7EB-353E-52FABA454AC6}"/>
                  </a:ext>
                </a:extLst>
              </p:cNvPr>
              <p:cNvSpPr/>
              <p:nvPr/>
            </p:nvSpPr>
            <p:spPr>
              <a:xfrm>
                <a:off x="914119" y="725522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7" name="object 3369">
                <a:extLst>
                  <a:ext uri="{FF2B5EF4-FFF2-40B4-BE49-F238E27FC236}">
                    <a16:creationId xmlns:a16="http://schemas.microsoft.com/office/drawing/2014/main" id="{A071FFF5-AA7E-FDBD-49CD-836F65333283}"/>
                  </a:ext>
                </a:extLst>
              </p:cNvPr>
              <p:cNvSpPr/>
              <p:nvPr/>
            </p:nvSpPr>
            <p:spPr>
              <a:xfrm>
                <a:off x="1065268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8" name="object 3370">
                <a:extLst>
                  <a:ext uri="{FF2B5EF4-FFF2-40B4-BE49-F238E27FC236}">
                    <a16:creationId xmlns:a16="http://schemas.microsoft.com/office/drawing/2014/main" id="{07859F1F-328D-99BD-55D2-389D5C122842}"/>
                  </a:ext>
                </a:extLst>
              </p:cNvPr>
              <p:cNvSpPr/>
              <p:nvPr/>
            </p:nvSpPr>
            <p:spPr>
              <a:xfrm>
                <a:off x="1203393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49" name="object 3371">
                <a:extLst>
                  <a:ext uri="{FF2B5EF4-FFF2-40B4-BE49-F238E27FC236}">
                    <a16:creationId xmlns:a16="http://schemas.microsoft.com/office/drawing/2014/main" id="{D0BB1F01-13EE-F7CB-DBB8-C9A9A7BD3FEB}"/>
                  </a:ext>
                </a:extLst>
              </p:cNvPr>
              <p:cNvSpPr/>
              <p:nvPr/>
            </p:nvSpPr>
            <p:spPr>
              <a:xfrm>
                <a:off x="914119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0" name="object 3372">
                <a:extLst>
                  <a:ext uri="{FF2B5EF4-FFF2-40B4-BE49-F238E27FC236}">
                    <a16:creationId xmlns:a16="http://schemas.microsoft.com/office/drawing/2014/main" id="{B1936422-F0C2-EF9B-3953-87C1E709B806}"/>
                  </a:ext>
                </a:extLst>
              </p:cNvPr>
              <p:cNvSpPr/>
              <p:nvPr/>
            </p:nvSpPr>
            <p:spPr>
              <a:xfrm>
                <a:off x="919327" y="734122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1" name="object 3373">
                <a:extLst>
                  <a:ext uri="{FF2B5EF4-FFF2-40B4-BE49-F238E27FC236}">
                    <a16:creationId xmlns:a16="http://schemas.microsoft.com/office/drawing/2014/main" id="{2ACEF323-A659-DC30-E68D-A1C74CF8A745}"/>
                  </a:ext>
                </a:extLst>
              </p:cNvPr>
              <p:cNvSpPr/>
              <p:nvPr/>
            </p:nvSpPr>
            <p:spPr>
              <a:xfrm>
                <a:off x="9271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2" name="object 3374">
                <a:extLst>
                  <a:ext uri="{FF2B5EF4-FFF2-40B4-BE49-F238E27FC236}">
                    <a16:creationId xmlns:a16="http://schemas.microsoft.com/office/drawing/2014/main" id="{D15665E0-B27A-739C-DABD-DD721F15CB94}"/>
                  </a:ext>
                </a:extLst>
              </p:cNvPr>
              <p:cNvSpPr/>
              <p:nvPr/>
            </p:nvSpPr>
            <p:spPr>
              <a:xfrm>
                <a:off x="942780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3" name="object 3375">
                <a:extLst>
                  <a:ext uri="{FF2B5EF4-FFF2-40B4-BE49-F238E27FC236}">
                    <a16:creationId xmlns:a16="http://schemas.microsoft.com/office/drawing/2014/main" id="{44B8A07E-71B5-CFF0-E586-DDC3F064A42F}"/>
                  </a:ext>
                </a:extLst>
              </p:cNvPr>
              <p:cNvSpPr/>
              <p:nvPr/>
            </p:nvSpPr>
            <p:spPr>
              <a:xfrm>
                <a:off x="942780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4" name="object 3376">
                <a:extLst>
                  <a:ext uri="{FF2B5EF4-FFF2-40B4-BE49-F238E27FC236}">
                    <a16:creationId xmlns:a16="http://schemas.microsoft.com/office/drawing/2014/main" id="{B42C505B-57EE-E94E-0A69-AEA5D44D084D}"/>
                  </a:ext>
                </a:extLst>
              </p:cNvPr>
              <p:cNvSpPr/>
              <p:nvPr/>
            </p:nvSpPr>
            <p:spPr>
              <a:xfrm>
                <a:off x="95581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5" name="object 3377">
                <a:extLst>
                  <a:ext uri="{FF2B5EF4-FFF2-40B4-BE49-F238E27FC236}">
                    <a16:creationId xmlns:a16="http://schemas.microsoft.com/office/drawing/2014/main" id="{5C22417A-8D12-4CE2-31E0-3D45F52EEF2F}"/>
                  </a:ext>
                </a:extLst>
              </p:cNvPr>
              <p:cNvSpPr/>
              <p:nvPr/>
            </p:nvSpPr>
            <p:spPr>
              <a:xfrm>
                <a:off x="955815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6" name="object 3378">
                <a:extLst>
                  <a:ext uri="{FF2B5EF4-FFF2-40B4-BE49-F238E27FC236}">
                    <a16:creationId xmlns:a16="http://schemas.microsoft.com/office/drawing/2014/main" id="{60A3DB38-9B92-23D6-C8EA-2EDCDA92AC97}"/>
                  </a:ext>
                </a:extLst>
              </p:cNvPr>
              <p:cNvSpPr/>
              <p:nvPr/>
            </p:nvSpPr>
            <p:spPr>
              <a:xfrm>
                <a:off x="97145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7" name="object 3379">
                <a:extLst>
                  <a:ext uri="{FF2B5EF4-FFF2-40B4-BE49-F238E27FC236}">
                    <a16:creationId xmlns:a16="http://schemas.microsoft.com/office/drawing/2014/main" id="{C34F8810-8936-5B67-AD2A-B237C5E17D2D}"/>
                  </a:ext>
                </a:extLst>
              </p:cNvPr>
              <p:cNvSpPr/>
              <p:nvPr/>
            </p:nvSpPr>
            <p:spPr>
              <a:xfrm>
                <a:off x="971454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8" name="object 3380">
                <a:extLst>
                  <a:ext uri="{FF2B5EF4-FFF2-40B4-BE49-F238E27FC236}">
                    <a16:creationId xmlns:a16="http://schemas.microsoft.com/office/drawing/2014/main" id="{EDF1728A-EEFA-8037-90C7-5125EFEE6D8F}"/>
                  </a:ext>
                </a:extLst>
              </p:cNvPr>
              <p:cNvSpPr/>
              <p:nvPr/>
            </p:nvSpPr>
            <p:spPr>
              <a:xfrm>
                <a:off x="98708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59" name="object 3381">
                <a:extLst>
                  <a:ext uri="{FF2B5EF4-FFF2-40B4-BE49-F238E27FC236}">
                    <a16:creationId xmlns:a16="http://schemas.microsoft.com/office/drawing/2014/main" id="{4DC8F83C-9CD7-9062-FF02-01DDD8270B2B}"/>
                  </a:ext>
                </a:extLst>
              </p:cNvPr>
              <p:cNvSpPr/>
              <p:nvPr/>
            </p:nvSpPr>
            <p:spPr>
              <a:xfrm>
                <a:off x="100011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0" name="object 3382">
                <a:extLst>
                  <a:ext uri="{FF2B5EF4-FFF2-40B4-BE49-F238E27FC236}">
                    <a16:creationId xmlns:a16="http://schemas.microsoft.com/office/drawing/2014/main" id="{219DF776-80B0-BAFC-DDA6-EB7A07EED6C7}"/>
                  </a:ext>
                </a:extLst>
              </p:cNvPr>
              <p:cNvSpPr/>
              <p:nvPr/>
            </p:nvSpPr>
            <p:spPr>
              <a:xfrm>
                <a:off x="100011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1" name="object 3383">
                <a:extLst>
                  <a:ext uri="{FF2B5EF4-FFF2-40B4-BE49-F238E27FC236}">
                    <a16:creationId xmlns:a16="http://schemas.microsoft.com/office/drawing/2014/main" id="{6CB429C5-EF3F-940B-2C33-B92421F2AFD4}"/>
                  </a:ext>
                </a:extLst>
              </p:cNvPr>
              <p:cNvSpPr/>
              <p:nvPr/>
            </p:nvSpPr>
            <p:spPr>
              <a:xfrm>
                <a:off x="101575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2" name="object 3384">
                <a:extLst>
                  <a:ext uri="{FF2B5EF4-FFF2-40B4-BE49-F238E27FC236}">
                    <a16:creationId xmlns:a16="http://schemas.microsoft.com/office/drawing/2014/main" id="{4F87DD44-86C0-AF1F-B632-7A3C6BC462E9}"/>
                  </a:ext>
                </a:extLst>
              </p:cNvPr>
              <p:cNvSpPr/>
              <p:nvPr/>
            </p:nvSpPr>
            <p:spPr>
              <a:xfrm>
                <a:off x="101575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3" name="object 3385">
                <a:extLst>
                  <a:ext uri="{FF2B5EF4-FFF2-40B4-BE49-F238E27FC236}">
                    <a16:creationId xmlns:a16="http://schemas.microsoft.com/office/drawing/2014/main" id="{FD0A62DE-C803-ABBD-2A49-B2FA59DC620A}"/>
                  </a:ext>
                </a:extLst>
              </p:cNvPr>
              <p:cNvSpPr/>
              <p:nvPr/>
            </p:nvSpPr>
            <p:spPr>
              <a:xfrm>
                <a:off x="1031394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4" name="object 3386">
                <a:extLst>
                  <a:ext uri="{FF2B5EF4-FFF2-40B4-BE49-F238E27FC236}">
                    <a16:creationId xmlns:a16="http://schemas.microsoft.com/office/drawing/2014/main" id="{CF98077B-9715-DE6C-30FA-730C6ED04385}"/>
                  </a:ext>
                </a:extLst>
              </p:cNvPr>
              <p:cNvSpPr/>
              <p:nvPr/>
            </p:nvSpPr>
            <p:spPr>
              <a:xfrm>
                <a:off x="104702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5" name="object 3387">
                <a:extLst>
                  <a:ext uri="{FF2B5EF4-FFF2-40B4-BE49-F238E27FC236}">
                    <a16:creationId xmlns:a16="http://schemas.microsoft.com/office/drawing/2014/main" id="{417C4135-58ED-281E-BD6E-14102B77F420}"/>
                  </a:ext>
                </a:extLst>
              </p:cNvPr>
              <p:cNvSpPr/>
              <p:nvPr/>
            </p:nvSpPr>
            <p:spPr>
              <a:xfrm>
                <a:off x="104702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6" name="object 3388">
                <a:extLst>
                  <a:ext uri="{FF2B5EF4-FFF2-40B4-BE49-F238E27FC236}">
                    <a16:creationId xmlns:a16="http://schemas.microsoft.com/office/drawing/2014/main" id="{D3BB0D8B-036E-E21E-FD61-8A6899B06C9A}"/>
                  </a:ext>
                </a:extLst>
              </p:cNvPr>
              <p:cNvSpPr/>
              <p:nvPr/>
            </p:nvSpPr>
            <p:spPr>
              <a:xfrm>
                <a:off x="1031401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7" name="object 3389">
                <a:extLst>
                  <a:ext uri="{FF2B5EF4-FFF2-40B4-BE49-F238E27FC236}">
                    <a16:creationId xmlns:a16="http://schemas.microsoft.com/office/drawing/2014/main" id="{1085CCED-E922-E6DA-BA4B-A29A2BEB7FB4}"/>
                  </a:ext>
                </a:extLst>
              </p:cNvPr>
              <p:cNvSpPr/>
              <p:nvPr/>
            </p:nvSpPr>
            <p:spPr>
              <a:xfrm>
                <a:off x="1018364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8" name="object 3390">
                <a:extLst>
                  <a:ext uri="{FF2B5EF4-FFF2-40B4-BE49-F238E27FC236}">
                    <a16:creationId xmlns:a16="http://schemas.microsoft.com/office/drawing/2014/main" id="{9988D1EC-4545-AB74-4F20-F27F106C6E56}"/>
                  </a:ext>
                </a:extLst>
              </p:cNvPr>
              <p:cNvSpPr/>
              <p:nvPr/>
            </p:nvSpPr>
            <p:spPr>
              <a:xfrm>
                <a:off x="100272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69" name="object 3391">
                <a:extLst>
                  <a:ext uri="{FF2B5EF4-FFF2-40B4-BE49-F238E27FC236}">
                    <a16:creationId xmlns:a16="http://schemas.microsoft.com/office/drawing/2014/main" id="{F767ED5B-D4F5-AFE2-C0E4-BB69AC562F01}"/>
                  </a:ext>
                </a:extLst>
              </p:cNvPr>
              <p:cNvSpPr/>
              <p:nvPr/>
            </p:nvSpPr>
            <p:spPr>
              <a:xfrm>
                <a:off x="987085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0" name="object 3392">
                <a:extLst>
                  <a:ext uri="{FF2B5EF4-FFF2-40B4-BE49-F238E27FC236}">
                    <a16:creationId xmlns:a16="http://schemas.microsoft.com/office/drawing/2014/main" id="{EC04BEFA-1625-0609-D4C8-0B31873DA4FD}"/>
                  </a:ext>
                </a:extLst>
              </p:cNvPr>
              <p:cNvSpPr/>
              <p:nvPr/>
            </p:nvSpPr>
            <p:spPr>
              <a:xfrm>
                <a:off x="95841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1" name="object 3393">
                <a:extLst>
                  <a:ext uri="{FF2B5EF4-FFF2-40B4-BE49-F238E27FC236}">
                    <a16:creationId xmlns:a16="http://schemas.microsoft.com/office/drawing/2014/main" id="{B6482239-22B4-A404-7D54-A9752E7A090D}"/>
                  </a:ext>
                </a:extLst>
              </p:cNvPr>
              <p:cNvSpPr/>
              <p:nvPr/>
            </p:nvSpPr>
            <p:spPr>
              <a:xfrm>
                <a:off x="927152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2" name="object 3394">
                <a:extLst>
                  <a:ext uri="{FF2B5EF4-FFF2-40B4-BE49-F238E27FC236}">
                    <a16:creationId xmlns:a16="http://schemas.microsoft.com/office/drawing/2014/main" id="{9DAD5041-5AE4-5F9B-4B29-D847EDBAEAA2}"/>
                  </a:ext>
                </a:extLst>
              </p:cNvPr>
              <p:cNvSpPr/>
              <p:nvPr/>
            </p:nvSpPr>
            <p:spPr>
              <a:xfrm>
                <a:off x="914123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3" name="object 3395">
                <a:extLst>
                  <a:ext uri="{FF2B5EF4-FFF2-40B4-BE49-F238E27FC236}">
                    <a16:creationId xmlns:a16="http://schemas.microsoft.com/office/drawing/2014/main" id="{6957FC5A-64B7-0562-0CC5-0345448E6565}"/>
                  </a:ext>
                </a:extLst>
              </p:cNvPr>
              <p:cNvSpPr/>
              <p:nvPr/>
            </p:nvSpPr>
            <p:spPr>
              <a:xfrm>
                <a:off x="121120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4" name="object 3396">
                <a:extLst>
                  <a:ext uri="{FF2B5EF4-FFF2-40B4-BE49-F238E27FC236}">
                    <a16:creationId xmlns:a16="http://schemas.microsoft.com/office/drawing/2014/main" id="{2429A7BC-7E7B-7453-ACB9-F21B8B1AD1EB}"/>
                  </a:ext>
                </a:extLst>
              </p:cNvPr>
              <p:cNvSpPr/>
              <p:nvPr/>
            </p:nvSpPr>
            <p:spPr>
              <a:xfrm>
                <a:off x="1070472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5" name="object 3397">
                <a:extLst>
                  <a:ext uri="{FF2B5EF4-FFF2-40B4-BE49-F238E27FC236}">
                    <a16:creationId xmlns:a16="http://schemas.microsoft.com/office/drawing/2014/main" id="{9C75FB99-7A4D-C124-4A80-124BE25EB7F4}"/>
                  </a:ext>
                </a:extLst>
              </p:cNvPr>
              <p:cNvSpPr/>
              <p:nvPr/>
            </p:nvSpPr>
            <p:spPr>
              <a:xfrm>
                <a:off x="119818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6" name="object 3398">
                <a:extLst>
                  <a:ext uri="{FF2B5EF4-FFF2-40B4-BE49-F238E27FC236}">
                    <a16:creationId xmlns:a16="http://schemas.microsoft.com/office/drawing/2014/main" id="{B6265126-7F2C-630B-E99B-A3DBEC39C45E}"/>
                  </a:ext>
                </a:extLst>
              </p:cNvPr>
              <p:cNvSpPr/>
              <p:nvPr/>
            </p:nvSpPr>
            <p:spPr>
              <a:xfrm>
                <a:off x="119556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7" name="object 3399">
                <a:extLst>
                  <a:ext uri="{FF2B5EF4-FFF2-40B4-BE49-F238E27FC236}">
                    <a16:creationId xmlns:a16="http://schemas.microsoft.com/office/drawing/2014/main" id="{BB0D352D-4C50-8FFE-E8D1-1F8BC2A95F4A}"/>
                  </a:ext>
                </a:extLst>
              </p:cNvPr>
              <p:cNvSpPr/>
              <p:nvPr/>
            </p:nvSpPr>
            <p:spPr>
              <a:xfrm>
                <a:off x="118254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8" name="object 3400">
                <a:extLst>
                  <a:ext uri="{FF2B5EF4-FFF2-40B4-BE49-F238E27FC236}">
                    <a16:creationId xmlns:a16="http://schemas.microsoft.com/office/drawing/2014/main" id="{3CB72B96-BFEF-B8CE-9116-3BCC5FF8C191}"/>
                  </a:ext>
                </a:extLst>
              </p:cNvPr>
              <p:cNvSpPr/>
              <p:nvPr/>
            </p:nvSpPr>
            <p:spPr>
              <a:xfrm>
                <a:off x="1182415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79" name="object 3401">
                <a:extLst>
                  <a:ext uri="{FF2B5EF4-FFF2-40B4-BE49-F238E27FC236}">
                    <a16:creationId xmlns:a16="http://schemas.microsoft.com/office/drawing/2014/main" id="{1EED81A2-8373-2036-46BE-A28E352FAAD5}"/>
                  </a:ext>
                </a:extLst>
              </p:cNvPr>
              <p:cNvSpPr/>
              <p:nvPr/>
            </p:nvSpPr>
            <p:spPr>
              <a:xfrm>
                <a:off x="116690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0" name="object 3402">
                <a:extLst>
                  <a:ext uri="{FF2B5EF4-FFF2-40B4-BE49-F238E27FC236}">
                    <a16:creationId xmlns:a16="http://schemas.microsoft.com/office/drawing/2014/main" id="{DAE6DEC8-BF76-8DE1-ACB0-32AC1175C24B}"/>
                  </a:ext>
                </a:extLst>
              </p:cNvPr>
              <p:cNvSpPr/>
              <p:nvPr/>
            </p:nvSpPr>
            <p:spPr>
              <a:xfrm>
                <a:off x="115386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1" name="object 3403">
                <a:extLst>
                  <a:ext uri="{FF2B5EF4-FFF2-40B4-BE49-F238E27FC236}">
                    <a16:creationId xmlns:a16="http://schemas.microsoft.com/office/drawing/2014/main" id="{498D6437-6610-60E2-0686-B6399274471E}"/>
                  </a:ext>
                </a:extLst>
              </p:cNvPr>
              <p:cNvSpPr/>
              <p:nvPr/>
            </p:nvSpPr>
            <p:spPr>
              <a:xfrm>
                <a:off x="115126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2" name="object 3404">
                <a:extLst>
                  <a:ext uri="{FF2B5EF4-FFF2-40B4-BE49-F238E27FC236}">
                    <a16:creationId xmlns:a16="http://schemas.microsoft.com/office/drawing/2014/main" id="{057396D3-4481-B8D4-12F5-26738D8FAFDC}"/>
                  </a:ext>
                </a:extLst>
              </p:cNvPr>
              <p:cNvSpPr/>
              <p:nvPr/>
            </p:nvSpPr>
            <p:spPr>
              <a:xfrm>
                <a:off x="113824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3" name="object 3405">
                <a:extLst>
                  <a:ext uri="{FF2B5EF4-FFF2-40B4-BE49-F238E27FC236}">
                    <a16:creationId xmlns:a16="http://schemas.microsoft.com/office/drawing/2014/main" id="{DCD17143-DC4F-2288-5539-AAA494CF4D69}"/>
                  </a:ext>
                </a:extLst>
              </p:cNvPr>
              <p:cNvSpPr/>
              <p:nvPr/>
            </p:nvSpPr>
            <p:spPr>
              <a:xfrm>
                <a:off x="113563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4" name="object 3406">
                <a:extLst>
                  <a:ext uri="{FF2B5EF4-FFF2-40B4-BE49-F238E27FC236}">
                    <a16:creationId xmlns:a16="http://schemas.microsoft.com/office/drawing/2014/main" id="{3AEB4625-E3CD-06EB-AE0D-877E30941B6B}"/>
                  </a:ext>
                </a:extLst>
              </p:cNvPr>
              <p:cNvSpPr/>
              <p:nvPr/>
            </p:nvSpPr>
            <p:spPr>
              <a:xfrm>
                <a:off x="112260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5" name="object 3407">
                <a:extLst>
                  <a:ext uri="{FF2B5EF4-FFF2-40B4-BE49-F238E27FC236}">
                    <a16:creationId xmlns:a16="http://schemas.microsoft.com/office/drawing/2014/main" id="{EC35F4C2-31EC-0088-677F-6530E69DA3D8}"/>
                  </a:ext>
                </a:extLst>
              </p:cNvPr>
              <p:cNvSpPr/>
              <p:nvPr/>
            </p:nvSpPr>
            <p:spPr>
              <a:xfrm>
                <a:off x="110696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6" name="object 3408">
                <a:extLst>
                  <a:ext uri="{FF2B5EF4-FFF2-40B4-BE49-F238E27FC236}">
                    <a16:creationId xmlns:a16="http://schemas.microsoft.com/office/drawing/2014/main" id="{4B30E20D-BE41-D5D2-617E-9D3CDCC7C240}"/>
                  </a:ext>
                </a:extLst>
              </p:cNvPr>
              <p:cNvSpPr/>
              <p:nvPr/>
            </p:nvSpPr>
            <p:spPr>
              <a:xfrm>
                <a:off x="10939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7" name="object 3409">
                <a:extLst>
                  <a:ext uri="{FF2B5EF4-FFF2-40B4-BE49-F238E27FC236}">
                    <a16:creationId xmlns:a16="http://schemas.microsoft.com/office/drawing/2014/main" id="{E6FD24A1-C633-AC05-2F14-2087F78976F4}"/>
                  </a:ext>
                </a:extLst>
              </p:cNvPr>
              <p:cNvSpPr/>
              <p:nvPr/>
            </p:nvSpPr>
            <p:spPr>
              <a:xfrm>
                <a:off x="1091323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8" name="object 3410">
                <a:extLst>
                  <a:ext uri="{FF2B5EF4-FFF2-40B4-BE49-F238E27FC236}">
                    <a16:creationId xmlns:a16="http://schemas.microsoft.com/office/drawing/2014/main" id="{0017D405-74E6-D820-ED24-AD5CD1B33D09}"/>
                  </a:ext>
                </a:extLst>
              </p:cNvPr>
              <p:cNvSpPr/>
              <p:nvPr/>
            </p:nvSpPr>
            <p:spPr>
              <a:xfrm>
                <a:off x="107830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89" name="object 3411">
                <a:extLst>
                  <a:ext uri="{FF2B5EF4-FFF2-40B4-BE49-F238E27FC236}">
                    <a16:creationId xmlns:a16="http://schemas.microsoft.com/office/drawing/2014/main" id="{13112B71-A1C9-AED2-0997-EBA5B48C84F2}"/>
                  </a:ext>
                </a:extLst>
              </p:cNvPr>
              <p:cNvSpPr/>
              <p:nvPr/>
            </p:nvSpPr>
            <p:spPr>
              <a:xfrm>
                <a:off x="1075696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0" name="object 3412">
                <a:extLst>
                  <a:ext uri="{FF2B5EF4-FFF2-40B4-BE49-F238E27FC236}">
                    <a16:creationId xmlns:a16="http://schemas.microsoft.com/office/drawing/2014/main" id="{B4FBFA07-1779-F150-8DD3-86328457E20D}"/>
                  </a:ext>
                </a:extLst>
              </p:cNvPr>
              <p:cNvSpPr/>
              <p:nvPr/>
            </p:nvSpPr>
            <p:spPr>
              <a:xfrm>
                <a:off x="106266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1" name="object 3413">
                <a:extLst>
                  <a:ext uri="{FF2B5EF4-FFF2-40B4-BE49-F238E27FC236}">
                    <a16:creationId xmlns:a16="http://schemas.microsoft.com/office/drawing/2014/main" id="{5A35336E-5238-E5D4-2FEC-B5B3F57A1C9A}"/>
                  </a:ext>
                </a:extLst>
              </p:cNvPr>
              <p:cNvSpPr/>
              <p:nvPr/>
            </p:nvSpPr>
            <p:spPr>
              <a:xfrm>
                <a:off x="107830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2" name="object 3414">
                <a:extLst>
                  <a:ext uri="{FF2B5EF4-FFF2-40B4-BE49-F238E27FC236}">
                    <a16:creationId xmlns:a16="http://schemas.microsoft.com/office/drawing/2014/main" id="{166F2D40-309D-7519-CE46-D9A4E096817B}"/>
                  </a:ext>
                </a:extLst>
              </p:cNvPr>
              <p:cNvSpPr/>
              <p:nvPr/>
            </p:nvSpPr>
            <p:spPr>
              <a:xfrm>
                <a:off x="10939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3" name="object 3415">
                <a:extLst>
                  <a:ext uri="{FF2B5EF4-FFF2-40B4-BE49-F238E27FC236}">
                    <a16:creationId xmlns:a16="http://schemas.microsoft.com/office/drawing/2014/main" id="{8FCB4A46-E20D-C50A-7CD2-AFBE332B1103}"/>
                  </a:ext>
                </a:extLst>
              </p:cNvPr>
              <p:cNvSpPr/>
              <p:nvPr/>
            </p:nvSpPr>
            <p:spPr>
              <a:xfrm>
                <a:off x="110696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4" name="object 3416">
                <a:extLst>
                  <a:ext uri="{FF2B5EF4-FFF2-40B4-BE49-F238E27FC236}">
                    <a16:creationId xmlns:a16="http://schemas.microsoft.com/office/drawing/2014/main" id="{85B1F528-5540-650A-5470-C3828AB8581A}"/>
                  </a:ext>
                </a:extLst>
              </p:cNvPr>
              <p:cNvSpPr/>
              <p:nvPr/>
            </p:nvSpPr>
            <p:spPr>
              <a:xfrm>
                <a:off x="112260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5" name="object 3417">
                <a:extLst>
                  <a:ext uri="{FF2B5EF4-FFF2-40B4-BE49-F238E27FC236}">
                    <a16:creationId xmlns:a16="http://schemas.microsoft.com/office/drawing/2014/main" id="{A5FBA56A-95B6-CD21-219A-83FEAFA9CB12}"/>
                  </a:ext>
                </a:extLst>
              </p:cNvPr>
              <p:cNvSpPr/>
              <p:nvPr/>
            </p:nvSpPr>
            <p:spPr>
              <a:xfrm>
                <a:off x="113824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6" name="object 3418">
                <a:extLst>
                  <a:ext uri="{FF2B5EF4-FFF2-40B4-BE49-F238E27FC236}">
                    <a16:creationId xmlns:a16="http://schemas.microsoft.com/office/drawing/2014/main" id="{C9860C4A-A3E9-E424-2BDA-37DAD74965E8}"/>
                  </a:ext>
                </a:extLst>
              </p:cNvPr>
              <p:cNvSpPr/>
              <p:nvPr/>
            </p:nvSpPr>
            <p:spPr>
              <a:xfrm>
                <a:off x="115386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7" name="object 3419">
                <a:extLst>
                  <a:ext uri="{FF2B5EF4-FFF2-40B4-BE49-F238E27FC236}">
                    <a16:creationId xmlns:a16="http://schemas.microsoft.com/office/drawing/2014/main" id="{97B54E34-B081-30A5-0D85-6DB9FADB6629}"/>
                  </a:ext>
                </a:extLst>
              </p:cNvPr>
              <p:cNvSpPr/>
              <p:nvPr/>
            </p:nvSpPr>
            <p:spPr>
              <a:xfrm>
                <a:off x="1166903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8" name="object 3420">
                <a:extLst>
                  <a:ext uri="{FF2B5EF4-FFF2-40B4-BE49-F238E27FC236}">
                    <a16:creationId xmlns:a16="http://schemas.microsoft.com/office/drawing/2014/main" id="{990B7594-34BC-E204-FDD8-B0E2856209B4}"/>
                  </a:ext>
                </a:extLst>
              </p:cNvPr>
              <p:cNvSpPr/>
              <p:nvPr/>
            </p:nvSpPr>
            <p:spPr>
              <a:xfrm>
                <a:off x="119818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299" name="object 3421">
                <a:extLst>
                  <a:ext uri="{FF2B5EF4-FFF2-40B4-BE49-F238E27FC236}">
                    <a16:creationId xmlns:a16="http://schemas.microsoft.com/office/drawing/2014/main" id="{85F212D9-725E-2406-6F6E-14305B9DABEA}"/>
                  </a:ext>
                </a:extLst>
              </p:cNvPr>
              <p:cNvSpPr/>
              <p:nvPr/>
            </p:nvSpPr>
            <p:spPr>
              <a:xfrm>
                <a:off x="106266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0" name="object 3422">
                <a:extLst>
                  <a:ext uri="{FF2B5EF4-FFF2-40B4-BE49-F238E27FC236}">
                    <a16:creationId xmlns:a16="http://schemas.microsoft.com/office/drawing/2014/main" id="{76641AE7-8419-7346-99DD-7192B318E233}"/>
                  </a:ext>
                </a:extLst>
              </p:cNvPr>
              <p:cNvSpPr/>
              <p:nvPr/>
            </p:nvSpPr>
            <p:spPr>
              <a:xfrm>
                <a:off x="1060057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1" name="object 3423">
                <a:extLst>
                  <a:ext uri="{FF2B5EF4-FFF2-40B4-BE49-F238E27FC236}">
                    <a16:creationId xmlns:a16="http://schemas.microsoft.com/office/drawing/2014/main" id="{909BA44F-CFFE-07CC-ACDD-C5865BD1E7EF}"/>
                  </a:ext>
                </a:extLst>
              </p:cNvPr>
              <p:cNvSpPr/>
              <p:nvPr/>
            </p:nvSpPr>
            <p:spPr>
              <a:xfrm>
                <a:off x="1052243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2" name="object 3424">
                <a:extLst>
                  <a:ext uri="{FF2B5EF4-FFF2-40B4-BE49-F238E27FC236}">
                    <a16:creationId xmlns:a16="http://schemas.microsoft.com/office/drawing/2014/main" id="{0ABC456B-7AA7-C1A7-5855-8DEDEEF17062}"/>
                  </a:ext>
                </a:extLst>
              </p:cNvPr>
              <p:cNvSpPr/>
              <p:nvPr/>
            </p:nvSpPr>
            <p:spPr>
              <a:xfrm>
                <a:off x="914119" y="733079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3" name="object 3425">
                <a:extLst>
                  <a:ext uri="{FF2B5EF4-FFF2-40B4-BE49-F238E27FC236}">
                    <a16:creationId xmlns:a16="http://schemas.microsoft.com/office/drawing/2014/main" id="{5337BADD-9D9F-84FE-6A0F-3BD69B8D075F}"/>
                  </a:ext>
                </a:extLst>
              </p:cNvPr>
              <p:cNvSpPr/>
              <p:nvPr/>
            </p:nvSpPr>
            <p:spPr>
              <a:xfrm>
                <a:off x="1065268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4" name="object 3426">
                <a:extLst>
                  <a:ext uri="{FF2B5EF4-FFF2-40B4-BE49-F238E27FC236}">
                    <a16:creationId xmlns:a16="http://schemas.microsoft.com/office/drawing/2014/main" id="{E19D8E3F-C0D0-3069-8C88-2D1F27FD4B74}"/>
                  </a:ext>
                </a:extLst>
              </p:cNvPr>
              <p:cNvSpPr/>
              <p:nvPr/>
            </p:nvSpPr>
            <p:spPr>
              <a:xfrm>
                <a:off x="1203393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5" name="object 3427">
                <a:extLst>
                  <a:ext uri="{FF2B5EF4-FFF2-40B4-BE49-F238E27FC236}">
                    <a16:creationId xmlns:a16="http://schemas.microsoft.com/office/drawing/2014/main" id="{65EC2189-97EB-4EF1-3B60-D6E8BB86894B}"/>
                  </a:ext>
                </a:extLst>
              </p:cNvPr>
              <p:cNvSpPr/>
              <p:nvPr/>
            </p:nvSpPr>
            <p:spPr>
              <a:xfrm>
                <a:off x="914119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6" name="object 3428">
                <a:extLst>
                  <a:ext uri="{FF2B5EF4-FFF2-40B4-BE49-F238E27FC236}">
                    <a16:creationId xmlns:a16="http://schemas.microsoft.com/office/drawing/2014/main" id="{16A512D5-6F2A-D9A6-B871-9C14C5E3194F}"/>
                  </a:ext>
                </a:extLst>
              </p:cNvPr>
              <p:cNvSpPr/>
              <p:nvPr/>
            </p:nvSpPr>
            <p:spPr>
              <a:xfrm>
                <a:off x="919327" y="7416803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7" name="object 3429">
                <a:extLst>
                  <a:ext uri="{FF2B5EF4-FFF2-40B4-BE49-F238E27FC236}">
                    <a16:creationId xmlns:a16="http://schemas.microsoft.com/office/drawing/2014/main" id="{C4A55DB2-D466-FEE7-9B29-E31DDF90FA21}"/>
                  </a:ext>
                </a:extLst>
              </p:cNvPr>
              <p:cNvSpPr/>
              <p:nvPr/>
            </p:nvSpPr>
            <p:spPr>
              <a:xfrm>
                <a:off x="9271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8" name="object 3430">
                <a:extLst>
                  <a:ext uri="{FF2B5EF4-FFF2-40B4-BE49-F238E27FC236}">
                    <a16:creationId xmlns:a16="http://schemas.microsoft.com/office/drawing/2014/main" id="{0FED6E07-A049-572F-7F6C-867591E391D9}"/>
                  </a:ext>
                </a:extLst>
              </p:cNvPr>
              <p:cNvSpPr/>
              <p:nvPr/>
            </p:nvSpPr>
            <p:spPr>
              <a:xfrm>
                <a:off x="942780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09" name="object 3431">
                <a:extLst>
                  <a:ext uri="{FF2B5EF4-FFF2-40B4-BE49-F238E27FC236}">
                    <a16:creationId xmlns:a16="http://schemas.microsoft.com/office/drawing/2014/main" id="{E549F99E-68D9-EC9B-A020-07454A64C8D6}"/>
                  </a:ext>
                </a:extLst>
              </p:cNvPr>
              <p:cNvSpPr/>
              <p:nvPr/>
            </p:nvSpPr>
            <p:spPr>
              <a:xfrm>
                <a:off x="942780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0" name="object 3432">
                <a:extLst>
                  <a:ext uri="{FF2B5EF4-FFF2-40B4-BE49-F238E27FC236}">
                    <a16:creationId xmlns:a16="http://schemas.microsoft.com/office/drawing/2014/main" id="{96CCB151-5437-7515-337B-1890EE73EF42}"/>
                  </a:ext>
                </a:extLst>
              </p:cNvPr>
              <p:cNvSpPr/>
              <p:nvPr/>
            </p:nvSpPr>
            <p:spPr>
              <a:xfrm>
                <a:off x="95581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1" name="object 3433">
                <a:extLst>
                  <a:ext uri="{FF2B5EF4-FFF2-40B4-BE49-F238E27FC236}">
                    <a16:creationId xmlns:a16="http://schemas.microsoft.com/office/drawing/2014/main" id="{57D6A58C-42E1-A726-FF3E-F7D37FF6A910}"/>
                  </a:ext>
                </a:extLst>
              </p:cNvPr>
              <p:cNvSpPr/>
              <p:nvPr/>
            </p:nvSpPr>
            <p:spPr>
              <a:xfrm>
                <a:off x="955815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2" name="object 3434">
                <a:extLst>
                  <a:ext uri="{FF2B5EF4-FFF2-40B4-BE49-F238E27FC236}">
                    <a16:creationId xmlns:a16="http://schemas.microsoft.com/office/drawing/2014/main" id="{A89D2F67-7B20-1A17-DA8E-AEC2E24B2414}"/>
                  </a:ext>
                </a:extLst>
              </p:cNvPr>
              <p:cNvSpPr/>
              <p:nvPr/>
            </p:nvSpPr>
            <p:spPr>
              <a:xfrm>
                <a:off x="97145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3" name="object 3435">
                <a:extLst>
                  <a:ext uri="{FF2B5EF4-FFF2-40B4-BE49-F238E27FC236}">
                    <a16:creationId xmlns:a16="http://schemas.microsoft.com/office/drawing/2014/main" id="{C8ACCE71-C402-2EBE-A0DD-12EB42E00F1B}"/>
                  </a:ext>
                </a:extLst>
              </p:cNvPr>
              <p:cNvSpPr/>
              <p:nvPr/>
            </p:nvSpPr>
            <p:spPr>
              <a:xfrm>
                <a:off x="971454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4" name="object 3436">
                <a:extLst>
                  <a:ext uri="{FF2B5EF4-FFF2-40B4-BE49-F238E27FC236}">
                    <a16:creationId xmlns:a16="http://schemas.microsoft.com/office/drawing/2014/main" id="{F3B3AB16-D682-2E3C-0B6D-A17DAE7B3CA8}"/>
                  </a:ext>
                </a:extLst>
              </p:cNvPr>
              <p:cNvSpPr/>
              <p:nvPr/>
            </p:nvSpPr>
            <p:spPr>
              <a:xfrm>
                <a:off x="98708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5" name="object 3437">
                <a:extLst>
                  <a:ext uri="{FF2B5EF4-FFF2-40B4-BE49-F238E27FC236}">
                    <a16:creationId xmlns:a16="http://schemas.microsoft.com/office/drawing/2014/main" id="{073FBB2A-F8A4-0382-2908-C77DCCF227FC}"/>
                  </a:ext>
                </a:extLst>
              </p:cNvPr>
              <p:cNvSpPr/>
              <p:nvPr/>
            </p:nvSpPr>
            <p:spPr>
              <a:xfrm>
                <a:off x="100011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6" name="object 3438">
                <a:extLst>
                  <a:ext uri="{FF2B5EF4-FFF2-40B4-BE49-F238E27FC236}">
                    <a16:creationId xmlns:a16="http://schemas.microsoft.com/office/drawing/2014/main" id="{C3DD74F5-8C34-88B0-A450-8E10966C5A2D}"/>
                  </a:ext>
                </a:extLst>
              </p:cNvPr>
              <p:cNvSpPr/>
              <p:nvPr/>
            </p:nvSpPr>
            <p:spPr>
              <a:xfrm>
                <a:off x="100011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7" name="object 3439">
                <a:extLst>
                  <a:ext uri="{FF2B5EF4-FFF2-40B4-BE49-F238E27FC236}">
                    <a16:creationId xmlns:a16="http://schemas.microsoft.com/office/drawing/2014/main" id="{415489AE-1844-3BC6-7BEB-70301ED01D65}"/>
                  </a:ext>
                </a:extLst>
              </p:cNvPr>
              <p:cNvSpPr/>
              <p:nvPr/>
            </p:nvSpPr>
            <p:spPr>
              <a:xfrm>
                <a:off x="101575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8" name="object 3440">
                <a:extLst>
                  <a:ext uri="{FF2B5EF4-FFF2-40B4-BE49-F238E27FC236}">
                    <a16:creationId xmlns:a16="http://schemas.microsoft.com/office/drawing/2014/main" id="{CF9E1A43-553E-325D-2044-25DC9E759C51}"/>
                  </a:ext>
                </a:extLst>
              </p:cNvPr>
              <p:cNvSpPr/>
              <p:nvPr/>
            </p:nvSpPr>
            <p:spPr>
              <a:xfrm>
                <a:off x="101575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19" name="object 3441">
                <a:extLst>
                  <a:ext uri="{FF2B5EF4-FFF2-40B4-BE49-F238E27FC236}">
                    <a16:creationId xmlns:a16="http://schemas.microsoft.com/office/drawing/2014/main" id="{D00286B8-B30C-65E1-0451-4CBA7F22775C}"/>
                  </a:ext>
                </a:extLst>
              </p:cNvPr>
              <p:cNvSpPr/>
              <p:nvPr/>
            </p:nvSpPr>
            <p:spPr>
              <a:xfrm>
                <a:off x="1031394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0" name="object 3442">
                <a:extLst>
                  <a:ext uri="{FF2B5EF4-FFF2-40B4-BE49-F238E27FC236}">
                    <a16:creationId xmlns:a16="http://schemas.microsoft.com/office/drawing/2014/main" id="{2901D114-F1FE-0630-ADAA-5237F1095D39}"/>
                  </a:ext>
                </a:extLst>
              </p:cNvPr>
              <p:cNvSpPr/>
              <p:nvPr/>
            </p:nvSpPr>
            <p:spPr>
              <a:xfrm>
                <a:off x="104702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1" name="object 3443">
                <a:extLst>
                  <a:ext uri="{FF2B5EF4-FFF2-40B4-BE49-F238E27FC236}">
                    <a16:creationId xmlns:a16="http://schemas.microsoft.com/office/drawing/2014/main" id="{13BA5CE4-6F7F-9F16-34C4-CCB7FE82FB04}"/>
                  </a:ext>
                </a:extLst>
              </p:cNvPr>
              <p:cNvSpPr/>
              <p:nvPr/>
            </p:nvSpPr>
            <p:spPr>
              <a:xfrm>
                <a:off x="104702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2" name="object 3444">
                <a:extLst>
                  <a:ext uri="{FF2B5EF4-FFF2-40B4-BE49-F238E27FC236}">
                    <a16:creationId xmlns:a16="http://schemas.microsoft.com/office/drawing/2014/main" id="{D7DB57AD-4C99-328F-2E73-1D9D6724D5CF}"/>
                  </a:ext>
                </a:extLst>
              </p:cNvPr>
              <p:cNvSpPr/>
              <p:nvPr/>
            </p:nvSpPr>
            <p:spPr>
              <a:xfrm>
                <a:off x="1031401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3" name="object 3445">
                <a:extLst>
                  <a:ext uri="{FF2B5EF4-FFF2-40B4-BE49-F238E27FC236}">
                    <a16:creationId xmlns:a16="http://schemas.microsoft.com/office/drawing/2014/main" id="{96507791-C5B4-503B-3AA1-2C3C07949F00}"/>
                  </a:ext>
                </a:extLst>
              </p:cNvPr>
              <p:cNvSpPr/>
              <p:nvPr/>
            </p:nvSpPr>
            <p:spPr>
              <a:xfrm>
                <a:off x="1018364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4" name="object 3446">
                <a:extLst>
                  <a:ext uri="{FF2B5EF4-FFF2-40B4-BE49-F238E27FC236}">
                    <a16:creationId xmlns:a16="http://schemas.microsoft.com/office/drawing/2014/main" id="{69A27482-4147-2F6F-9A80-B499C5D2948F}"/>
                  </a:ext>
                </a:extLst>
              </p:cNvPr>
              <p:cNvSpPr/>
              <p:nvPr/>
            </p:nvSpPr>
            <p:spPr>
              <a:xfrm>
                <a:off x="100272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5" name="object 3447">
                <a:extLst>
                  <a:ext uri="{FF2B5EF4-FFF2-40B4-BE49-F238E27FC236}">
                    <a16:creationId xmlns:a16="http://schemas.microsoft.com/office/drawing/2014/main" id="{E752E7D7-916B-D0DF-FB83-237A3EA02138}"/>
                  </a:ext>
                </a:extLst>
              </p:cNvPr>
              <p:cNvSpPr/>
              <p:nvPr/>
            </p:nvSpPr>
            <p:spPr>
              <a:xfrm>
                <a:off x="987085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6" name="object 3448">
                <a:extLst>
                  <a:ext uri="{FF2B5EF4-FFF2-40B4-BE49-F238E27FC236}">
                    <a16:creationId xmlns:a16="http://schemas.microsoft.com/office/drawing/2014/main" id="{6DE44010-FDC8-7D4B-A242-39868EE417F3}"/>
                  </a:ext>
                </a:extLst>
              </p:cNvPr>
              <p:cNvSpPr/>
              <p:nvPr/>
            </p:nvSpPr>
            <p:spPr>
              <a:xfrm>
                <a:off x="95841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7" name="object 3449">
                <a:extLst>
                  <a:ext uri="{FF2B5EF4-FFF2-40B4-BE49-F238E27FC236}">
                    <a16:creationId xmlns:a16="http://schemas.microsoft.com/office/drawing/2014/main" id="{2948814D-FC7F-179B-C04C-AC64277A0A32}"/>
                  </a:ext>
                </a:extLst>
              </p:cNvPr>
              <p:cNvSpPr/>
              <p:nvPr/>
            </p:nvSpPr>
            <p:spPr>
              <a:xfrm>
                <a:off x="927152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8" name="object 3450">
                <a:extLst>
                  <a:ext uri="{FF2B5EF4-FFF2-40B4-BE49-F238E27FC236}">
                    <a16:creationId xmlns:a16="http://schemas.microsoft.com/office/drawing/2014/main" id="{09923633-AE39-1C6B-8608-0818A6BBD829}"/>
                  </a:ext>
                </a:extLst>
              </p:cNvPr>
              <p:cNvSpPr/>
              <p:nvPr/>
            </p:nvSpPr>
            <p:spPr>
              <a:xfrm>
                <a:off x="914123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29" name="object 3451">
                <a:extLst>
                  <a:ext uri="{FF2B5EF4-FFF2-40B4-BE49-F238E27FC236}">
                    <a16:creationId xmlns:a16="http://schemas.microsoft.com/office/drawing/2014/main" id="{5497CAFE-CF1E-2C60-66EC-C8DA4B4B4AEC}"/>
                  </a:ext>
                </a:extLst>
              </p:cNvPr>
              <p:cNvSpPr/>
              <p:nvPr/>
            </p:nvSpPr>
            <p:spPr>
              <a:xfrm>
                <a:off x="121120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0" name="object 3452">
                <a:extLst>
                  <a:ext uri="{FF2B5EF4-FFF2-40B4-BE49-F238E27FC236}">
                    <a16:creationId xmlns:a16="http://schemas.microsoft.com/office/drawing/2014/main" id="{C557D8C7-5BFF-3416-0EA7-85257B4A4102}"/>
                  </a:ext>
                </a:extLst>
              </p:cNvPr>
              <p:cNvSpPr/>
              <p:nvPr/>
            </p:nvSpPr>
            <p:spPr>
              <a:xfrm>
                <a:off x="1070472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1" name="object 3453">
                <a:extLst>
                  <a:ext uri="{FF2B5EF4-FFF2-40B4-BE49-F238E27FC236}">
                    <a16:creationId xmlns:a16="http://schemas.microsoft.com/office/drawing/2014/main" id="{87C36A66-930E-A527-90B0-DEAD7B1F6C4B}"/>
                  </a:ext>
                </a:extLst>
              </p:cNvPr>
              <p:cNvSpPr/>
              <p:nvPr/>
            </p:nvSpPr>
            <p:spPr>
              <a:xfrm>
                <a:off x="119818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2" name="object 3454">
                <a:extLst>
                  <a:ext uri="{FF2B5EF4-FFF2-40B4-BE49-F238E27FC236}">
                    <a16:creationId xmlns:a16="http://schemas.microsoft.com/office/drawing/2014/main" id="{A8A2977E-A01D-EA44-51D6-F6E9EE928990}"/>
                  </a:ext>
                </a:extLst>
              </p:cNvPr>
              <p:cNvSpPr/>
              <p:nvPr/>
            </p:nvSpPr>
            <p:spPr>
              <a:xfrm>
                <a:off x="119556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3" name="object 3455">
                <a:extLst>
                  <a:ext uri="{FF2B5EF4-FFF2-40B4-BE49-F238E27FC236}">
                    <a16:creationId xmlns:a16="http://schemas.microsoft.com/office/drawing/2014/main" id="{FAD6624B-0F59-82A7-C901-60384A9C3A96}"/>
                  </a:ext>
                </a:extLst>
              </p:cNvPr>
              <p:cNvSpPr/>
              <p:nvPr/>
            </p:nvSpPr>
            <p:spPr>
              <a:xfrm>
                <a:off x="118254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4" name="object 3456">
                <a:extLst>
                  <a:ext uri="{FF2B5EF4-FFF2-40B4-BE49-F238E27FC236}">
                    <a16:creationId xmlns:a16="http://schemas.microsoft.com/office/drawing/2014/main" id="{83811582-6CD0-EF74-217A-6BB889C146C6}"/>
                  </a:ext>
                </a:extLst>
              </p:cNvPr>
              <p:cNvSpPr/>
              <p:nvPr/>
            </p:nvSpPr>
            <p:spPr>
              <a:xfrm>
                <a:off x="1182415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5" name="object 3457">
                <a:extLst>
                  <a:ext uri="{FF2B5EF4-FFF2-40B4-BE49-F238E27FC236}">
                    <a16:creationId xmlns:a16="http://schemas.microsoft.com/office/drawing/2014/main" id="{DF934BF4-5118-F1D8-77BF-7F96E1A28C5D}"/>
                  </a:ext>
                </a:extLst>
              </p:cNvPr>
              <p:cNvSpPr/>
              <p:nvPr/>
            </p:nvSpPr>
            <p:spPr>
              <a:xfrm>
                <a:off x="116690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6" name="object 3458">
                <a:extLst>
                  <a:ext uri="{FF2B5EF4-FFF2-40B4-BE49-F238E27FC236}">
                    <a16:creationId xmlns:a16="http://schemas.microsoft.com/office/drawing/2014/main" id="{25931B8B-839B-DC93-19F0-9CF3152C10A3}"/>
                  </a:ext>
                </a:extLst>
              </p:cNvPr>
              <p:cNvSpPr/>
              <p:nvPr/>
            </p:nvSpPr>
            <p:spPr>
              <a:xfrm>
                <a:off x="115386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7" name="object 3459">
                <a:extLst>
                  <a:ext uri="{FF2B5EF4-FFF2-40B4-BE49-F238E27FC236}">
                    <a16:creationId xmlns:a16="http://schemas.microsoft.com/office/drawing/2014/main" id="{D02B62B1-E5C4-9E05-0758-CA0F764171D2}"/>
                  </a:ext>
                </a:extLst>
              </p:cNvPr>
              <p:cNvSpPr/>
              <p:nvPr/>
            </p:nvSpPr>
            <p:spPr>
              <a:xfrm>
                <a:off x="115126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8" name="object 3460">
                <a:extLst>
                  <a:ext uri="{FF2B5EF4-FFF2-40B4-BE49-F238E27FC236}">
                    <a16:creationId xmlns:a16="http://schemas.microsoft.com/office/drawing/2014/main" id="{0C3645B6-2F56-BDCB-4E0C-09BCCF8BCC0B}"/>
                  </a:ext>
                </a:extLst>
              </p:cNvPr>
              <p:cNvSpPr/>
              <p:nvPr/>
            </p:nvSpPr>
            <p:spPr>
              <a:xfrm>
                <a:off x="113824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39" name="object 3461">
                <a:extLst>
                  <a:ext uri="{FF2B5EF4-FFF2-40B4-BE49-F238E27FC236}">
                    <a16:creationId xmlns:a16="http://schemas.microsoft.com/office/drawing/2014/main" id="{B9971372-A5DA-1240-90C0-EACA6554D0A1}"/>
                  </a:ext>
                </a:extLst>
              </p:cNvPr>
              <p:cNvSpPr/>
              <p:nvPr/>
            </p:nvSpPr>
            <p:spPr>
              <a:xfrm>
                <a:off x="113563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0" name="object 3462">
                <a:extLst>
                  <a:ext uri="{FF2B5EF4-FFF2-40B4-BE49-F238E27FC236}">
                    <a16:creationId xmlns:a16="http://schemas.microsoft.com/office/drawing/2014/main" id="{07E6BFC0-21FF-7C37-A483-EF4D65EFEC8D}"/>
                  </a:ext>
                </a:extLst>
              </p:cNvPr>
              <p:cNvSpPr/>
              <p:nvPr/>
            </p:nvSpPr>
            <p:spPr>
              <a:xfrm>
                <a:off x="112260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1" name="object 3463">
                <a:extLst>
                  <a:ext uri="{FF2B5EF4-FFF2-40B4-BE49-F238E27FC236}">
                    <a16:creationId xmlns:a16="http://schemas.microsoft.com/office/drawing/2014/main" id="{C140FBB8-E2CB-29EE-7A84-E8CAF5B7F19B}"/>
                  </a:ext>
                </a:extLst>
              </p:cNvPr>
              <p:cNvSpPr/>
              <p:nvPr/>
            </p:nvSpPr>
            <p:spPr>
              <a:xfrm>
                <a:off x="110696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2" name="object 3464">
                <a:extLst>
                  <a:ext uri="{FF2B5EF4-FFF2-40B4-BE49-F238E27FC236}">
                    <a16:creationId xmlns:a16="http://schemas.microsoft.com/office/drawing/2014/main" id="{59CA2A8C-69EB-FAD9-AA82-7077C8FF52EF}"/>
                  </a:ext>
                </a:extLst>
              </p:cNvPr>
              <p:cNvSpPr/>
              <p:nvPr/>
            </p:nvSpPr>
            <p:spPr>
              <a:xfrm>
                <a:off x="10939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3" name="object 3465">
                <a:extLst>
                  <a:ext uri="{FF2B5EF4-FFF2-40B4-BE49-F238E27FC236}">
                    <a16:creationId xmlns:a16="http://schemas.microsoft.com/office/drawing/2014/main" id="{427C6080-94EF-D8EE-CB70-69F8676A7FB8}"/>
                  </a:ext>
                </a:extLst>
              </p:cNvPr>
              <p:cNvSpPr/>
              <p:nvPr/>
            </p:nvSpPr>
            <p:spPr>
              <a:xfrm>
                <a:off x="1091323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4" name="object 3466">
                <a:extLst>
                  <a:ext uri="{FF2B5EF4-FFF2-40B4-BE49-F238E27FC236}">
                    <a16:creationId xmlns:a16="http://schemas.microsoft.com/office/drawing/2014/main" id="{2B7D52D7-4B74-AADA-088A-CFD1C146C92B}"/>
                  </a:ext>
                </a:extLst>
              </p:cNvPr>
              <p:cNvSpPr/>
              <p:nvPr/>
            </p:nvSpPr>
            <p:spPr>
              <a:xfrm>
                <a:off x="107830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5" name="object 3467">
                <a:extLst>
                  <a:ext uri="{FF2B5EF4-FFF2-40B4-BE49-F238E27FC236}">
                    <a16:creationId xmlns:a16="http://schemas.microsoft.com/office/drawing/2014/main" id="{AD431EA2-AC45-A8F0-44CA-E0EDFF09CC5D}"/>
                  </a:ext>
                </a:extLst>
              </p:cNvPr>
              <p:cNvSpPr/>
              <p:nvPr/>
            </p:nvSpPr>
            <p:spPr>
              <a:xfrm>
                <a:off x="1075696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6" name="object 3468">
                <a:extLst>
                  <a:ext uri="{FF2B5EF4-FFF2-40B4-BE49-F238E27FC236}">
                    <a16:creationId xmlns:a16="http://schemas.microsoft.com/office/drawing/2014/main" id="{05314E83-06D5-5615-EEFC-1244981A511C}"/>
                  </a:ext>
                </a:extLst>
              </p:cNvPr>
              <p:cNvSpPr/>
              <p:nvPr/>
            </p:nvSpPr>
            <p:spPr>
              <a:xfrm>
                <a:off x="106266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7" name="object 3469">
                <a:extLst>
                  <a:ext uri="{FF2B5EF4-FFF2-40B4-BE49-F238E27FC236}">
                    <a16:creationId xmlns:a16="http://schemas.microsoft.com/office/drawing/2014/main" id="{B21E304E-0D1F-DE52-2C33-DD3FB203AFE6}"/>
                  </a:ext>
                </a:extLst>
              </p:cNvPr>
              <p:cNvSpPr/>
              <p:nvPr/>
            </p:nvSpPr>
            <p:spPr>
              <a:xfrm>
                <a:off x="107830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8" name="object 3470">
                <a:extLst>
                  <a:ext uri="{FF2B5EF4-FFF2-40B4-BE49-F238E27FC236}">
                    <a16:creationId xmlns:a16="http://schemas.microsoft.com/office/drawing/2014/main" id="{E6F13B9A-C2A2-410F-EE2E-53A36A89564E}"/>
                  </a:ext>
                </a:extLst>
              </p:cNvPr>
              <p:cNvSpPr/>
              <p:nvPr/>
            </p:nvSpPr>
            <p:spPr>
              <a:xfrm>
                <a:off x="10939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49" name="object 3471">
                <a:extLst>
                  <a:ext uri="{FF2B5EF4-FFF2-40B4-BE49-F238E27FC236}">
                    <a16:creationId xmlns:a16="http://schemas.microsoft.com/office/drawing/2014/main" id="{CA4C5258-E655-732D-D2AF-6E0147A740F6}"/>
                  </a:ext>
                </a:extLst>
              </p:cNvPr>
              <p:cNvSpPr/>
              <p:nvPr/>
            </p:nvSpPr>
            <p:spPr>
              <a:xfrm>
                <a:off x="110696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0" name="object 3472">
                <a:extLst>
                  <a:ext uri="{FF2B5EF4-FFF2-40B4-BE49-F238E27FC236}">
                    <a16:creationId xmlns:a16="http://schemas.microsoft.com/office/drawing/2014/main" id="{E36A6DF5-FBC8-06C3-1AA2-008723F82592}"/>
                  </a:ext>
                </a:extLst>
              </p:cNvPr>
              <p:cNvSpPr/>
              <p:nvPr/>
            </p:nvSpPr>
            <p:spPr>
              <a:xfrm>
                <a:off x="112260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1" name="object 3473">
                <a:extLst>
                  <a:ext uri="{FF2B5EF4-FFF2-40B4-BE49-F238E27FC236}">
                    <a16:creationId xmlns:a16="http://schemas.microsoft.com/office/drawing/2014/main" id="{96F94B9F-8E11-4EFB-CE66-035B71F69EC3}"/>
                  </a:ext>
                </a:extLst>
              </p:cNvPr>
              <p:cNvSpPr/>
              <p:nvPr/>
            </p:nvSpPr>
            <p:spPr>
              <a:xfrm>
                <a:off x="113824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2" name="object 3474">
                <a:extLst>
                  <a:ext uri="{FF2B5EF4-FFF2-40B4-BE49-F238E27FC236}">
                    <a16:creationId xmlns:a16="http://schemas.microsoft.com/office/drawing/2014/main" id="{28273AD5-4F2A-C9FD-F952-9AF54EC1F053}"/>
                  </a:ext>
                </a:extLst>
              </p:cNvPr>
              <p:cNvSpPr/>
              <p:nvPr/>
            </p:nvSpPr>
            <p:spPr>
              <a:xfrm>
                <a:off x="115386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3" name="object 3475">
                <a:extLst>
                  <a:ext uri="{FF2B5EF4-FFF2-40B4-BE49-F238E27FC236}">
                    <a16:creationId xmlns:a16="http://schemas.microsoft.com/office/drawing/2014/main" id="{E257FB08-F92E-5772-8988-5172C1E883E6}"/>
                  </a:ext>
                </a:extLst>
              </p:cNvPr>
              <p:cNvSpPr/>
              <p:nvPr/>
            </p:nvSpPr>
            <p:spPr>
              <a:xfrm>
                <a:off x="1166903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4" name="object 3476">
                <a:extLst>
                  <a:ext uri="{FF2B5EF4-FFF2-40B4-BE49-F238E27FC236}">
                    <a16:creationId xmlns:a16="http://schemas.microsoft.com/office/drawing/2014/main" id="{77D4648E-9BF0-65DF-9607-AD356D67A275}"/>
                  </a:ext>
                </a:extLst>
              </p:cNvPr>
              <p:cNvSpPr/>
              <p:nvPr/>
            </p:nvSpPr>
            <p:spPr>
              <a:xfrm>
                <a:off x="119818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5" name="object 3477">
                <a:extLst>
                  <a:ext uri="{FF2B5EF4-FFF2-40B4-BE49-F238E27FC236}">
                    <a16:creationId xmlns:a16="http://schemas.microsoft.com/office/drawing/2014/main" id="{E30BBB34-4C8F-5FEA-1258-7E4B64491783}"/>
                  </a:ext>
                </a:extLst>
              </p:cNvPr>
              <p:cNvSpPr/>
              <p:nvPr/>
            </p:nvSpPr>
            <p:spPr>
              <a:xfrm>
                <a:off x="106266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6" name="object 3478">
                <a:extLst>
                  <a:ext uri="{FF2B5EF4-FFF2-40B4-BE49-F238E27FC236}">
                    <a16:creationId xmlns:a16="http://schemas.microsoft.com/office/drawing/2014/main" id="{850027DD-F76D-D6C7-5A20-F5EE04DF65DE}"/>
                  </a:ext>
                </a:extLst>
              </p:cNvPr>
              <p:cNvSpPr/>
              <p:nvPr/>
            </p:nvSpPr>
            <p:spPr>
              <a:xfrm>
                <a:off x="1060057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7" name="object 3479">
                <a:extLst>
                  <a:ext uri="{FF2B5EF4-FFF2-40B4-BE49-F238E27FC236}">
                    <a16:creationId xmlns:a16="http://schemas.microsoft.com/office/drawing/2014/main" id="{F2D4914C-3922-E4D1-8D99-D7B21738DC5C}"/>
                  </a:ext>
                </a:extLst>
              </p:cNvPr>
              <p:cNvSpPr/>
              <p:nvPr/>
            </p:nvSpPr>
            <p:spPr>
              <a:xfrm>
                <a:off x="1052243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10426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8" name="object 3480">
                <a:extLst>
                  <a:ext uri="{FF2B5EF4-FFF2-40B4-BE49-F238E27FC236}">
                    <a16:creationId xmlns:a16="http://schemas.microsoft.com/office/drawing/2014/main" id="{7E233F60-43F7-9CA2-E52D-2EC50629504B}"/>
                  </a:ext>
                </a:extLst>
              </p:cNvPr>
              <p:cNvSpPr/>
              <p:nvPr/>
            </p:nvSpPr>
            <p:spPr>
              <a:xfrm>
                <a:off x="914119" y="740637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0" y="0"/>
                    </a:moveTo>
                    <a:lnTo>
                      <a:pt x="781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59" name="object 3481">
                <a:extLst>
                  <a:ext uri="{FF2B5EF4-FFF2-40B4-BE49-F238E27FC236}">
                    <a16:creationId xmlns:a16="http://schemas.microsoft.com/office/drawing/2014/main" id="{3A20CD20-6A26-8946-2F09-A030753C39E7}"/>
                  </a:ext>
                </a:extLst>
              </p:cNvPr>
              <p:cNvSpPr/>
              <p:nvPr/>
            </p:nvSpPr>
            <p:spPr>
              <a:xfrm>
                <a:off x="1065268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0" name="object 3482">
                <a:extLst>
                  <a:ext uri="{FF2B5EF4-FFF2-40B4-BE49-F238E27FC236}">
                    <a16:creationId xmlns:a16="http://schemas.microsoft.com/office/drawing/2014/main" id="{DC2B3E12-B439-8F28-A5B2-83260FC3C19D}"/>
                  </a:ext>
                </a:extLst>
              </p:cNvPr>
              <p:cNvSpPr/>
              <p:nvPr/>
            </p:nvSpPr>
            <p:spPr>
              <a:xfrm>
                <a:off x="1203393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1" name="object 3483">
                <a:extLst>
                  <a:ext uri="{FF2B5EF4-FFF2-40B4-BE49-F238E27FC236}">
                    <a16:creationId xmlns:a16="http://schemas.microsoft.com/office/drawing/2014/main" id="{59805568-1893-D4DB-37C9-E3AC1290503E}"/>
                  </a:ext>
                </a:extLst>
              </p:cNvPr>
              <p:cNvSpPr/>
              <p:nvPr/>
            </p:nvSpPr>
            <p:spPr>
              <a:xfrm>
                <a:off x="914119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2" name="object 3484">
                <a:extLst>
                  <a:ext uri="{FF2B5EF4-FFF2-40B4-BE49-F238E27FC236}">
                    <a16:creationId xmlns:a16="http://schemas.microsoft.com/office/drawing/2014/main" id="{BE0287A4-BC2C-DD91-46AD-8E3D9E841F79}"/>
                  </a:ext>
                </a:extLst>
              </p:cNvPr>
              <p:cNvSpPr/>
              <p:nvPr/>
            </p:nvSpPr>
            <p:spPr>
              <a:xfrm>
                <a:off x="919327" y="7492370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3" name="object 3485">
                <a:extLst>
                  <a:ext uri="{FF2B5EF4-FFF2-40B4-BE49-F238E27FC236}">
                    <a16:creationId xmlns:a16="http://schemas.microsoft.com/office/drawing/2014/main" id="{1D066896-F2F4-440B-A4DC-53D946D5F54F}"/>
                  </a:ext>
                </a:extLst>
              </p:cNvPr>
              <p:cNvSpPr/>
              <p:nvPr/>
            </p:nvSpPr>
            <p:spPr>
              <a:xfrm>
                <a:off x="9271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4" name="object 3486">
                <a:extLst>
                  <a:ext uri="{FF2B5EF4-FFF2-40B4-BE49-F238E27FC236}">
                    <a16:creationId xmlns:a16="http://schemas.microsoft.com/office/drawing/2014/main" id="{DD555EEA-5523-3A71-2F1E-E91E42B666AE}"/>
                  </a:ext>
                </a:extLst>
              </p:cNvPr>
              <p:cNvSpPr/>
              <p:nvPr/>
            </p:nvSpPr>
            <p:spPr>
              <a:xfrm>
                <a:off x="942780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5" name="object 3487">
                <a:extLst>
                  <a:ext uri="{FF2B5EF4-FFF2-40B4-BE49-F238E27FC236}">
                    <a16:creationId xmlns:a16="http://schemas.microsoft.com/office/drawing/2014/main" id="{A77E26A4-1822-0655-F0C1-D6A024270717}"/>
                  </a:ext>
                </a:extLst>
              </p:cNvPr>
              <p:cNvSpPr/>
              <p:nvPr/>
            </p:nvSpPr>
            <p:spPr>
              <a:xfrm>
                <a:off x="942780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6" name="object 3488">
                <a:extLst>
                  <a:ext uri="{FF2B5EF4-FFF2-40B4-BE49-F238E27FC236}">
                    <a16:creationId xmlns:a16="http://schemas.microsoft.com/office/drawing/2014/main" id="{A4FC2AC8-2DF1-EEE7-417D-B2F2F796A5D2}"/>
                  </a:ext>
                </a:extLst>
              </p:cNvPr>
              <p:cNvSpPr/>
              <p:nvPr/>
            </p:nvSpPr>
            <p:spPr>
              <a:xfrm>
                <a:off x="95581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7" name="object 3489">
                <a:extLst>
                  <a:ext uri="{FF2B5EF4-FFF2-40B4-BE49-F238E27FC236}">
                    <a16:creationId xmlns:a16="http://schemas.microsoft.com/office/drawing/2014/main" id="{D127751E-9A19-894D-936F-F93A2C19F9EF}"/>
                  </a:ext>
                </a:extLst>
              </p:cNvPr>
              <p:cNvSpPr/>
              <p:nvPr/>
            </p:nvSpPr>
            <p:spPr>
              <a:xfrm>
                <a:off x="955815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8" name="object 3490">
                <a:extLst>
                  <a:ext uri="{FF2B5EF4-FFF2-40B4-BE49-F238E27FC236}">
                    <a16:creationId xmlns:a16="http://schemas.microsoft.com/office/drawing/2014/main" id="{96B10A27-C4D6-941B-38D7-A1F91C7FFC08}"/>
                  </a:ext>
                </a:extLst>
              </p:cNvPr>
              <p:cNvSpPr/>
              <p:nvPr/>
            </p:nvSpPr>
            <p:spPr>
              <a:xfrm>
                <a:off x="97145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69" name="object 3491">
                <a:extLst>
                  <a:ext uri="{FF2B5EF4-FFF2-40B4-BE49-F238E27FC236}">
                    <a16:creationId xmlns:a16="http://schemas.microsoft.com/office/drawing/2014/main" id="{B50F2786-AAC3-6929-C315-DD5686026087}"/>
                  </a:ext>
                </a:extLst>
              </p:cNvPr>
              <p:cNvSpPr/>
              <p:nvPr/>
            </p:nvSpPr>
            <p:spPr>
              <a:xfrm>
                <a:off x="971454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0" name="object 3492">
                <a:extLst>
                  <a:ext uri="{FF2B5EF4-FFF2-40B4-BE49-F238E27FC236}">
                    <a16:creationId xmlns:a16="http://schemas.microsoft.com/office/drawing/2014/main" id="{64D26604-6D07-99E3-7289-434593C7BA63}"/>
                  </a:ext>
                </a:extLst>
              </p:cNvPr>
              <p:cNvSpPr/>
              <p:nvPr/>
            </p:nvSpPr>
            <p:spPr>
              <a:xfrm>
                <a:off x="98708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1" name="object 3493">
                <a:extLst>
                  <a:ext uri="{FF2B5EF4-FFF2-40B4-BE49-F238E27FC236}">
                    <a16:creationId xmlns:a16="http://schemas.microsoft.com/office/drawing/2014/main" id="{4448F677-7491-5372-309B-2CF2B6FDEF58}"/>
                  </a:ext>
                </a:extLst>
              </p:cNvPr>
              <p:cNvSpPr/>
              <p:nvPr/>
            </p:nvSpPr>
            <p:spPr>
              <a:xfrm>
                <a:off x="100011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2" name="object 3494">
                <a:extLst>
                  <a:ext uri="{FF2B5EF4-FFF2-40B4-BE49-F238E27FC236}">
                    <a16:creationId xmlns:a16="http://schemas.microsoft.com/office/drawing/2014/main" id="{EADE84C9-C711-D6B7-D3CA-98068CDB0E46}"/>
                  </a:ext>
                </a:extLst>
              </p:cNvPr>
              <p:cNvSpPr/>
              <p:nvPr/>
            </p:nvSpPr>
            <p:spPr>
              <a:xfrm>
                <a:off x="100011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3" name="object 3495">
                <a:extLst>
                  <a:ext uri="{FF2B5EF4-FFF2-40B4-BE49-F238E27FC236}">
                    <a16:creationId xmlns:a16="http://schemas.microsoft.com/office/drawing/2014/main" id="{45452DA8-722E-827A-9323-AB106D757FAA}"/>
                  </a:ext>
                </a:extLst>
              </p:cNvPr>
              <p:cNvSpPr/>
              <p:nvPr/>
            </p:nvSpPr>
            <p:spPr>
              <a:xfrm>
                <a:off x="101575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4" name="object 3496">
                <a:extLst>
                  <a:ext uri="{FF2B5EF4-FFF2-40B4-BE49-F238E27FC236}">
                    <a16:creationId xmlns:a16="http://schemas.microsoft.com/office/drawing/2014/main" id="{02CFEC6C-FB65-9C64-AFD9-7378EC3582F3}"/>
                  </a:ext>
                </a:extLst>
              </p:cNvPr>
              <p:cNvSpPr/>
              <p:nvPr/>
            </p:nvSpPr>
            <p:spPr>
              <a:xfrm>
                <a:off x="101575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5" name="object 3497">
                <a:extLst>
                  <a:ext uri="{FF2B5EF4-FFF2-40B4-BE49-F238E27FC236}">
                    <a16:creationId xmlns:a16="http://schemas.microsoft.com/office/drawing/2014/main" id="{BC9CD9AF-3477-5723-9017-D942393CAE0C}"/>
                  </a:ext>
                </a:extLst>
              </p:cNvPr>
              <p:cNvSpPr/>
              <p:nvPr/>
            </p:nvSpPr>
            <p:spPr>
              <a:xfrm>
                <a:off x="1031394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6" name="object 3498">
                <a:extLst>
                  <a:ext uri="{FF2B5EF4-FFF2-40B4-BE49-F238E27FC236}">
                    <a16:creationId xmlns:a16="http://schemas.microsoft.com/office/drawing/2014/main" id="{067884BB-FF18-0E9F-4803-3E0E844CD760}"/>
                  </a:ext>
                </a:extLst>
              </p:cNvPr>
              <p:cNvSpPr/>
              <p:nvPr/>
            </p:nvSpPr>
            <p:spPr>
              <a:xfrm>
                <a:off x="104702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7" name="object 3499">
                <a:extLst>
                  <a:ext uri="{FF2B5EF4-FFF2-40B4-BE49-F238E27FC236}">
                    <a16:creationId xmlns:a16="http://schemas.microsoft.com/office/drawing/2014/main" id="{C04A8ADD-B566-1439-1240-AA1C9B403A61}"/>
                  </a:ext>
                </a:extLst>
              </p:cNvPr>
              <p:cNvSpPr/>
              <p:nvPr/>
            </p:nvSpPr>
            <p:spPr>
              <a:xfrm>
                <a:off x="104702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8" name="object 3500">
                <a:extLst>
                  <a:ext uri="{FF2B5EF4-FFF2-40B4-BE49-F238E27FC236}">
                    <a16:creationId xmlns:a16="http://schemas.microsoft.com/office/drawing/2014/main" id="{79941C14-0959-D101-4A5F-9AFCA57F6C2F}"/>
                  </a:ext>
                </a:extLst>
              </p:cNvPr>
              <p:cNvSpPr/>
              <p:nvPr/>
            </p:nvSpPr>
            <p:spPr>
              <a:xfrm>
                <a:off x="1031401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79" name="object 3501">
                <a:extLst>
                  <a:ext uri="{FF2B5EF4-FFF2-40B4-BE49-F238E27FC236}">
                    <a16:creationId xmlns:a16="http://schemas.microsoft.com/office/drawing/2014/main" id="{F10A14F2-7342-5864-0FB9-6634004093DE}"/>
                  </a:ext>
                </a:extLst>
              </p:cNvPr>
              <p:cNvSpPr/>
              <p:nvPr/>
            </p:nvSpPr>
            <p:spPr>
              <a:xfrm>
                <a:off x="1018364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0" name="object 3502">
                <a:extLst>
                  <a:ext uri="{FF2B5EF4-FFF2-40B4-BE49-F238E27FC236}">
                    <a16:creationId xmlns:a16="http://schemas.microsoft.com/office/drawing/2014/main" id="{4EA9B6E7-5511-57EE-90D7-51B008D1F7CB}"/>
                  </a:ext>
                </a:extLst>
              </p:cNvPr>
              <p:cNvSpPr/>
              <p:nvPr/>
            </p:nvSpPr>
            <p:spPr>
              <a:xfrm>
                <a:off x="100272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1" name="object 3503">
                <a:extLst>
                  <a:ext uri="{FF2B5EF4-FFF2-40B4-BE49-F238E27FC236}">
                    <a16:creationId xmlns:a16="http://schemas.microsoft.com/office/drawing/2014/main" id="{8AB4EB76-CBF5-9117-35F4-1A0F69DB8CF8}"/>
                  </a:ext>
                </a:extLst>
              </p:cNvPr>
              <p:cNvSpPr/>
              <p:nvPr/>
            </p:nvSpPr>
            <p:spPr>
              <a:xfrm>
                <a:off x="987085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2" name="object 3504">
                <a:extLst>
                  <a:ext uri="{FF2B5EF4-FFF2-40B4-BE49-F238E27FC236}">
                    <a16:creationId xmlns:a16="http://schemas.microsoft.com/office/drawing/2014/main" id="{3D6F1F10-CFC9-2CFD-B243-9A776DBC87C7}"/>
                  </a:ext>
                </a:extLst>
              </p:cNvPr>
              <p:cNvSpPr/>
              <p:nvPr/>
            </p:nvSpPr>
            <p:spPr>
              <a:xfrm>
                <a:off x="95841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3" name="object 3505">
                <a:extLst>
                  <a:ext uri="{FF2B5EF4-FFF2-40B4-BE49-F238E27FC236}">
                    <a16:creationId xmlns:a16="http://schemas.microsoft.com/office/drawing/2014/main" id="{493AFD9D-3D01-3B39-7087-C83FD9049812}"/>
                  </a:ext>
                </a:extLst>
              </p:cNvPr>
              <p:cNvSpPr/>
              <p:nvPr/>
            </p:nvSpPr>
            <p:spPr>
              <a:xfrm>
                <a:off x="927152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4" name="object 3506">
                <a:extLst>
                  <a:ext uri="{FF2B5EF4-FFF2-40B4-BE49-F238E27FC236}">
                    <a16:creationId xmlns:a16="http://schemas.microsoft.com/office/drawing/2014/main" id="{D994D2F1-E728-9E5D-8813-A1BEFCC146DB}"/>
                  </a:ext>
                </a:extLst>
              </p:cNvPr>
              <p:cNvSpPr/>
              <p:nvPr/>
            </p:nvSpPr>
            <p:spPr>
              <a:xfrm>
                <a:off x="914123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5" name="object 3507">
                <a:extLst>
                  <a:ext uri="{FF2B5EF4-FFF2-40B4-BE49-F238E27FC236}">
                    <a16:creationId xmlns:a16="http://schemas.microsoft.com/office/drawing/2014/main" id="{79F643AC-66EB-09CC-B90A-EFACF9D558D0}"/>
                  </a:ext>
                </a:extLst>
              </p:cNvPr>
              <p:cNvSpPr/>
              <p:nvPr/>
            </p:nvSpPr>
            <p:spPr>
              <a:xfrm>
                <a:off x="121120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6" name="object 3508">
                <a:extLst>
                  <a:ext uri="{FF2B5EF4-FFF2-40B4-BE49-F238E27FC236}">
                    <a16:creationId xmlns:a16="http://schemas.microsoft.com/office/drawing/2014/main" id="{E987DEB4-00AB-71E0-D5E3-F5431E4E2BAF}"/>
                  </a:ext>
                </a:extLst>
              </p:cNvPr>
              <p:cNvSpPr/>
              <p:nvPr/>
            </p:nvSpPr>
            <p:spPr>
              <a:xfrm>
                <a:off x="1070472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7" name="object 3509">
                <a:extLst>
                  <a:ext uri="{FF2B5EF4-FFF2-40B4-BE49-F238E27FC236}">
                    <a16:creationId xmlns:a16="http://schemas.microsoft.com/office/drawing/2014/main" id="{923E877D-233B-806A-CBC0-618106AEB36A}"/>
                  </a:ext>
                </a:extLst>
              </p:cNvPr>
              <p:cNvSpPr/>
              <p:nvPr/>
            </p:nvSpPr>
            <p:spPr>
              <a:xfrm>
                <a:off x="119818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8" name="object 3510">
                <a:extLst>
                  <a:ext uri="{FF2B5EF4-FFF2-40B4-BE49-F238E27FC236}">
                    <a16:creationId xmlns:a16="http://schemas.microsoft.com/office/drawing/2014/main" id="{7BBA701E-F043-59A4-4636-4DFB0273AC5D}"/>
                  </a:ext>
                </a:extLst>
              </p:cNvPr>
              <p:cNvSpPr/>
              <p:nvPr/>
            </p:nvSpPr>
            <p:spPr>
              <a:xfrm>
                <a:off x="119556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89" name="object 3511">
                <a:extLst>
                  <a:ext uri="{FF2B5EF4-FFF2-40B4-BE49-F238E27FC236}">
                    <a16:creationId xmlns:a16="http://schemas.microsoft.com/office/drawing/2014/main" id="{F61D91AD-7208-8DEC-588B-9AF1DE8CE116}"/>
                  </a:ext>
                </a:extLst>
              </p:cNvPr>
              <p:cNvSpPr/>
              <p:nvPr/>
            </p:nvSpPr>
            <p:spPr>
              <a:xfrm>
                <a:off x="118254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0" name="object 3512">
                <a:extLst>
                  <a:ext uri="{FF2B5EF4-FFF2-40B4-BE49-F238E27FC236}">
                    <a16:creationId xmlns:a16="http://schemas.microsoft.com/office/drawing/2014/main" id="{F346512A-560D-5FCA-EA36-F71B09A2F7C7}"/>
                  </a:ext>
                </a:extLst>
              </p:cNvPr>
              <p:cNvSpPr/>
              <p:nvPr/>
            </p:nvSpPr>
            <p:spPr>
              <a:xfrm>
                <a:off x="1182415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1" name="object 3513">
                <a:extLst>
                  <a:ext uri="{FF2B5EF4-FFF2-40B4-BE49-F238E27FC236}">
                    <a16:creationId xmlns:a16="http://schemas.microsoft.com/office/drawing/2014/main" id="{34AD8FE1-6A09-843A-ED82-C845D1D75524}"/>
                  </a:ext>
                </a:extLst>
              </p:cNvPr>
              <p:cNvSpPr/>
              <p:nvPr/>
            </p:nvSpPr>
            <p:spPr>
              <a:xfrm>
                <a:off x="116690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2" name="object 3514">
                <a:extLst>
                  <a:ext uri="{FF2B5EF4-FFF2-40B4-BE49-F238E27FC236}">
                    <a16:creationId xmlns:a16="http://schemas.microsoft.com/office/drawing/2014/main" id="{89E47702-EB16-9379-4E32-78070302EF6E}"/>
                  </a:ext>
                </a:extLst>
              </p:cNvPr>
              <p:cNvSpPr/>
              <p:nvPr/>
            </p:nvSpPr>
            <p:spPr>
              <a:xfrm>
                <a:off x="115386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3" name="object 3515">
                <a:extLst>
                  <a:ext uri="{FF2B5EF4-FFF2-40B4-BE49-F238E27FC236}">
                    <a16:creationId xmlns:a16="http://schemas.microsoft.com/office/drawing/2014/main" id="{BE380975-4D5B-E6C6-541B-B7C750B0DB98}"/>
                  </a:ext>
                </a:extLst>
              </p:cNvPr>
              <p:cNvSpPr/>
              <p:nvPr/>
            </p:nvSpPr>
            <p:spPr>
              <a:xfrm>
                <a:off x="115126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4" name="object 3516">
                <a:extLst>
                  <a:ext uri="{FF2B5EF4-FFF2-40B4-BE49-F238E27FC236}">
                    <a16:creationId xmlns:a16="http://schemas.microsoft.com/office/drawing/2014/main" id="{3DBF122C-9175-4FDC-1712-E6CC213FAA5B}"/>
                  </a:ext>
                </a:extLst>
              </p:cNvPr>
              <p:cNvSpPr/>
              <p:nvPr/>
            </p:nvSpPr>
            <p:spPr>
              <a:xfrm>
                <a:off x="113824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5" name="object 3517">
                <a:extLst>
                  <a:ext uri="{FF2B5EF4-FFF2-40B4-BE49-F238E27FC236}">
                    <a16:creationId xmlns:a16="http://schemas.microsoft.com/office/drawing/2014/main" id="{C2B1EB78-FCF8-DC05-AD33-8C855B26C65C}"/>
                  </a:ext>
                </a:extLst>
              </p:cNvPr>
              <p:cNvSpPr/>
              <p:nvPr/>
            </p:nvSpPr>
            <p:spPr>
              <a:xfrm>
                <a:off x="113563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6" name="object 3518">
                <a:extLst>
                  <a:ext uri="{FF2B5EF4-FFF2-40B4-BE49-F238E27FC236}">
                    <a16:creationId xmlns:a16="http://schemas.microsoft.com/office/drawing/2014/main" id="{6989661D-9E25-517E-8E0E-5DA533ED9F87}"/>
                  </a:ext>
                </a:extLst>
              </p:cNvPr>
              <p:cNvSpPr/>
              <p:nvPr/>
            </p:nvSpPr>
            <p:spPr>
              <a:xfrm>
                <a:off x="112260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7" name="object 3519">
                <a:extLst>
                  <a:ext uri="{FF2B5EF4-FFF2-40B4-BE49-F238E27FC236}">
                    <a16:creationId xmlns:a16="http://schemas.microsoft.com/office/drawing/2014/main" id="{4AFEB0A9-3AE0-709A-8AFD-292E56B416C0}"/>
                  </a:ext>
                </a:extLst>
              </p:cNvPr>
              <p:cNvSpPr/>
              <p:nvPr/>
            </p:nvSpPr>
            <p:spPr>
              <a:xfrm>
                <a:off x="110696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8" name="object 3520">
                <a:extLst>
                  <a:ext uri="{FF2B5EF4-FFF2-40B4-BE49-F238E27FC236}">
                    <a16:creationId xmlns:a16="http://schemas.microsoft.com/office/drawing/2014/main" id="{A923C825-6466-4712-FA68-96A7B3BA0A8E}"/>
                  </a:ext>
                </a:extLst>
              </p:cNvPr>
              <p:cNvSpPr/>
              <p:nvPr/>
            </p:nvSpPr>
            <p:spPr>
              <a:xfrm>
                <a:off x="10939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99" name="object 3521">
                <a:extLst>
                  <a:ext uri="{FF2B5EF4-FFF2-40B4-BE49-F238E27FC236}">
                    <a16:creationId xmlns:a16="http://schemas.microsoft.com/office/drawing/2014/main" id="{690C8361-142F-2FC6-0AC0-538850762FB6}"/>
                  </a:ext>
                </a:extLst>
              </p:cNvPr>
              <p:cNvSpPr/>
              <p:nvPr/>
            </p:nvSpPr>
            <p:spPr>
              <a:xfrm>
                <a:off x="1091323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0" name="object 3522">
                <a:extLst>
                  <a:ext uri="{FF2B5EF4-FFF2-40B4-BE49-F238E27FC236}">
                    <a16:creationId xmlns:a16="http://schemas.microsoft.com/office/drawing/2014/main" id="{AEB1468A-8DD2-6C78-90EF-BE50FE30A76F}"/>
                  </a:ext>
                </a:extLst>
              </p:cNvPr>
              <p:cNvSpPr/>
              <p:nvPr/>
            </p:nvSpPr>
            <p:spPr>
              <a:xfrm>
                <a:off x="107830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1" name="object 3523">
                <a:extLst>
                  <a:ext uri="{FF2B5EF4-FFF2-40B4-BE49-F238E27FC236}">
                    <a16:creationId xmlns:a16="http://schemas.microsoft.com/office/drawing/2014/main" id="{52253CD0-7881-3A4E-6D81-D0C190F814CF}"/>
                  </a:ext>
                </a:extLst>
              </p:cNvPr>
              <p:cNvSpPr/>
              <p:nvPr/>
            </p:nvSpPr>
            <p:spPr>
              <a:xfrm>
                <a:off x="1075696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2" name="object 3524">
                <a:extLst>
                  <a:ext uri="{FF2B5EF4-FFF2-40B4-BE49-F238E27FC236}">
                    <a16:creationId xmlns:a16="http://schemas.microsoft.com/office/drawing/2014/main" id="{EB399FE0-651A-2A15-6885-F236B2D5BD4C}"/>
                  </a:ext>
                </a:extLst>
              </p:cNvPr>
              <p:cNvSpPr/>
              <p:nvPr/>
            </p:nvSpPr>
            <p:spPr>
              <a:xfrm>
                <a:off x="106266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3" name="object 3525">
                <a:extLst>
                  <a:ext uri="{FF2B5EF4-FFF2-40B4-BE49-F238E27FC236}">
                    <a16:creationId xmlns:a16="http://schemas.microsoft.com/office/drawing/2014/main" id="{7ED4D429-2AAB-E7EA-D82C-2DBEC80085A9}"/>
                  </a:ext>
                </a:extLst>
              </p:cNvPr>
              <p:cNvSpPr/>
              <p:nvPr/>
            </p:nvSpPr>
            <p:spPr>
              <a:xfrm>
                <a:off x="107830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4" name="object 3526">
                <a:extLst>
                  <a:ext uri="{FF2B5EF4-FFF2-40B4-BE49-F238E27FC236}">
                    <a16:creationId xmlns:a16="http://schemas.microsoft.com/office/drawing/2014/main" id="{00E38DD6-6E09-BCB7-6C56-5ABF0D5A0D2F}"/>
                  </a:ext>
                </a:extLst>
              </p:cNvPr>
              <p:cNvSpPr/>
              <p:nvPr/>
            </p:nvSpPr>
            <p:spPr>
              <a:xfrm>
                <a:off x="10939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5" name="object 3527">
                <a:extLst>
                  <a:ext uri="{FF2B5EF4-FFF2-40B4-BE49-F238E27FC236}">
                    <a16:creationId xmlns:a16="http://schemas.microsoft.com/office/drawing/2014/main" id="{6713D4BB-D43F-729E-CD11-7B3B98439761}"/>
                  </a:ext>
                </a:extLst>
              </p:cNvPr>
              <p:cNvSpPr/>
              <p:nvPr/>
            </p:nvSpPr>
            <p:spPr>
              <a:xfrm>
                <a:off x="110696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6" name="object 3528">
                <a:extLst>
                  <a:ext uri="{FF2B5EF4-FFF2-40B4-BE49-F238E27FC236}">
                    <a16:creationId xmlns:a16="http://schemas.microsoft.com/office/drawing/2014/main" id="{652D22CF-6430-F777-3079-CC6085FA8855}"/>
                  </a:ext>
                </a:extLst>
              </p:cNvPr>
              <p:cNvSpPr/>
              <p:nvPr/>
            </p:nvSpPr>
            <p:spPr>
              <a:xfrm>
                <a:off x="112260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7" name="object 3529">
                <a:extLst>
                  <a:ext uri="{FF2B5EF4-FFF2-40B4-BE49-F238E27FC236}">
                    <a16:creationId xmlns:a16="http://schemas.microsoft.com/office/drawing/2014/main" id="{F8B636ED-DE53-F5C4-A9D9-1DA8EA48AC17}"/>
                  </a:ext>
                </a:extLst>
              </p:cNvPr>
              <p:cNvSpPr/>
              <p:nvPr/>
            </p:nvSpPr>
            <p:spPr>
              <a:xfrm>
                <a:off x="113824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8" name="object 3530">
                <a:extLst>
                  <a:ext uri="{FF2B5EF4-FFF2-40B4-BE49-F238E27FC236}">
                    <a16:creationId xmlns:a16="http://schemas.microsoft.com/office/drawing/2014/main" id="{CF56DB99-D0A8-690F-8FA8-F25FEFF6001A}"/>
                  </a:ext>
                </a:extLst>
              </p:cNvPr>
              <p:cNvSpPr/>
              <p:nvPr/>
            </p:nvSpPr>
            <p:spPr>
              <a:xfrm>
                <a:off x="115386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09" name="object 3531">
                <a:extLst>
                  <a:ext uri="{FF2B5EF4-FFF2-40B4-BE49-F238E27FC236}">
                    <a16:creationId xmlns:a16="http://schemas.microsoft.com/office/drawing/2014/main" id="{8FD278EA-9318-0375-F021-DF2D38B3BA60}"/>
                  </a:ext>
                </a:extLst>
              </p:cNvPr>
              <p:cNvSpPr/>
              <p:nvPr/>
            </p:nvSpPr>
            <p:spPr>
              <a:xfrm>
                <a:off x="1166903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0" name="object 3532">
                <a:extLst>
                  <a:ext uri="{FF2B5EF4-FFF2-40B4-BE49-F238E27FC236}">
                    <a16:creationId xmlns:a16="http://schemas.microsoft.com/office/drawing/2014/main" id="{F29EFCD2-3A1C-B3AB-E895-27CC9DC325E6}"/>
                  </a:ext>
                </a:extLst>
              </p:cNvPr>
              <p:cNvSpPr/>
              <p:nvPr/>
            </p:nvSpPr>
            <p:spPr>
              <a:xfrm>
                <a:off x="119818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1" name="object 3533">
                <a:extLst>
                  <a:ext uri="{FF2B5EF4-FFF2-40B4-BE49-F238E27FC236}">
                    <a16:creationId xmlns:a16="http://schemas.microsoft.com/office/drawing/2014/main" id="{2C392EF4-DA45-173C-7794-F27D72931B92}"/>
                  </a:ext>
                </a:extLst>
              </p:cNvPr>
              <p:cNvSpPr/>
              <p:nvPr/>
            </p:nvSpPr>
            <p:spPr>
              <a:xfrm>
                <a:off x="106266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2" name="object 3534">
                <a:extLst>
                  <a:ext uri="{FF2B5EF4-FFF2-40B4-BE49-F238E27FC236}">
                    <a16:creationId xmlns:a16="http://schemas.microsoft.com/office/drawing/2014/main" id="{CD2309CD-FB0C-AD92-93D2-B9CD2264AEB7}"/>
                  </a:ext>
                </a:extLst>
              </p:cNvPr>
              <p:cNvSpPr/>
              <p:nvPr/>
            </p:nvSpPr>
            <p:spPr>
              <a:xfrm>
                <a:off x="1060057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3" name="object 3535">
                <a:extLst>
                  <a:ext uri="{FF2B5EF4-FFF2-40B4-BE49-F238E27FC236}">
                    <a16:creationId xmlns:a16="http://schemas.microsoft.com/office/drawing/2014/main" id="{E19ABA20-AFB4-8881-815A-2E55FC229352}"/>
                  </a:ext>
                </a:extLst>
              </p:cNvPr>
              <p:cNvSpPr/>
              <p:nvPr/>
            </p:nvSpPr>
            <p:spPr>
              <a:xfrm>
                <a:off x="1052243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4" name="object 3536">
                <a:extLst>
                  <a:ext uri="{FF2B5EF4-FFF2-40B4-BE49-F238E27FC236}">
                    <a16:creationId xmlns:a16="http://schemas.microsoft.com/office/drawing/2014/main" id="{F35D203B-2346-3827-4F59-3B47AFB6A434}"/>
                  </a:ext>
                </a:extLst>
              </p:cNvPr>
              <p:cNvSpPr/>
              <p:nvPr/>
            </p:nvSpPr>
            <p:spPr>
              <a:xfrm>
                <a:off x="914119" y="748195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5" name="object 3537">
                <a:extLst>
                  <a:ext uri="{FF2B5EF4-FFF2-40B4-BE49-F238E27FC236}">
                    <a16:creationId xmlns:a16="http://schemas.microsoft.com/office/drawing/2014/main" id="{0410066F-550A-D254-BA10-96C669D313DD}"/>
                  </a:ext>
                </a:extLst>
              </p:cNvPr>
              <p:cNvSpPr/>
              <p:nvPr/>
            </p:nvSpPr>
            <p:spPr>
              <a:xfrm>
                <a:off x="1065268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6" name="object 3538">
                <a:extLst>
                  <a:ext uri="{FF2B5EF4-FFF2-40B4-BE49-F238E27FC236}">
                    <a16:creationId xmlns:a16="http://schemas.microsoft.com/office/drawing/2014/main" id="{5493F9B9-E1D0-B0BC-128E-11A4ED92237A}"/>
                  </a:ext>
                </a:extLst>
              </p:cNvPr>
              <p:cNvSpPr/>
              <p:nvPr/>
            </p:nvSpPr>
            <p:spPr>
              <a:xfrm>
                <a:off x="1203393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10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7" name="object 3539">
                <a:extLst>
                  <a:ext uri="{FF2B5EF4-FFF2-40B4-BE49-F238E27FC236}">
                    <a16:creationId xmlns:a16="http://schemas.microsoft.com/office/drawing/2014/main" id="{47FAB083-BB74-B57B-229E-82517C76AE53}"/>
                  </a:ext>
                </a:extLst>
              </p:cNvPr>
              <p:cNvSpPr/>
              <p:nvPr/>
            </p:nvSpPr>
            <p:spPr>
              <a:xfrm>
                <a:off x="914119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8" name="object 3540">
                <a:extLst>
                  <a:ext uri="{FF2B5EF4-FFF2-40B4-BE49-F238E27FC236}">
                    <a16:creationId xmlns:a16="http://schemas.microsoft.com/office/drawing/2014/main" id="{39FECC66-99C6-7125-721C-B0DEE758556F}"/>
                  </a:ext>
                </a:extLst>
              </p:cNvPr>
              <p:cNvSpPr/>
              <p:nvPr/>
            </p:nvSpPr>
            <p:spPr>
              <a:xfrm>
                <a:off x="919327" y="7565344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19" name="object 3541">
                <a:extLst>
                  <a:ext uri="{FF2B5EF4-FFF2-40B4-BE49-F238E27FC236}">
                    <a16:creationId xmlns:a16="http://schemas.microsoft.com/office/drawing/2014/main" id="{1B10D4AC-AB5C-B186-E507-FA4EC7D01DCD}"/>
                  </a:ext>
                </a:extLst>
              </p:cNvPr>
              <p:cNvSpPr/>
              <p:nvPr/>
            </p:nvSpPr>
            <p:spPr>
              <a:xfrm>
                <a:off x="9271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0" name="object 3542">
                <a:extLst>
                  <a:ext uri="{FF2B5EF4-FFF2-40B4-BE49-F238E27FC236}">
                    <a16:creationId xmlns:a16="http://schemas.microsoft.com/office/drawing/2014/main" id="{7989B848-A488-53B8-6DC9-3501F9CEDBCD}"/>
                  </a:ext>
                </a:extLst>
              </p:cNvPr>
              <p:cNvSpPr/>
              <p:nvPr/>
            </p:nvSpPr>
            <p:spPr>
              <a:xfrm>
                <a:off x="942780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1" name="object 3543">
                <a:extLst>
                  <a:ext uri="{FF2B5EF4-FFF2-40B4-BE49-F238E27FC236}">
                    <a16:creationId xmlns:a16="http://schemas.microsoft.com/office/drawing/2014/main" id="{86325179-0260-64EB-0F37-43DBF3359581}"/>
                  </a:ext>
                </a:extLst>
              </p:cNvPr>
              <p:cNvSpPr/>
              <p:nvPr/>
            </p:nvSpPr>
            <p:spPr>
              <a:xfrm>
                <a:off x="942653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2" name="object 3544">
                <a:extLst>
                  <a:ext uri="{FF2B5EF4-FFF2-40B4-BE49-F238E27FC236}">
                    <a16:creationId xmlns:a16="http://schemas.microsoft.com/office/drawing/2014/main" id="{C2FE4224-F5A8-259E-7C0E-A9116A8C809B}"/>
                  </a:ext>
                </a:extLst>
              </p:cNvPr>
              <p:cNvSpPr/>
              <p:nvPr/>
            </p:nvSpPr>
            <p:spPr>
              <a:xfrm>
                <a:off x="95581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3" name="object 3545">
                <a:extLst>
                  <a:ext uri="{FF2B5EF4-FFF2-40B4-BE49-F238E27FC236}">
                    <a16:creationId xmlns:a16="http://schemas.microsoft.com/office/drawing/2014/main" id="{F3AFDE13-93EA-F3CB-209E-FE908929F959}"/>
                  </a:ext>
                </a:extLst>
              </p:cNvPr>
              <p:cNvSpPr/>
              <p:nvPr/>
            </p:nvSpPr>
            <p:spPr>
              <a:xfrm>
                <a:off x="955815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4" name="object 3546">
                <a:extLst>
                  <a:ext uri="{FF2B5EF4-FFF2-40B4-BE49-F238E27FC236}">
                    <a16:creationId xmlns:a16="http://schemas.microsoft.com/office/drawing/2014/main" id="{473DB283-D1E3-CAF3-ABDA-03DC4B1A82AF}"/>
                  </a:ext>
                </a:extLst>
              </p:cNvPr>
              <p:cNvSpPr/>
              <p:nvPr/>
            </p:nvSpPr>
            <p:spPr>
              <a:xfrm>
                <a:off x="97145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5" name="object 3547">
                <a:extLst>
                  <a:ext uri="{FF2B5EF4-FFF2-40B4-BE49-F238E27FC236}">
                    <a16:creationId xmlns:a16="http://schemas.microsoft.com/office/drawing/2014/main" id="{624E81F0-3170-27A3-9C15-CA604BAA3D88}"/>
                  </a:ext>
                </a:extLst>
              </p:cNvPr>
              <p:cNvSpPr/>
              <p:nvPr/>
            </p:nvSpPr>
            <p:spPr>
              <a:xfrm>
                <a:off x="971327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6" name="object 3548">
                <a:extLst>
                  <a:ext uri="{FF2B5EF4-FFF2-40B4-BE49-F238E27FC236}">
                    <a16:creationId xmlns:a16="http://schemas.microsoft.com/office/drawing/2014/main" id="{4B6E6B73-425A-F5AC-F876-B9BA63349170}"/>
                  </a:ext>
                </a:extLst>
              </p:cNvPr>
              <p:cNvSpPr/>
              <p:nvPr/>
            </p:nvSpPr>
            <p:spPr>
              <a:xfrm>
                <a:off x="98708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7" name="object 3549">
                <a:extLst>
                  <a:ext uri="{FF2B5EF4-FFF2-40B4-BE49-F238E27FC236}">
                    <a16:creationId xmlns:a16="http://schemas.microsoft.com/office/drawing/2014/main" id="{8C851627-4CDF-3695-408A-911CB21F2C5B}"/>
                  </a:ext>
                </a:extLst>
              </p:cNvPr>
              <p:cNvSpPr/>
              <p:nvPr/>
            </p:nvSpPr>
            <p:spPr>
              <a:xfrm>
                <a:off x="100011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8" name="object 3550">
                <a:extLst>
                  <a:ext uri="{FF2B5EF4-FFF2-40B4-BE49-F238E27FC236}">
                    <a16:creationId xmlns:a16="http://schemas.microsoft.com/office/drawing/2014/main" id="{48C8A816-23AC-CE91-99C0-AA3A01B1C56B}"/>
                  </a:ext>
                </a:extLst>
              </p:cNvPr>
              <p:cNvSpPr/>
              <p:nvPr/>
            </p:nvSpPr>
            <p:spPr>
              <a:xfrm>
                <a:off x="100011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29" name="object 3551">
                <a:extLst>
                  <a:ext uri="{FF2B5EF4-FFF2-40B4-BE49-F238E27FC236}">
                    <a16:creationId xmlns:a16="http://schemas.microsoft.com/office/drawing/2014/main" id="{A43D1F2C-4526-6C84-E6B7-BC97C772570C}"/>
                  </a:ext>
                </a:extLst>
              </p:cNvPr>
              <p:cNvSpPr/>
              <p:nvPr/>
            </p:nvSpPr>
            <p:spPr>
              <a:xfrm>
                <a:off x="101575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0" name="object 3552">
                <a:extLst>
                  <a:ext uri="{FF2B5EF4-FFF2-40B4-BE49-F238E27FC236}">
                    <a16:creationId xmlns:a16="http://schemas.microsoft.com/office/drawing/2014/main" id="{BD043270-21EA-FB01-8E45-13530367F7B3}"/>
                  </a:ext>
                </a:extLst>
              </p:cNvPr>
              <p:cNvSpPr/>
              <p:nvPr/>
            </p:nvSpPr>
            <p:spPr>
              <a:xfrm>
                <a:off x="101575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1" name="object 3553">
                <a:extLst>
                  <a:ext uri="{FF2B5EF4-FFF2-40B4-BE49-F238E27FC236}">
                    <a16:creationId xmlns:a16="http://schemas.microsoft.com/office/drawing/2014/main" id="{8B776D23-72D5-9BA7-0F07-E9204F7B600D}"/>
                  </a:ext>
                </a:extLst>
              </p:cNvPr>
              <p:cNvSpPr/>
              <p:nvPr/>
            </p:nvSpPr>
            <p:spPr>
              <a:xfrm>
                <a:off x="1031394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2" name="object 3554">
                <a:extLst>
                  <a:ext uri="{FF2B5EF4-FFF2-40B4-BE49-F238E27FC236}">
                    <a16:creationId xmlns:a16="http://schemas.microsoft.com/office/drawing/2014/main" id="{ACF76224-7E13-96A2-4542-B94003E9E915}"/>
                  </a:ext>
                </a:extLst>
              </p:cNvPr>
              <p:cNvSpPr/>
              <p:nvPr/>
            </p:nvSpPr>
            <p:spPr>
              <a:xfrm>
                <a:off x="104702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3" name="object 3555">
                <a:extLst>
                  <a:ext uri="{FF2B5EF4-FFF2-40B4-BE49-F238E27FC236}">
                    <a16:creationId xmlns:a16="http://schemas.microsoft.com/office/drawing/2014/main" id="{064381F5-8C77-7CAE-9B80-3770AD0A7F89}"/>
                  </a:ext>
                </a:extLst>
              </p:cNvPr>
              <p:cNvSpPr/>
              <p:nvPr/>
            </p:nvSpPr>
            <p:spPr>
              <a:xfrm>
                <a:off x="104702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4" name="object 3556">
                <a:extLst>
                  <a:ext uri="{FF2B5EF4-FFF2-40B4-BE49-F238E27FC236}">
                    <a16:creationId xmlns:a16="http://schemas.microsoft.com/office/drawing/2014/main" id="{5B92D7FB-3F56-F99E-A145-1524335DA79F}"/>
                  </a:ext>
                </a:extLst>
              </p:cNvPr>
              <p:cNvSpPr/>
              <p:nvPr/>
            </p:nvSpPr>
            <p:spPr>
              <a:xfrm>
                <a:off x="1031401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5" name="object 3557">
                <a:extLst>
                  <a:ext uri="{FF2B5EF4-FFF2-40B4-BE49-F238E27FC236}">
                    <a16:creationId xmlns:a16="http://schemas.microsoft.com/office/drawing/2014/main" id="{C8131B58-BA6E-21F0-95C5-E9A58504AC9F}"/>
                  </a:ext>
                </a:extLst>
              </p:cNvPr>
              <p:cNvSpPr/>
              <p:nvPr/>
            </p:nvSpPr>
            <p:spPr>
              <a:xfrm>
                <a:off x="1018364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6" name="object 3558">
                <a:extLst>
                  <a:ext uri="{FF2B5EF4-FFF2-40B4-BE49-F238E27FC236}">
                    <a16:creationId xmlns:a16="http://schemas.microsoft.com/office/drawing/2014/main" id="{C2066CDE-A028-7484-1417-B07CCAB238FE}"/>
                  </a:ext>
                </a:extLst>
              </p:cNvPr>
              <p:cNvSpPr/>
              <p:nvPr/>
            </p:nvSpPr>
            <p:spPr>
              <a:xfrm>
                <a:off x="100272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7" name="object 3559">
                <a:extLst>
                  <a:ext uri="{FF2B5EF4-FFF2-40B4-BE49-F238E27FC236}">
                    <a16:creationId xmlns:a16="http://schemas.microsoft.com/office/drawing/2014/main" id="{FCABBEA8-1278-CE9C-BBC9-10CEDEDD9D78}"/>
                  </a:ext>
                </a:extLst>
              </p:cNvPr>
              <p:cNvSpPr/>
              <p:nvPr/>
            </p:nvSpPr>
            <p:spPr>
              <a:xfrm>
                <a:off x="987085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8" name="object 3560">
                <a:extLst>
                  <a:ext uri="{FF2B5EF4-FFF2-40B4-BE49-F238E27FC236}">
                    <a16:creationId xmlns:a16="http://schemas.microsoft.com/office/drawing/2014/main" id="{F6A00220-37C7-E53D-7235-C318A1B58711}"/>
                  </a:ext>
                </a:extLst>
              </p:cNvPr>
              <p:cNvSpPr/>
              <p:nvPr/>
            </p:nvSpPr>
            <p:spPr>
              <a:xfrm>
                <a:off x="95841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39" name="object 3561">
                <a:extLst>
                  <a:ext uri="{FF2B5EF4-FFF2-40B4-BE49-F238E27FC236}">
                    <a16:creationId xmlns:a16="http://schemas.microsoft.com/office/drawing/2014/main" id="{E0BDAFF6-0B89-8173-4F20-63BC381C26C8}"/>
                  </a:ext>
                </a:extLst>
              </p:cNvPr>
              <p:cNvSpPr/>
              <p:nvPr/>
            </p:nvSpPr>
            <p:spPr>
              <a:xfrm>
                <a:off x="927152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0" name="object 3562">
                <a:extLst>
                  <a:ext uri="{FF2B5EF4-FFF2-40B4-BE49-F238E27FC236}">
                    <a16:creationId xmlns:a16="http://schemas.microsoft.com/office/drawing/2014/main" id="{09FA5743-B26D-A742-83CC-EED9993E64D1}"/>
                  </a:ext>
                </a:extLst>
              </p:cNvPr>
              <p:cNvSpPr/>
              <p:nvPr/>
            </p:nvSpPr>
            <p:spPr>
              <a:xfrm>
                <a:off x="914123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1" name="object 3563">
                <a:extLst>
                  <a:ext uri="{FF2B5EF4-FFF2-40B4-BE49-F238E27FC236}">
                    <a16:creationId xmlns:a16="http://schemas.microsoft.com/office/drawing/2014/main" id="{24235E5D-D95B-F5C3-E5E8-983A1F636E10}"/>
                  </a:ext>
                </a:extLst>
              </p:cNvPr>
              <p:cNvSpPr/>
              <p:nvPr/>
            </p:nvSpPr>
            <p:spPr>
              <a:xfrm>
                <a:off x="121120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2" name="object 3564">
                <a:extLst>
                  <a:ext uri="{FF2B5EF4-FFF2-40B4-BE49-F238E27FC236}">
                    <a16:creationId xmlns:a16="http://schemas.microsoft.com/office/drawing/2014/main" id="{D9B89484-3166-E7FD-F8D7-4FE83B8A28F1}"/>
                  </a:ext>
                </a:extLst>
              </p:cNvPr>
              <p:cNvSpPr/>
              <p:nvPr/>
            </p:nvSpPr>
            <p:spPr>
              <a:xfrm>
                <a:off x="1070472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3" name="object 3565">
                <a:extLst>
                  <a:ext uri="{FF2B5EF4-FFF2-40B4-BE49-F238E27FC236}">
                    <a16:creationId xmlns:a16="http://schemas.microsoft.com/office/drawing/2014/main" id="{F6D7B3D7-015E-D731-E00B-422E81846FD8}"/>
                  </a:ext>
                </a:extLst>
              </p:cNvPr>
              <p:cNvSpPr/>
              <p:nvPr/>
            </p:nvSpPr>
            <p:spPr>
              <a:xfrm>
                <a:off x="119818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4" name="object 3566">
                <a:extLst>
                  <a:ext uri="{FF2B5EF4-FFF2-40B4-BE49-F238E27FC236}">
                    <a16:creationId xmlns:a16="http://schemas.microsoft.com/office/drawing/2014/main" id="{35489282-8C4B-F84E-4466-404A3158AC6D}"/>
                  </a:ext>
                </a:extLst>
              </p:cNvPr>
              <p:cNvSpPr/>
              <p:nvPr/>
            </p:nvSpPr>
            <p:spPr>
              <a:xfrm>
                <a:off x="119556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5" name="object 3567">
                <a:extLst>
                  <a:ext uri="{FF2B5EF4-FFF2-40B4-BE49-F238E27FC236}">
                    <a16:creationId xmlns:a16="http://schemas.microsoft.com/office/drawing/2014/main" id="{A582CF58-E4DA-83E8-7DB6-645E149A1EC6}"/>
                  </a:ext>
                </a:extLst>
              </p:cNvPr>
              <p:cNvSpPr/>
              <p:nvPr/>
            </p:nvSpPr>
            <p:spPr>
              <a:xfrm>
                <a:off x="118254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6" name="object 3568">
                <a:extLst>
                  <a:ext uri="{FF2B5EF4-FFF2-40B4-BE49-F238E27FC236}">
                    <a16:creationId xmlns:a16="http://schemas.microsoft.com/office/drawing/2014/main" id="{032697BE-3C43-0A4F-254E-DB53A632A1CE}"/>
                  </a:ext>
                </a:extLst>
              </p:cNvPr>
              <p:cNvSpPr/>
              <p:nvPr/>
            </p:nvSpPr>
            <p:spPr>
              <a:xfrm>
                <a:off x="1182415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7" name="object 3569">
                <a:extLst>
                  <a:ext uri="{FF2B5EF4-FFF2-40B4-BE49-F238E27FC236}">
                    <a16:creationId xmlns:a16="http://schemas.microsoft.com/office/drawing/2014/main" id="{7C9F84B0-A305-140D-E940-88D4406AF4DE}"/>
                  </a:ext>
                </a:extLst>
              </p:cNvPr>
              <p:cNvSpPr/>
              <p:nvPr/>
            </p:nvSpPr>
            <p:spPr>
              <a:xfrm>
                <a:off x="116690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8" name="object 3570">
                <a:extLst>
                  <a:ext uri="{FF2B5EF4-FFF2-40B4-BE49-F238E27FC236}">
                    <a16:creationId xmlns:a16="http://schemas.microsoft.com/office/drawing/2014/main" id="{BE7C6D07-0479-49FF-946F-1E2F77F8E41E}"/>
                  </a:ext>
                </a:extLst>
              </p:cNvPr>
              <p:cNvSpPr/>
              <p:nvPr/>
            </p:nvSpPr>
            <p:spPr>
              <a:xfrm>
                <a:off x="115386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49" name="object 3571">
                <a:extLst>
                  <a:ext uri="{FF2B5EF4-FFF2-40B4-BE49-F238E27FC236}">
                    <a16:creationId xmlns:a16="http://schemas.microsoft.com/office/drawing/2014/main" id="{B028C521-EC5A-E719-FACC-C200932E1CDF}"/>
                  </a:ext>
                </a:extLst>
              </p:cNvPr>
              <p:cNvSpPr/>
              <p:nvPr/>
            </p:nvSpPr>
            <p:spPr>
              <a:xfrm>
                <a:off x="115126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0" name="object 3572">
                <a:extLst>
                  <a:ext uri="{FF2B5EF4-FFF2-40B4-BE49-F238E27FC236}">
                    <a16:creationId xmlns:a16="http://schemas.microsoft.com/office/drawing/2014/main" id="{9BDBE897-FD27-43B4-8B81-93BF00E4EED0}"/>
                  </a:ext>
                </a:extLst>
              </p:cNvPr>
              <p:cNvSpPr/>
              <p:nvPr/>
            </p:nvSpPr>
            <p:spPr>
              <a:xfrm>
                <a:off x="113824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1" name="object 3573">
                <a:extLst>
                  <a:ext uri="{FF2B5EF4-FFF2-40B4-BE49-F238E27FC236}">
                    <a16:creationId xmlns:a16="http://schemas.microsoft.com/office/drawing/2014/main" id="{949F3DE6-064E-7A72-6C77-1F1D9B61954B}"/>
                  </a:ext>
                </a:extLst>
              </p:cNvPr>
              <p:cNvSpPr/>
              <p:nvPr/>
            </p:nvSpPr>
            <p:spPr>
              <a:xfrm>
                <a:off x="113563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2" name="object 3574">
                <a:extLst>
                  <a:ext uri="{FF2B5EF4-FFF2-40B4-BE49-F238E27FC236}">
                    <a16:creationId xmlns:a16="http://schemas.microsoft.com/office/drawing/2014/main" id="{2876B943-83BD-E439-4696-C0AC89EE16B6}"/>
                  </a:ext>
                </a:extLst>
              </p:cNvPr>
              <p:cNvSpPr/>
              <p:nvPr/>
            </p:nvSpPr>
            <p:spPr>
              <a:xfrm>
                <a:off x="112260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3" name="object 3575">
                <a:extLst>
                  <a:ext uri="{FF2B5EF4-FFF2-40B4-BE49-F238E27FC236}">
                    <a16:creationId xmlns:a16="http://schemas.microsoft.com/office/drawing/2014/main" id="{62F66F45-9003-9265-B331-C371E85CEF0B}"/>
                  </a:ext>
                </a:extLst>
              </p:cNvPr>
              <p:cNvSpPr/>
              <p:nvPr/>
            </p:nvSpPr>
            <p:spPr>
              <a:xfrm>
                <a:off x="110696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4" name="object 3576">
                <a:extLst>
                  <a:ext uri="{FF2B5EF4-FFF2-40B4-BE49-F238E27FC236}">
                    <a16:creationId xmlns:a16="http://schemas.microsoft.com/office/drawing/2014/main" id="{E6AAF811-A4F9-A6C2-DB21-C00F97B47281}"/>
                  </a:ext>
                </a:extLst>
              </p:cNvPr>
              <p:cNvSpPr/>
              <p:nvPr/>
            </p:nvSpPr>
            <p:spPr>
              <a:xfrm>
                <a:off x="10939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5" name="object 3577">
                <a:extLst>
                  <a:ext uri="{FF2B5EF4-FFF2-40B4-BE49-F238E27FC236}">
                    <a16:creationId xmlns:a16="http://schemas.microsoft.com/office/drawing/2014/main" id="{0D289D95-37AA-ADF1-3911-CB07058A8E5E}"/>
                  </a:ext>
                </a:extLst>
              </p:cNvPr>
              <p:cNvSpPr/>
              <p:nvPr/>
            </p:nvSpPr>
            <p:spPr>
              <a:xfrm>
                <a:off x="1091323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6" name="object 3578">
                <a:extLst>
                  <a:ext uri="{FF2B5EF4-FFF2-40B4-BE49-F238E27FC236}">
                    <a16:creationId xmlns:a16="http://schemas.microsoft.com/office/drawing/2014/main" id="{603B9826-8454-36FF-940C-8920126C191B}"/>
                  </a:ext>
                </a:extLst>
              </p:cNvPr>
              <p:cNvSpPr/>
              <p:nvPr/>
            </p:nvSpPr>
            <p:spPr>
              <a:xfrm>
                <a:off x="107830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7" name="object 3579">
                <a:extLst>
                  <a:ext uri="{FF2B5EF4-FFF2-40B4-BE49-F238E27FC236}">
                    <a16:creationId xmlns:a16="http://schemas.microsoft.com/office/drawing/2014/main" id="{5C8CAC18-315A-D4D7-31B0-A7584D3A3494}"/>
                  </a:ext>
                </a:extLst>
              </p:cNvPr>
              <p:cNvSpPr/>
              <p:nvPr/>
            </p:nvSpPr>
            <p:spPr>
              <a:xfrm>
                <a:off x="1075696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8" name="object 3580">
                <a:extLst>
                  <a:ext uri="{FF2B5EF4-FFF2-40B4-BE49-F238E27FC236}">
                    <a16:creationId xmlns:a16="http://schemas.microsoft.com/office/drawing/2014/main" id="{76FDC258-8D8B-F8F8-54FA-4FF7CC07D850}"/>
                  </a:ext>
                </a:extLst>
              </p:cNvPr>
              <p:cNvSpPr/>
              <p:nvPr/>
            </p:nvSpPr>
            <p:spPr>
              <a:xfrm>
                <a:off x="106266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59" name="object 3581">
                <a:extLst>
                  <a:ext uri="{FF2B5EF4-FFF2-40B4-BE49-F238E27FC236}">
                    <a16:creationId xmlns:a16="http://schemas.microsoft.com/office/drawing/2014/main" id="{41575AAA-C0A8-A1B2-9E03-2E955516A56C}"/>
                  </a:ext>
                </a:extLst>
              </p:cNvPr>
              <p:cNvSpPr/>
              <p:nvPr/>
            </p:nvSpPr>
            <p:spPr>
              <a:xfrm>
                <a:off x="107830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0" name="object 3582">
                <a:extLst>
                  <a:ext uri="{FF2B5EF4-FFF2-40B4-BE49-F238E27FC236}">
                    <a16:creationId xmlns:a16="http://schemas.microsoft.com/office/drawing/2014/main" id="{4186118E-ECA9-7259-C9D2-2C4540EB7C28}"/>
                  </a:ext>
                </a:extLst>
              </p:cNvPr>
              <p:cNvSpPr/>
              <p:nvPr/>
            </p:nvSpPr>
            <p:spPr>
              <a:xfrm>
                <a:off x="10939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1" name="object 3583">
                <a:extLst>
                  <a:ext uri="{FF2B5EF4-FFF2-40B4-BE49-F238E27FC236}">
                    <a16:creationId xmlns:a16="http://schemas.microsoft.com/office/drawing/2014/main" id="{22417B29-1D14-2618-FEB1-3255BD6B84D0}"/>
                  </a:ext>
                </a:extLst>
              </p:cNvPr>
              <p:cNvSpPr/>
              <p:nvPr/>
            </p:nvSpPr>
            <p:spPr>
              <a:xfrm>
                <a:off x="110696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2" name="object 3584">
                <a:extLst>
                  <a:ext uri="{FF2B5EF4-FFF2-40B4-BE49-F238E27FC236}">
                    <a16:creationId xmlns:a16="http://schemas.microsoft.com/office/drawing/2014/main" id="{60C4A33D-931F-9AD1-FB89-CFE106C11972}"/>
                  </a:ext>
                </a:extLst>
              </p:cNvPr>
              <p:cNvSpPr/>
              <p:nvPr/>
            </p:nvSpPr>
            <p:spPr>
              <a:xfrm>
                <a:off x="112260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3" name="object 3585">
                <a:extLst>
                  <a:ext uri="{FF2B5EF4-FFF2-40B4-BE49-F238E27FC236}">
                    <a16:creationId xmlns:a16="http://schemas.microsoft.com/office/drawing/2014/main" id="{F7DFBD41-55ED-0122-1696-DEFE24036310}"/>
                  </a:ext>
                </a:extLst>
              </p:cNvPr>
              <p:cNvSpPr/>
              <p:nvPr/>
            </p:nvSpPr>
            <p:spPr>
              <a:xfrm>
                <a:off x="113824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4" name="object 3586">
                <a:extLst>
                  <a:ext uri="{FF2B5EF4-FFF2-40B4-BE49-F238E27FC236}">
                    <a16:creationId xmlns:a16="http://schemas.microsoft.com/office/drawing/2014/main" id="{0143DA1D-37C7-6844-19F8-506936E96D00}"/>
                  </a:ext>
                </a:extLst>
              </p:cNvPr>
              <p:cNvSpPr/>
              <p:nvPr/>
            </p:nvSpPr>
            <p:spPr>
              <a:xfrm>
                <a:off x="115386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5" name="object 3587">
                <a:extLst>
                  <a:ext uri="{FF2B5EF4-FFF2-40B4-BE49-F238E27FC236}">
                    <a16:creationId xmlns:a16="http://schemas.microsoft.com/office/drawing/2014/main" id="{9252214C-FD8B-D13D-FB70-EEF799A836C8}"/>
                  </a:ext>
                </a:extLst>
              </p:cNvPr>
              <p:cNvSpPr/>
              <p:nvPr/>
            </p:nvSpPr>
            <p:spPr>
              <a:xfrm>
                <a:off x="1166903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6" name="object 3588">
                <a:extLst>
                  <a:ext uri="{FF2B5EF4-FFF2-40B4-BE49-F238E27FC236}">
                    <a16:creationId xmlns:a16="http://schemas.microsoft.com/office/drawing/2014/main" id="{BFB33F56-FCC2-E3F7-7903-6350476A8D71}"/>
                  </a:ext>
                </a:extLst>
              </p:cNvPr>
              <p:cNvSpPr/>
              <p:nvPr/>
            </p:nvSpPr>
            <p:spPr>
              <a:xfrm>
                <a:off x="119818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7" name="object 3589">
                <a:extLst>
                  <a:ext uri="{FF2B5EF4-FFF2-40B4-BE49-F238E27FC236}">
                    <a16:creationId xmlns:a16="http://schemas.microsoft.com/office/drawing/2014/main" id="{273EC019-B9D1-127C-9C43-8920126BEB8F}"/>
                  </a:ext>
                </a:extLst>
              </p:cNvPr>
              <p:cNvSpPr/>
              <p:nvPr/>
            </p:nvSpPr>
            <p:spPr>
              <a:xfrm>
                <a:off x="106266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8" name="object 3590">
                <a:extLst>
                  <a:ext uri="{FF2B5EF4-FFF2-40B4-BE49-F238E27FC236}">
                    <a16:creationId xmlns:a16="http://schemas.microsoft.com/office/drawing/2014/main" id="{28E277BB-E71E-BDB5-53C1-337015A8420E}"/>
                  </a:ext>
                </a:extLst>
              </p:cNvPr>
              <p:cNvSpPr/>
              <p:nvPr/>
            </p:nvSpPr>
            <p:spPr>
              <a:xfrm>
                <a:off x="1060057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69" name="object 3591">
                <a:extLst>
                  <a:ext uri="{FF2B5EF4-FFF2-40B4-BE49-F238E27FC236}">
                    <a16:creationId xmlns:a16="http://schemas.microsoft.com/office/drawing/2014/main" id="{317D4361-A4AB-72D3-DDCD-DB3D5A9BBE00}"/>
                  </a:ext>
                </a:extLst>
              </p:cNvPr>
              <p:cNvSpPr/>
              <p:nvPr/>
            </p:nvSpPr>
            <p:spPr>
              <a:xfrm>
                <a:off x="1052243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23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0" name="object 3592">
                <a:extLst>
                  <a:ext uri="{FF2B5EF4-FFF2-40B4-BE49-F238E27FC236}">
                    <a16:creationId xmlns:a16="http://schemas.microsoft.com/office/drawing/2014/main" id="{CA739A0D-B9A7-D4F9-74C8-8782782675C9}"/>
                  </a:ext>
                </a:extLst>
              </p:cNvPr>
              <p:cNvSpPr/>
              <p:nvPr/>
            </p:nvSpPr>
            <p:spPr>
              <a:xfrm>
                <a:off x="914119" y="755751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1" name="object 3593">
                <a:extLst>
                  <a:ext uri="{FF2B5EF4-FFF2-40B4-BE49-F238E27FC236}">
                    <a16:creationId xmlns:a16="http://schemas.microsoft.com/office/drawing/2014/main" id="{0358BE44-92B5-DC0B-6312-1119C4D0E307}"/>
                  </a:ext>
                </a:extLst>
              </p:cNvPr>
              <p:cNvSpPr/>
              <p:nvPr/>
            </p:nvSpPr>
            <p:spPr>
              <a:xfrm>
                <a:off x="1065268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2" name="object 3594">
                <a:extLst>
                  <a:ext uri="{FF2B5EF4-FFF2-40B4-BE49-F238E27FC236}">
                    <a16:creationId xmlns:a16="http://schemas.microsoft.com/office/drawing/2014/main" id="{34E9ADC2-B2A2-C097-E8E8-2DF12229D464}"/>
                  </a:ext>
                </a:extLst>
              </p:cNvPr>
              <p:cNvSpPr/>
              <p:nvPr/>
            </p:nvSpPr>
            <p:spPr>
              <a:xfrm>
                <a:off x="1203393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3" name="object 3595">
                <a:extLst>
                  <a:ext uri="{FF2B5EF4-FFF2-40B4-BE49-F238E27FC236}">
                    <a16:creationId xmlns:a16="http://schemas.microsoft.com/office/drawing/2014/main" id="{4DA9AF68-5041-D27B-931C-E1B634BB925F}"/>
                  </a:ext>
                </a:extLst>
              </p:cNvPr>
              <p:cNvSpPr/>
              <p:nvPr/>
            </p:nvSpPr>
            <p:spPr>
              <a:xfrm>
                <a:off x="914119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4" name="object 3596">
                <a:extLst>
                  <a:ext uri="{FF2B5EF4-FFF2-40B4-BE49-F238E27FC236}">
                    <a16:creationId xmlns:a16="http://schemas.microsoft.com/office/drawing/2014/main" id="{2EBB65AE-C564-7C70-DB37-DD29B3A4C915}"/>
                  </a:ext>
                </a:extLst>
              </p:cNvPr>
              <p:cNvSpPr/>
              <p:nvPr/>
            </p:nvSpPr>
            <p:spPr>
              <a:xfrm>
                <a:off x="919327" y="7640912"/>
                <a:ext cx="1358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5890">
                    <a:moveTo>
                      <a:pt x="0" y="0"/>
                    </a:moveTo>
                    <a:lnTo>
                      <a:pt x="1355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5" name="object 3597">
                <a:extLst>
                  <a:ext uri="{FF2B5EF4-FFF2-40B4-BE49-F238E27FC236}">
                    <a16:creationId xmlns:a16="http://schemas.microsoft.com/office/drawing/2014/main" id="{6E1BFB7D-B581-6161-26D3-D663C35480F7}"/>
                  </a:ext>
                </a:extLst>
              </p:cNvPr>
              <p:cNvSpPr/>
              <p:nvPr/>
            </p:nvSpPr>
            <p:spPr>
              <a:xfrm>
                <a:off x="9271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6" name="object 3598">
                <a:extLst>
                  <a:ext uri="{FF2B5EF4-FFF2-40B4-BE49-F238E27FC236}">
                    <a16:creationId xmlns:a16="http://schemas.microsoft.com/office/drawing/2014/main" id="{35462CD7-F620-FA69-F5E9-563A14B2F630}"/>
                  </a:ext>
                </a:extLst>
              </p:cNvPr>
              <p:cNvSpPr/>
              <p:nvPr/>
            </p:nvSpPr>
            <p:spPr>
              <a:xfrm>
                <a:off x="942780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7" name="object 3599">
                <a:extLst>
                  <a:ext uri="{FF2B5EF4-FFF2-40B4-BE49-F238E27FC236}">
                    <a16:creationId xmlns:a16="http://schemas.microsoft.com/office/drawing/2014/main" id="{E9B5F59B-D53E-9043-8AD6-DE2778D4DEA9}"/>
                  </a:ext>
                </a:extLst>
              </p:cNvPr>
              <p:cNvSpPr/>
              <p:nvPr/>
            </p:nvSpPr>
            <p:spPr>
              <a:xfrm>
                <a:off x="942653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8" name="object 3600">
                <a:extLst>
                  <a:ext uri="{FF2B5EF4-FFF2-40B4-BE49-F238E27FC236}">
                    <a16:creationId xmlns:a16="http://schemas.microsoft.com/office/drawing/2014/main" id="{20C98A2C-3923-B6FC-6042-F721671BCF10}"/>
                  </a:ext>
                </a:extLst>
              </p:cNvPr>
              <p:cNvSpPr/>
              <p:nvPr/>
            </p:nvSpPr>
            <p:spPr>
              <a:xfrm>
                <a:off x="95581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79" name="object 3601">
                <a:extLst>
                  <a:ext uri="{FF2B5EF4-FFF2-40B4-BE49-F238E27FC236}">
                    <a16:creationId xmlns:a16="http://schemas.microsoft.com/office/drawing/2014/main" id="{7062D2B0-253F-810B-5E7D-19B31BEE795A}"/>
                  </a:ext>
                </a:extLst>
              </p:cNvPr>
              <p:cNvSpPr/>
              <p:nvPr/>
            </p:nvSpPr>
            <p:spPr>
              <a:xfrm>
                <a:off x="955815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0" name="object 3602">
                <a:extLst>
                  <a:ext uri="{FF2B5EF4-FFF2-40B4-BE49-F238E27FC236}">
                    <a16:creationId xmlns:a16="http://schemas.microsoft.com/office/drawing/2014/main" id="{855898C3-8D4C-EAF1-6522-636669A11675}"/>
                  </a:ext>
                </a:extLst>
              </p:cNvPr>
              <p:cNvSpPr/>
              <p:nvPr/>
            </p:nvSpPr>
            <p:spPr>
              <a:xfrm>
                <a:off x="97145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1" name="object 3603">
                <a:extLst>
                  <a:ext uri="{FF2B5EF4-FFF2-40B4-BE49-F238E27FC236}">
                    <a16:creationId xmlns:a16="http://schemas.microsoft.com/office/drawing/2014/main" id="{21174200-744B-2A80-F43C-AF8800A1FBE1}"/>
                  </a:ext>
                </a:extLst>
              </p:cNvPr>
              <p:cNvSpPr/>
              <p:nvPr/>
            </p:nvSpPr>
            <p:spPr>
              <a:xfrm>
                <a:off x="971327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2" name="object 3604">
                <a:extLst>
                  <a:ext uri="{FF2B5EF4-FFF2-40B4-BE49-F238E27FC236}">
                    <a16:creationId xmlns:a16="http://schemas.microsoft.com/office/drawing/2014/main" id="{788A2AC5-2E41-8E84-4146-2A62DFDB8B6A}"/>
                  </a:ext>
                </a:extLst>
              </p:cNvPr>
              <p:cNvSpPr/>
              <p:nvPr/>
            </p:nvSpPr>
            <p:spPr>
              <a:xfrm>
                <a:off x="98708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3" name="object 3605">
                <a:extLst>
                  <a:ext uri="{FF2B5EF4-FFF2-40B4-BE49-F238E27FC236}">
                    <a16:creationId xmlns:a16="http://schemas.microsoft.com/office/drawing/2014/main" id="{AE9A4990-FFF4-8CBF-B274-E26560B46B42}"/>
                  </a:ext>
                </a:extLst>
              </p:cNvPr>
              <p:cNvSpPr/>
              <p:nvPr/>
            </p:nvSpPr>
            <p:spPr>
              <a:xfrm>
                <a:off x="100011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4" name="object 3606">
                <a:extLst>
                  <a:ext uri="{FF2B5EF4-FFF2-40B4-BE49-F238E27FC236}">
                    <a16:creationId xmlns:a16="http://schemas.microsoft.com/office/drawing/2014/main" id="{783FCE55-E44F-301B-C55E-3DEE1C48471B}"/>
                  </a:ext>
                </a:extLst>
              </p:cNvPr>
              <p:cNvSpPr/>
              <p:nvPr/>
            </p:nvSpPr>
            <p:spPr>
              <a:xfrm>
                <a:off x="100011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5" name="object 3607">
                <a:extLst>
                  <a:ext uri="{FF2B5EF4-FFF2-40B4-BE49-F238E27FC236}">
                    <a16:creationId xmlns:a16="http://schemas.microsoft.com/office/drawing/2014/main" id="{024B92F2-73AF-F861-7EEF-B57FE9C64E0D}"/>
                  </a:ext>
                </a:extLst>
              </p:cNvPr>
              <p:cNvSpPr/>
              <p:nvPr/>
            </p:nvSpPr>
            <p:spPr>
              <a:xfrm>
                <a:off x="101575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6" name="object 3608">
                <a:extLst>
                  <a:ext uri="{FF2B5EF4-FFF2-40B4-BE49-F238E27FC236}">
                    <a16:creationId xmlns:a16="http://schemas.microsoft.com/office/drawing/2014/main" id="{0DB0FCF0-1AC1-DCD1-9EBF-C469C0D0667E}"/>
                  </a:ext>
                </a:extLst>
              </p:cNvPr>
              <p:cNvSpPr/>
              <p:nvPr/>
            </p:nvSpPr>
            <p:spPr>
              <a:xfrm>
                <a:off x="101575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7" name="object 3609">
                <a:extLst>
                  <a:ext uri="{FF2B5EF4-FFF2-40B4-BE49-F238E27FC236}">
                    <a16:creationId xmlns:a16="http://schemas.microsoft.com/office/drawing/2014/main" id="{5FE0D623-F8C9-9522-F618-23C2CEE7AC71}"/>
                  </a:ext>
                </a:extLst>
              </p:cNvPr>
              <p:cNvSpPr/>
              <p:nvPr/>
            </p:nvSpPr>
            <p:spPr>
              <a:xfrm>
                <a:off x="1031394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8" name="object 3610">
                <a:extLst>
                  <a:ext uri="{FF2B5EF4-FFF2-40B4-BE49-F238E27FC236}">
                    <a16:creationId xmlns:a16="http://schemas.microsoft.com/office/drawing/2014/main" id="{E7686B4B-E596-70EF-9C86-16BCB708601A}"/>
                  </a:ext>
                </a:extLst>
              </p:cNvPr>
              <p:cNvSpPr/>
              <p:nvPr/>
            </p:nvSpPr>
            <p:spPr>
              <a:xfrm>
                <a:off x="104702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89" name="object 3611">
                <a:extLst>
                  <a:ext uri="{FF2B5EF4-FFF2-40B4-BE49-F238E27FC236}">
                    <a16:creationId xmlns:a16="http://schemas.microsoft.com/office/drawing/2014/main" id="{F5896125-701A-839E-55B6-87BE7B526084}"/>
                  </a:ext>
                </a:extLst>
              </p:cNvPr>
              <p:cNvSpPr/>
              <p:nvPr/>
            </p:nvSpPr>
            <p:spPr>
              <a:xfrm>
                <a:off x="104702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0" name="object 3612">
                <a:extLst>
                  <a:ext uri="{FF2B5EF4-FFF2-40B4-BE49-F238E27FC236}">
                    <a16:creationId xmlns:a16="http://schemas.microsoft.com/office/drawing/2014/main" id="{01B3107F-DD35-3A2A-64BB-528836A8F94E}"/>
                  </a:ext>
                </a:extLst>
              </p:cNvPr>
              <p:cNvSpPr/>
              <p:nvPr/>
            </p:nvSpPr>
            <p:spPr>
              <a:xfrm>
                <a:off x="1031401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1" name="object 3613">
                <a:extLst>
                  <a:ext uri="{FF2B5EF4-FFF2-40B4-BE49-F238E27FC236}">
                    <a16:creationId xmlns:a16="http://schemas.microsoft.com/office/drawing/2014/main" id="{9E2C5534-E625-1190-68F2-A07075428623}"/>
                  </a:ext>
                </a:extLst>
              </p:cNvPr>
              <p:cNvSpPr/>
              <p:nvPr/>
            </p:nvSpPr>
            <p:spPr>
              <a:xfrm>
                <a:off x="1018364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2" name="object 3614">
                <a:extLst>
                  <a:ext uri="{FF2B5EF4-FFF2-40B4-BE49-F238E27FC236}">
                    <a16:creationId xmlns:a16="http://schemas.microsoft.com/office/drawing/2014/main" id="{D918405E-E7C1-0012-F03B-B333ED42DB73}"/>
                  </a:ext>
                </a:extLst>
              </p:cNvPr>
              <p:cNvSpPr/>
              <p:nvPr/>
            </p:nvSpPr>
            <p:spPr>
              <a:xfrm>
                <a:off x="100272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3" name="object 3615">
                <a:extLst>
                  <a:ext uri="{FF2B5EF4-FFF2-40B4-BE49-F238E27FC236}">
                    <a16:creationId xmlns:a16="http://schemas.microsoft.com/office/drawing/2014/main" id="{3C5C4734-8C70-28BB-FDC5-6F60D3B0B6F6}"/>
                  </a:ext>
                </a:extLst>
              </p:cNvPr>
              <p:cNvSpPr/>
              <p:nvPr/>
            </p:nvSpPr>
            <p:spPr>
              <a:xfrm>
                <a:off x="987085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4" name="object 3616">
                <a:extLst>
                  <a:ext uri="{FF2B5EF4-FFF2-40B4-BE49-F238E27FC236}">
                    <a16:creationId xmlns:a16="http://schemas.microsoft.com/office/drawing/2014/main" id="{12255240-50EE-128C-0269-D6B313FAB0A2}"/>
                  </a:ext>
                </a:extLst>
              </p:cNvPr>
              <p:cNvSpPr/>
              <p:nvPr/>
            </p:nvSpPr>
            <p:spPr>
              <a:xfrm>
                <a:off x="95841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5" name="object 3617">
                <a:extLst>
                  <a:ext uri="{FF2B5EF4-FFF2-40B4-BE49-F238E27FC236}">
                    <a16:creationId xmlns:a16="http://schemas.microsoft.com/office/drawing/2014/main" id="{9C71C6B2-A2FC-63E0-C54E-EAE1547000E6}"/>
                  </a:ext>
                </a:extLst>
              </p:cNvPr>
              <p:cNvSpPr/>
              <p:nvPr/>
            </p:nvSpPr>
            <p:spPr>
              <a:xfrm>
                <a:off x="927152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6" name="object 3618">
                <a:extLst>
                  <a:ext uri="{FF2B5EF4-FFF2-40B4-BE49-F238E27FC236}">
                    <a16:creationId xmlns:a16="http://schemas.microsoft.com/office/drawing/2014/main" id="{DE9471DF-0873-9FD2-9090-3CDE17CABF3F}"/>
                  </a:ext>
                </a:extLst>
              </p:cNvPr>
              <p:cNvSpPr/>
              <p:nvPr/>
            </p:nvSpPr>
            <p:spPr>
              <a:xfrm>
                <a:off x="914123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7" name="object 3619">
                <a:extLst>
                  <a:ext uri="{FF2B5EF4-FFF2-40B4-BE49-F238E27FC236}">
                    <a16:creationId xmlns:a16="http://schemas.microsoft.com/office/drawing/2014/main" id="{CAF892BD-3260-BAF1-88C9-2525314FDA05}"/>
                  </a:ext>
                </a:extLst>
              </p:cNvPr>
              <p:cNvSpPr/>
              <p:nvPr/>
            </p:nvSpPr>
            <p:spPr>
              <a:xfrm>
                <a:off x="121120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8" name="object 3620">
                <a:extLst>
                  <a:ext uri="{FF2B5EF4-FFF2-40B4-BE49-F238E27FC236}">
                    <a16:creationId xmlns:a16="http://schemas.microsoft.com/office/drawing/2014/main" id="{6E5281A7-D8C5-0528-E2EF-F841CF1A0C7D}"/>
                  </a:ext>
                </a:extLst>
              </p:cNvPr>
              <p:cNvSpPr/>
              <p:nvPr/>
            </p:nvSpPr>
            <p:spPr>
              <a:xfrm>
                <a:off x="1070472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18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499" name="object 3621">
                <a:extLst>
                  <a:ext uri="{FF2B5EF4-FFF2-40B4-BE49-F238E27FC236}">
                    <a16:creationId xmlns:a16="http://schemas.microsoft.com/office/drawing/2014/main" id="{F76F88EF-A3D1-098F-EB16-B043EFCEEF38}"/>
                  </a:ext>
                </a:extLst>
              </p:cNvPr>
              <p:cNvSpPr/>
              <p:nvPr/>
            </p:nvSpPr>
            <p:spPr>
              <a:xfrm>
                <a:off x="119818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0" name="object 3622">
                <a:extLst>
                  <a:ext uri="{FF2B5EF4-FFF2-40B4-BE49-F238E27FC236}">
                    <a16:creationId xmlns:a16="http://schemas.microsoft.com/office/drawing/2014/main" id="{6C14C9C3-C238-C053-F306-83A4596CF546}"/>
                  </a:ext>
                </a:extLst>
              </p:cNvPr>
              <p:cNvSpPr/>
              <p:nvPr/>
            </p:nvSpPr>
            <p:spPr>
              <a:xfrm>
                <a:off x="119556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1" name="object 3623">
                <a:extLst>
                  <a:ext uri="{FF2B5EF4-FFF2-40B4-BE49-F238E27FC236}">
                    <a16:creationId xmlns:a16="http://schemas.microsoft.com/office/drawing/2014/main" id="{59DCCA05-F92E-D423-AB90-4C812864D277}"/>
                  </a:ext>
                </a:extLst>
              </p:cNvPr>
              <p:cNvSpPr/>
              <p:nvPr/>
            </p:nvSpPr>
            <p:spPr>
              <a:xfrm>
                <a:off x="118254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2" name="object 3624">
                <a:extLst>
                  <a:ext uri="{FF2B5EF4-FFF2-40B4-BE49-F238E27FC236}">
                    <a16:creationId xmlns:a16="http://schemas.microsoft.com/office/drawing/2014/main" id="{682D5781-5D69-AB29-10E4-B068DFC27A83}"/>
                  </a:ext>
                </a:extLst>
              </p:cNvPr>
              <p:cNvSpPr/>
              <p:nvPr/>
            </p:nvSpPr>
            <p:spPr>
              <a:xfrm>
                <a:off x="1182415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3" name="object 3625">
                <a:extLst>
                  <a:ext uri="{FF2B5EF4-FFF2-40B4-BE49-F238E27FC236}">
                    <a16:creationId xmlns:a16="http://schemas.microsoft.com/office/drawing/2014/main" id="{EE440A9E-7578-8DBE-A425-A1931D2A38BF}"/>
                  </a:ext>
                </a:extLst>
              </p:cNvPr>
              <p:cNvSpPr/>
              <p:nvPr/>
            </p:nvSpPr>
            <p:spPr>
              <a:xfrm>
                <a:off x="116690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4" name="object 3626">
                <a:extLst>
                  <a:ext uri="{FF2B5EF4-FFF2-40B4-BE49-F238E27FC236}">
                    <a16:creationId xmlns:a16="http://schemas.microsoft.com/office/drawing/2014/main" id="{5E478C67-9938-D4F4-83B8-5237A8A66F03}"/>
                  </a:ext>
                </a:extLst>
              </p:cNvPr>
              <p:cNvSpPr/>
              <p:nvPr/>
            </p:nvSpPr>
            <p:spPr>
              <a:xfrm>
                <a:off x="115386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5" name="object 3627">
                <a:extLst>
                  <a:ext uri="{FF2B5EF4-FFF2-40B4-BE49-F238E27FC236}">
                    <a16:creationId xmlns:a16="http://schemas.microsoft.com/office/drawing/2014/main" id="{C00C5784-6433-A3FE-304E-EFCF2A2DA14B}"/>
                  </a:ext>
                </a:extLst>
              </p:cNvPr>
              <p:cNvSpPr/>
              <p:nvPr/>
            </p:nvSpPr>
            <p:spPr>
              <a:xfrm>
                <a:off x="115126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6" name="object 3628">
                <a:extLst>
                  <a:ext uri="{FF2B5EF4-FFF2-40B4-BE49-F238E27FC236}">
                    <a16:creationId xmlns:a16="http://schemas.microsoft.com/office/drawing/2014/main" id="{9B764ADE-38AF-A4EA-8E98-BF625259A7D7}"/>
                  </a:ext>
                </a:extLst>
              </p:cNvPr>
              <p:cNvSpPr/>
              <p:nvPr/>
            </p:nvSpPr>
            <p:spPr>
              <a:xfrm>
                <a:off x="113824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7" name="object 3629">
                <a:extLst>
                  <a:ext uri="{FF2B5EF4-FFF2-40B4-BE49-F238E27FC236}">
                    <a16:creationId xmlns:a16="http://schemas.microsoft.com/office/drawing/2014/main" id="{5DC983C0-068A-0CCC-9FFB-BFC2AEB8B852}"/>
                  </a:ext>
                </a:extLst>
              </p:cNvPr>
              <p:cNvSpPr/>
              <p:nvPr/>
            </p:nvSpPr>
            <p:spPr>
              <a:xfrm>
                <a:off x="113563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8" name="object 3630">
                <a:extLst>
                  <a:ext uri="{FF2B5EF4-FFF2-40B4-BE49-F238E27FC236}">
                    <a16:creationId xmlns:a16="http://schemas.microsoft.com/office/drawing/2014/main" id="{F1C48D6E-9E6A-D4DB-6B8C-83C9681EA33B}"/>
                  </a:ext>
                </a:extLst>
              </p:cNvPr>
              <p:cNvSpPr/>
              <p:nvPr/>
            </p:nvSpPr>
            <p:spPr>
              <a:xfrm>
                <a:off x="112260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09" name="object 3631">
                <a:extLst>
                  <a:ext uri="{FF2B5EF4-FFF2-40B4-BE49-F238E27FC236}">
                    <a16:creationId xmlns:a16="http://schemas.microsoft.com/office/drawing/2014/main" id="{77839AA6-6F7C-3897-A8E4-245C3AEC02EC}"/>
                  </a:ext>
                </a:extLst>
              </p:cNvPr>
              <p:cNvSpPr/>
              <p:nvPr/>
            </p:nvSpPr>
            <p:spPr>
              <a:xfrm>
                <a:off x="110696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0" name="object 3632">
                <a:extLst>
                  <a:ext uri="{FF2B5EF4-FFF2-40B4-BE49-F238E27FC236}">
                    <a16:creationId xmlns:a16="http://schemas.microsoft.com/office/drawing/2014/main" id="{57DC8A9F-F638-C167-AFDC-230C8346F951}"/>
                  </a:ext>
                </a:extLst>
              </p:cNvPr>
              <p:cNvSpPr/>
              <p:nvPr/>
            </p:nvSpPr>
            <p:spPr>
              <a:xfrm>
                <a:off x="10939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1" name="object 3633">
                <a:extLst>
                  <a:ext uri="{FF2B5EF4-FFF2-40B4-BE49-F238E27FC236}">
                    <a16:creationId xmlns:a16="http://schemas.microsoft.com/office/drawing/2014/main" id="{E9ACC12E-4963-EB60-F9E6-AB8B46AE7C4C}"/>
                  </a:ext>
                </a:extLst>
              </p:cNvPr>
              <p:cNvSpPr/>
              <p:nvPr/>
            </p:nvSpPr>
            <p:spPr>
              <a:xfrm>
                <a:off x="1091323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2" name="object 3634">
                <a:extLst>
                  <a:ext uri="{FF2B5EF4-FFF2-40B4-BE49-F238E27FC236}">
                    <a16:creationId xmlns:a16="http://schemas.microsoft.com/office/drawing/2014/main" id="{3EF9D006-C93B-C41C-5277-B3B1B19676E5}"/>
                  </a:ext>
                </a:extLst>
              </p:cNvPr>
              <p:cNvSpPr/>
              <p:nvPr/>
            </p:nvSpPr>
            <p:spPr>
              <a:xfrm>
                <a:off x="107830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3" name="object 3635">
                <a:extLst>
                  <a:ext uri="{FF2B5EF4-FFF2-40B4-BE49-F238E27FC236}">
                    <a16:creationId xmlns:a16="http://schemas.microsoft.com/office/drawing/2014/main" id="{267C508E-8BB0-88A4-9587-A1EB5326ABD5}"/>
                  </a:ext>
                </a:extLst>
              </p:cNvPr>
              <p:cNvSpPr/>
              <p:nvPr/>
            </p:nvSpPr>
            <p:spPr>
              <a:xfrm>
                <a:off x="1075696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4" name="object 3636">
                <a:extLst>
                  <a:ext uri="{FF2B5EF4-FFF2-40B4-BE49-F238E27FC236}">
                    <a16:creationId xmlns:a16="http://schemas.microsoft.com/office/drawing/2014/main" id="{722503C1-BF67-B319-B420-BD4497A06661}"/>
                  </a:ext>
                </a:extLst>
              </p:cNvPr>
              <p:cNvSpPr/>
              <p:nvPr/>
            </p:nvSpPr>
            <p:spPr>
              <a:xfrm>
                <a:off x="106266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5" name="object 3637">
                <a:extLst>
                  <a:ext uri="{FF2B5EF4-FFF2-40B4-BE49-F238E27FC236}">
                    <a16:creationId xmlns:a16="http://schemas.microsoft.com/office/drawing/2014/main" id="{D42A6851-2B50-2478-D3FD-9D5C50A358A8}"/>
                  </a:ext>
                </a:extLst>
              </p:cNvPr>
              <p:cNvSpPr/>
              <p:nvPr/>
            </p:nvSpPr>
            <p:spPr>
              <a:xfrm>
                <a:off x="107830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6" name="object 3638">
                <a:extLst>
                  <a:ext uri="{FF2B5EF4-FFF2-40B4-BE49-F238E27FC236}">
                    <a16:creationId xmlns:a16="http://schemas.microsoft.com/office/drawing/2014/main" id="{5D14DCAD-6B55-BF12-6C77-A1F60EDCE8D1}"/>
                  </a:ext>
                </a:extLst>
              </p:cNvPr>
              <p:cNvSpPr/>
              <p:nvPr/>
            </p:nvSpPr>
            <p:spPr>
              <a:xfrm>
                <a:off x="10939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7" name="object 3639">
                <a:extLst>
                  <a:ext uri="{FF2B5EF4-FFF2-40B4-BE49-F238E27FC236}">
                    <a16:creationId xmlns:a16="http://schemas.microsoft.com/office/drawing/2014/main" id="{C1D7B038-3655-5A58-8F32-34419F810A2F}"/>
                  </a:ext>
                </a:extLst>
              </p:cNvPr>
              <p:cNvSpPr/>
              <p:nvPr/>
            </p:nvSpPr>
            <p:spPr>
              <a:xfrm>
                <a:off x="110696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8" name="object 3640">
                <a:extLst>
                  <a:ext uri="{FF2B5EF4-FFF2-40B4-BE49-F238E27FC236}">
                    <a16:creationId xmlns:a16="http://schemas.microsoft.com/office/drawing/2014/main" id="{8ADE59E1-8344-E392-6CF0-0DF1B5FC1AC2}"/>
                  </a:ext>
                </a:extLst>
              </p:cNvPr>
              <p:cNvSpPr/>
              <p:nvPr/>
            </p:nvSpPr>
            <p:spPr>
              <a:xfrm>
                <a:off x="112260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19" name="object 3641">
                <a:extLst>
                  <a:ext uri="{FF2B5EF4-FFF2-40B4-BE49-F238E27FC236}">
                    <a16:creationId xmlns:a16="http://schemas.microsoft.com/office/drawing/2014/main" id="{17C48C5E-0E10-0CC5-EA50-B70D0E7BCF36}"/>
                  </a:ext>
                </a:extLst>
              </p:cNvPr>
              <p:cNvSpPr/>
              <p:nvPr/>
            </p:nvSpPr>
            <p:spPr>
              <a:xfrm>
                <a:off x="113824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0" name="object 3642">
                <a:extLst>
                  <a:ext uri="{FF2B5EF4-FFF2-40B4-BE49-F238E27FC236}">
                    <a16:creationId xmlns:a16="http://schemas.microsoft.com/office/drawing/2014/main" id="{0E3F621B-180B-9124-7C9E-52FF864E97F3}"/>
                  </a:ext>
                </a:extLst>
              </p:cNvPr>
              <p:cNvSpPr/>
              <p:nvPr/>
            </p:nvSpPr>
            <p:spPr>
              <a:xfrm>
                <a:off x="115386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1" name="object 3643">
                <a:extLst>
                  <a:ext uri="{FF2B5EF4-FFF2-40B4-BE49-F238E27FC236}">
                    <a16:creationId xmlns:a16="http://schemas.microsoft.com/office/drawing/2014/main" id="{7D6DEA47-ECF2-19EC-4462-0170DC672E02}"/>
                  </a:ext>
                </a:extLst>
              </p:cNvPr>
              <p:cNvSpPr/>
              <p:nvPr/>
            </p:nvSpPr>
            <p:spPr>
              <a:xfrm>
                <a:off x="1166903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2" name="object 3644">
                <a:extLst>
                  <a:ext uri="{FF2B5EF4-FFF2-40B4-BE49-F238E27FC236}">
                    <a16:creationId xmlns:a16="http://schemas.microsoft.com/office/drawing/2014/main" id="{A270D2D9-3829-6763-A003-B4477F709658}"/>
                  </a:ext>
                </a:extLst>
              </p:cNvPr>
              <p:cNvSpPr/>
              <p:nvPr/>
            </p:nvSpPr>
            <p:spPr>
              <a:xfrm>
                <a:off x="119818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3" name="object 3645">
                <a:extLst>
                  <a:ext uri="{FF2B5EF4-FFF2-40B4-BE49-F238E27FC236}">
                    <a16:creationId xmlns:a16="http://schemas.microsoft.com/office/drawing/2014/main" id="{6FA15C37-E198-3C3A-7D11-84C103581E76}"/>
                  </a:ext>
                </a:extLst>
              </p:cNvPr>
              <p:cNvSpPr/>
              <p:nvPr/>
            </p:nvSpPr>
            <p:spPr>
              <a:xfrm>
                <a:off x="106266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4" name="object 3646">
                <a:extLst>
                  <a:ext uri="{FF2B5EF4-FFF2-40B4-BE49-F238E27FC236}">
                    <a16:creationId xmlns:a16="http://schemas.microsoft.com/office/drawing/2014/main" id="{B216EBEC-4E16-C678-16E6-C058AB15EB92}"/>
                  </a:ext>
                </a:extLst>
              </p:cNvPr>
              <p:cNvSpPr/>
              <p:nvPr/>
            </p:nvSpPr>
            <p:spPr>
              <a:xfrm>
                <a:off x="1060057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5" name="object 3647">
                <a:extLst>
                  <a:ext uri="{FF2B5EF4-FFF2-40B4-BE49-F238E27FC236}">
                    <a16:creationId xmlns:a16="http://schemas.microsoft.com/office/drawing/2014/main" id="{72C72B7F-2DD4-1008-C03C-EA14B4992124}"/>
                  </a:ext>
                </a:extLst>
              </p:cNvPr>
              <p:cNvSpPr/>
              <p:nvPr/>
            </p:nvSpPr>
            <p:spPr>
              <a:xfrm>
                <a:off x="1052243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7810"/>
                    </a:moveTo>
                    <a:lnTo>
                      <a:pt x="781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6" name="object 3648">
                <a:extLst>
                  <a:ext uri="{FF2B5EF4-FFF2-40B4-BE49-F238E27FC236}">
                    <a16:creationId xmlns:a16="http://schemas.microsoft.com/office/drawing/2014/main" id="{20B41E40-94D7-AE33-65FB-4E11C521635C}"/>
                  </a:ext>
                </a:extLst>
              </p:cNvPr>
              <p:cNvSpPr/>
              <p:nvPr/>
            </p:nvSpPr>
            <p:spPr>
              <a:xfrm>
                <a:off x="914119" y="763309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1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7" name="object 3649">
                <a:extLst>
                  <a:ext uri="{FF2B5EF4-FFF2-40B4-BE49-F238E27FC236}">
                    <a16:creationId xmlns:a16="http://schemas.microsoft.com/office/drawing/2014/main" id="{D0DC607E-5D9C-203C-335B-60058790E715}"/>
                  </a:ext>
                </a:extLst>
              </p:cNvPr>
              <p:cNvSpPr/>
              <p:nvPr/>
            </p:nvSpPr>
            <p:spPr>
              <a:xfrm>
                <a:off x="1065268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8" name="object 3650">
                <a:extLst>
                  <a:ext uri="{FF2B5EF4-FFF2-40B4-BE49-F238E27FC236}">
                    <a16:creationId xmlns:a16="http://schemas.microsoft.com/office/drawing/2014/main" id="{989C5650-F842-6D91-3DAA-C0C9D37FEE50}"/>
                  </a:ext>
                </a:extLst>
              </p:cNvPr>
              <p:cNvSpPr/>
              <p:nvPr/>
            </p:nvSpPr>
            <p:spPr>
              <a:xfrm>
                <a:off x="1203393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29" name="object 3651">
                <a:extLst>
                  <a:ext uri="{FF2B5EF4-FFF2-40B4-BE49-F238E27FC236}">
                    <a16:creationId xmlns:a16="http://schemas.microsoft.com/office/drawing/2014/main" id="{42F75EB9-95B8-88C2-7C1B-285F658DE7BE}"/>
                  </a:ext>
                </a:extLst>
              </p:cNvPr>
              <p:cNvSpPr/>
              <p:nvPr/>
            </p:nvSpPr>
            <p:spPr>
              <a:xfrm>
                <a:off x="611811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0" name="object 3652">
                <a:extLst>
                  <a:ext uri="{FF2B5EF4-FFF2-40B4-BE49-F238E27FC236}">
                    <a16:creationId xmlns:a16="http://schemas.microsoft.com/office/drawing/2014/main" id="{AC9BDBE1-7E48-8A11-A3A1-44E0C69E0F1A}"/>
                  </a:ext>
                </a:extLst>
              </p:cNvPr>
              <p:cNvSpPr/>
              <p:nvPr/>
            </p:nvSpPr>
            <p:spPr>
              <a:xfrm>
                <a:off x="619638" y="688776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1" name="object 3653">
                <a:extLst>
                  <a:ext uri="{FF2B5EF4-FFF2-40B4-BE49-F238E27FC236}">
                    <a16:creationId xmlns:a16="http://schemas.microsoft.com/office/drawing/2014/main" id="{320889EC-2996-EBB2-155F-C9BF86E20ABB}"/>
                  </a:ext>
                </a:extLst>
              </p:cNvPr>
              <p:cNvSpPr/>
              <p:nvPr/>
            </p:nvSpPr>
            <p:spPr>
              <a:xfrm>
                <a:off x="627451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2" name="object 3654">
                <a:extLst>
                  <a:ext uri="{FF2B5EF4-FFF2-40B4-BE49-F238E27FC236}">
                    <a16:creationId xmlns:a16="http://schemas.microsoft.com/office/drawing/2014/main" id="{E10FA359-8A3A-B639-C7F7-2C7C5D8F7F9B}"/>
                  </a:ext>
                </a:extLst>
              </p:cNvPr>
              <p:cNvSpPr/>
              <p:nvPr/>
            </p:nvSpPr>
            <p:spPr>
              <a:xfrm>
                <a:off x="627324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3" name="object 3655">
                <a:extLst>
                  <a:ext uri="{FF2B5EF4-FFF2-40B4-BE49-F238E27FC236}">
                    <a16:creationId xmlns:a16="http://schemas.microsoft.com/office/drawing/2014/main" id="{6D65CB99-000A-68E4-60F3-4690271DF600}"/>
                  </a:ext>
                </a:extLst>
              </p:cNvPr>
              <p:cNvSpPr/>
              <p:nvPr/>
            </p:nvSpPr>
            <p:spPr>
              <a:xfrm>
                <a:off x="6404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4" name="object 3656">
                <a:extLst>
                  <a:ext uri="{FF2B5EF4-FFF2-40B4-BE49-F238E27FC236}">
                    <a16:creationId xmlns:a16="http://schemas.microsoft.com/office/drawing/2014/main" id="{0DB7F935-0D67-4C25-21E3-8C4A47437C5D}"/>
                  </a:ext>
                </a:extLst>
              </p:cNvPr>
              <p:cNvSpPr/>
              <p:nvPr/>
            </p:nvSpPr>
            <p:spPr>
              <a:xfrm>
                <a:off x="640486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5" name="object 3657">
                <a:extLst>
                  <a:ext uri="{FF2B5EF4-FFF2-40B4-BE49-F238E27FC236}">
                    <a16:creationId xmlns:a16="http://schemas.microsoft.com/office/drawing/2014/main" id="{59162CC0-A25D-2F6E-D94C-6D2552ADE075}"/>
                  </a:ext>
                </a:extLst>
              </p:cNvPr>
              <p:cNvSpPr/>
              <p:nvPr/>
            </p:nvSpPr>
            <p:spPr>
              <a:xfrm>
                <a:off x="656125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6" name="object 3658">
                <a:extLst>
                  <a:ext uri="{FF2B5EF4-FFF2-40B4-BE49-F238E27FC236}">
                    <a16:creationId xmlns:a16="http://schemas.microsoft.com/office/drawing/2014/main" id="{85CF7350-1C3C-D8A3-8DEC-3ED9B029109A}"/>
                  </a:ext>
                </a:extLst>
              </p:cNvPr>
              <p:cNvSpPr/>
              <p:nvPr/>
            </p:nvSpPr>
            <p:spPr>
              <a:xfrm>
                <a:off x="655998" y="688243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7" name="object 3659">
                <a:extLst>
                  <a:ext uri="{FF2B5EF4-FFF2-40B4-BE49-F238E27FC236}">
                    <a16:creationId xmlns:a16="http://schemas.microsoft.com/office/drawing/2014/main" id="{E1C94E76-F70F-9D92-E53E-C3B601DBD295}"/>
                  </a:ext>
                </a:extLst>
              </p:cNvPr>
              <p:cNvSpPr/>
              <p:nvPr/>
            </p:nvSpPr>
            <p:spPr>
              <a:xfrm>
                <a:off x="67175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8" name="object 3660">
                <a:extLst>
                  <a:ext uri="{FF2B5EF4-FFF2-40B4-BE49-F238E27FC236}">
                    <a16:creationId xmlns:a16="http://schemas.microsoft.com/office/drawing/2014/main" id="{020884BE-10F0-ACE9-BBF2-3074FE2765D3}"/>
                  </a:ext>
                </a:extLst>
              </p:cNvPr>
              <p:cNvSpPr/>
              <p:nvPr/>
            </p:nvSpPr>
            <p:spPr>
              <a:xfrm>
                <a:off x="68478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39" name="object 3661">
                <a:extLst>
                  <a:ext uri="{FF2B5EF4-FFF2-40B4-BE49-F238E27FC236}">
                    <a16:creationId xmlns:a16="http://schemas.microsoft.com/office/drawing/2014/main" id="{BE4D0B03-839B-EA23-52AC-06ED4FEDF376}"/>
                  </a:ext>
                </a:extLst>
              </p:cNvPr>
              <p:cNvSpPr/>
              <p:nvPr/>
            </p:nvSpPr>
            <p:spPr>
              <a:xfrm>
                <a:off x="68478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0" name="object 3662">
                <a:extLst>
                  <a:ext uri="{FF2B5EF4-FFF2-40B4-BE49-F238E27FC236}">
                    <a16:creationId xmlns:a16="http://schemas.microsoft.com/office/drawing/2014/main" id="{6E35E6DD-1AA7-E099-3432-3E48E2E67A83}"/>
                  </a:ext>
                </a:extLst>
              </p:cNvPr>
              <p:cNvSpPr/>
              <p:nvPr/>
            </p:nvSpPr>
            <p:spPr>
              <a:xfrm>
                <a:off x="700426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1" name="object 3663">
                <a:extLst>
                  <a:ext uri="{FF2B5EF4-FFF2-40B4-BE49-F238E27FC236}">
                    <a16:creationId xmlns:a16="http://schemas.microsoft.com/office/drawing/2014/main" id="{E23EFA2F-C30A-658C-7B01-F75A16EC3931}"/>
                  </a:ext>
                </a:extLst>
              </p:cNvPr>
              <p:cNvSpPr/>
              <p:nvPr/>
            </p:nvSpPr>
            <p:spPr>
              <a:xfrm>
                <a:off x="7004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2" name="object 3664">
                <a:extLst>
                  <a:ext uri="{FF2B5EF4-FFF2-40B4-BE49-F238E27FC236}">
                    <a16:creationId xmlns:a16="http://schemas.microsoft.com/office/drawing/2014/main" id="{5FA3ED6D-9392-B979-B370-75E5BB80B868}"/>
                  </a:ext>
                </a:extLst>
              </p:cNvPr>
              <p:cNvSpPr/>
              <p:nvPr/>
            </p:nvSpPr>
            <p:spPr>
              <a:xfrm>
                <a:off x="716053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3" name="object 3665">
                <a:extLst>
                  <a:ext uri="{FF2B5EF4-FFF2-40B4-BE49-F238E27FC236}">
                    <a16:creationId xmlns:a16="http://schemas.microsoft.com/office/drawing/2014/main" id="{B6F61A18-0CB1-CDA3-F930-0F4E20BD8478}"/>
                  </a:ext>
                </a:extLst>
              </p:cNvPr>
              <p:cNvSpPr/>
              <p:nvPr/>
            </p:nvSpPr>
            <p:spPr>
              <a:xfrm>
                <a:off x="731692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4" name="object 3666">
                <a:extLst>
                  <a:ext uri="{FF2B5EF4-FFF2-40B4-BE49-F238E27FC236}">
                    <a16:creationId xmlns:a16="http://schemas.microsoft.com/office/drawing/2014/main" id="{8D8381A8-C8CA-5650-A25B-ADD5C4EC95D0}"/>
                  </a:ext>
                </a:extLst>
              </p:cNvPr>
              <p:cNvSpPr/>
              <p:nvPr/>
            </p:nvSpPr>
            <p:spPr>
              <a:xfrm>
                <a:off x="744727" y="681220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5" name="object 3667">
                <a:extLst>
                  <a:ext uri="{FF2B5EF4-FFF2-40B4-BE49-F238E27FC236}">
                    <a16:creationId xmlns:a16="http://schemas.microsoft.com/office/drawing/2014/main" id="{BD8CCF0B-12CE-3A38-5DD1-398CD42B29F1}"/>
                  </a:ext>
                </a:extLst>
              </p:cNvPr>
              <p:cNvSpPr/>
              <p:nvPr/>
            </p:nvSpPr>
            <p:spPr>
              <a:xfrm>
                <a:off x="744727" y="681220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6" name="object 3668">
                <a:extLst>
                  <a:ext uri="{FF2B5EF4-FFF2-40B4-BE49-F238E27FC236}">
                    <a16:creationId xmlns:a16="http://schemas.microsoft.com/office/drawing/2014/main" id="{2332116A-A36E-0216-5468-4722B762AB25}"/>
                  </a:ext>
                </a:extLst>
              </p:cNvPr>
              <p:cNvSpPr/>
              <p:nvPr/>
            </p:nvSpPr>
            <p:spPr>
              <a:xfrm>
                <a:off x="7473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7" name="object 3669">
                <a:extLst>
                  <a:ext uri="{FF2B5EF4-FFF2-40B4-BE49-F238E27FC236}">
                    <a16:creationId xmlns:a16="http://schemas.microsoft.com/office/drawing/2014/main" id="{F6A35BFF-FC9F-D144-6870-C2D2BF359180}"/>
                  </a:ext>
                </a:extLst>
              </p:cNvPr>
              <p:cNvSpPr/>
              <p:nvPr/>
            </p:nvSpPr>
            <p:spPr>
              <a:xfrm>
                <a:off x="731697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8" name="object 3670">
                <a:extLst>
                  <a:ext uri="{FF2B5EF4-FFF2-40B4-BE49-F238E27FC236}">
                    <a16:creationId xmlns:a16="http://schemas.microsoft.com/office/drawing/2014/main" id="{3232C6F0-C7A0-3C80-9670-0AFB0E18B45B}"/>
                  </a:ext>
                </a:extLst>
              </p:cNvPr>
              <p:cNvSpPr/>
              <p:nvPr/>
            </p:nvSpPr>
            <p:spPr>
              <a:xfrm>
                <a:off x="716059" y="681480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49" name="object 3671">
                <a:extLst>
                  <a:ext uri="{FF2B5EF4-FFF2-40B4-BE49-F238E27FC236}">
                    <a16:creationId xmlns:a16="http://schemas.microsoft.com/office/drawing/2014/main" id="{015D5359-C630-4562-A066-4100F302E21B}"/>
                  </a:ext>
                </a:extLst>
              </p:cNvPr>
              <p:cNvSpPr/>
              <p:nvPr/>
            </p:nvSpPr>
            <p:spPr>
              <a:xfrm>
                <a:off x="70303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0" name="object 3672">
                <a:extLst>
                  <a:ext uri="{FF2B5EF4-FFF2-40B4-BE49-F238E27FC236}">
                    <a16:creationId xmlns:a16="http://schemas.microsoft.com/office/drawing/2014/main" id="{DD0CF4C5-5AC0-76A0-E163-C2C62EA8B59A}"/>
                  </a:ext>
                </a:extLst>
              </p:cNvPr>
              <p:cNvSpPr/>
              <p:nvPr/>
            </p:nvSpPr>
            <p:spPr>
              <a:xfrm>
                <a:off x="68739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1" name="object 3673">
                <a:extLst>
                  <a:ext uri="{FF2B5EF4-FFF2-40B4-BE49-F238E27FC236}">
                    <a16:creationId xmlns:a16="http://schemas.microsoft.com/office/drawing/2014/main" id="{F96D992A-AF34-234D-6FE7-E2BBB429804C}"/>
                  </a:ext>
                </a:extLst>
              </p:cNvPr>
              <p:cNvSpPr/>
              <p:nvPr/>
            </p:nvSpPr>
            <p:spPr>
              <a:xfrm>
                <a:off x="671756" y="681480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2" name="object 3674">
                <a:extLst>
                  <a:ext uri="{FF2B5EF4-FFF2-40B4-BE49-F238E27FC236}">
                    <a16:creationId xmlns:a16="http://schemas.microsoft.com/office/drawing/2014/main" id="{A2D894D2-45F6-2944-5C5B-E083DF6A5726}"/>
                  </a:ext>
                </a:extLst>
              </p:cNvPr>
              <p:cNvSpPr/>
              <p:nvPr/>
            </p:nvSpPr>
            <p:spPr>
              <a:xfrm>
                <a:off x="643088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3" name="object 3675">
                <a:extLst>
                  <a:ext uri="{FF2B5EF4-FFF2-40B4-BE49-F238E27FC236}">
                    <a16:creationId xmlns:a16="http://schemas.microsoft.com/office/drawing/2014/main" id="{1D7AF04D-2110-D272-A4F1-ACEA415899B4}"/>
                  </a:ext>
                </a:extLst>
              </p:cNvPr>
              <p:cNvSpPr/>
              <p:nvPr/>
            </p:nvSpPr>
            <p:spPr>
              <a:xfrm>
                <a:off x="611809" y="681480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4" name="object 3676">
                <a:extLst>
                  <a:ext uri="{FF2B5EF4-FFF2-40B4-BE49-F238E27FC236}">
                    <a16:creationId xmlns:a16="http://schemas.microsoft.com/office/drawing/2014/main" id="{A2234DF1-A17D-FE70-BF33-490D60449F0C}"/>
                  </a:ext>
                </a:extLst>
              </p:cNvPr>
              <p:cNvSpPr/>
              <p:nvPr/>
            </p:nvSpPr>
            <p:spPr>
              <a:xfrm>
                <a:off x="911514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5" name="object 3677">
                <a:extLst>
                  <a:ext uri="{FF2B5EF4-FFF2-40B4-BE49-F238E27FC236}">
                    <a16:creationId xmlns:a16="http://schemas.microsoft.com/office/drawing/2014/main" id="{F4CC7C54-8557-F6AF-7373-18EDBCFF73AA}"/>
                  </a:ext>
                </a:extLst>
              </p:cNvPr>
              <p:cNvSpPr/>
              <p:nvPr/>
            </p:nvSpPr>
            <p:spPr>
              <a:xfrm>
                <a:off x="770783" y="681480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6" name="object 3678">
                <a:extLst>
                  <a:ext uri="{FF2B5EF4-FFF2-40B4-BE49-F238E27FC236}">
                    <a16:creationId xmlns:a16="http://schemas.microsoft.com/office/drawing/2014/main" id="{6FD03822-348D-1435-294C-019ED4AACC32}"/>
                  </a:ext>
                </a:extLst>
              </p:cNvPr>
              <p:cNvSpPr/>
              <p:nvPr/>
            </p:nvSpPr>
            <p:spPr>
              <a:xfrm>
                <a:off x="8958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7" name="object 3679">
                <a:extLst>
                  <a:ext uri="{FF2B5EF4-FFF2-40B4-BE49-F238E27FC236}">
                    <a16:creationId xmlns:a16="http://schemas.microsoft.com/office/drawing/2014/main" id="{A0330028-F309-6D14-9C19-EC735C327192}"/>
                  </a:ext>
                </a:extLst>
              </p:cNvPr>
              <p:cNvSpPr/>
              <p:nvPr/>
            </p:nvSpPr>
            <p:spPr>
              <a:xfrm>
                <a:off x="882840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8" name="object 3680">
                <a:extLst>
                  <a:ext uri="{FF2B5EF4-FFF2-40B4-BE49-F238E27FC236}">
                    <a16:creationId xmlns:a16="http://schemas.microsoft.com/office/drawing/2014/main" id="{47B69020-07EC-FA29-29BD-C4F933297FEA}"/>
                  </a:ext>
                </a:extLst>
              </p:cNvPr>
              <p:cNvSpPr/>
              <p:nvPr/>
            </p:nvSpPr>
            <p:spPr>
              <a:xfrm>
                <a:off x="88023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59" name="object 3681">
                <a:extLst>
                  <a:ext uri="{FF2B5EF4-FFF2-40B4-BE49-F238E27FC236}">
                    <a16:creationId xmlns:a16="http://schemas.microsoft.com/office/drawing/2014/main" id="{DF115FCF-3E4C-9D34-97CE-C79168BE2D9E}"/>
                  </a:ext>
                </a:extLst>
              </p:cNvPr>
              <p:cNvSpPr/>
              <p:nvPr/>
            </p:nvSpPr>
            <p:spPr>
              <a:xfrm>
                <a:off x="867213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0" name="object 3682">
                <a:extLst>
                  <a:ext uri="{FF2B5EF4-FFF2-40B4-BE49-F238E27FC236}">
                    <a16:creationId xmlns:a16="http://schemas.microsoft.com/office/drawing/2014/main" id="{FC697BFE-C16F-6965-CBF5-AAC0276DDB03}"/>
                  </a:ext>
                </a:extLst>
              </p:cNvPr>
              <p:cNvSpPr/>
              <p:nvPr/>
            </p:nvSpPr>
            <p:spPr>
              <a:xfrm>
                <a:off x="867213" y="681741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1" name="object 3683">
                <a:extLst>
                  <a:ext uri="{FF2B5EF4-FFF2-40B4-BE49-F238E27FC236}">
                    <a16:creationId xmlns:a16="http://schemas.microsoft.com/office/drawing/2014/main" id="{61E3526F-0443-E239-509F-CF17419E3042}"/>
                  </a:ext>
                </a:extLst>
              </p:cNvPr>
              <p:cNvSpPr/>
              <p:nvPr/>
            </p:nvSpPr>
            <p:spPr>
              <a:xfrm>
                <a:off x="851574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2" name="object 3684">
                <a:extLst>
                  <a:ext uri="{FF2B5EF4-FFF2-40B4-BE49-F238E27FC236}">
                    <a16:creationId xmlns:a16="http://schemas.microsoft.com/office/drawing/2014/main" id="{1978FB52-2611-446B-A516-177C65355C68}"/>
                  </a:ext>
                </a:extLst>
              </p:cNvPr>
              <p:cNvSpPr/>
              <p:nvPr/>
            </p:nvSpPr>
            <p:spPr>
              <a:xfrm>
                <a:off x="838539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3" name="object 3685">
                <a:extLst>
                  <a:ext uri="{FF2B5EF4-FFF2-40B4-BE49-F238E27FC236}">
                    <a16:creationId xmlns:a16="http://schemas.microsoft.com/office/drawing/2014/main" id="{E3532794-6617-1AD2-2000-E29CA8D28292}"/>
                  </a:ext>
                </a:extLst>
              </p:cNvPr>
              <p:cNvSpPr/>
              <p:nvPr/>
            </p:nvSpPr>
            <p:spPr>
              <a:xfrm>
                <a:off x="83593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4" name="object 3686">
                <a:extLst>
                  <a:ext uri="{FF2B5EF4-FFF2-40B4-BE49-F238E27FC236}">
                    <a16:creationId xmlns:a16="http://schemas.microsoft.com/office/drawing/2014/main" id="{24F3E745-4A73-1BD9-941A-185091DD899B}"/>
                  </a:ext>
                </a:extLst>
              </p:cNvPr>
              <p:cNvSpPr/>
              <p:nvPr/>
            </p:nvSpPr>
            <p:spPr>
              <a:xfrm>
                <a:off x="822911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5" name="object 3687">
                <a:extLst>
                  <a:ext uri="{FF2B5EF4-FFF2-40B4-BE49-F238E27FC236}">
                    <a16:creationId xmlns:a16="http://schemas.microsoft.com/office/drawing/2014/main" id="{A122A1F6-7BC0-BD0D-60F4-F841C8A4BAF3}"/>
                  </a:ext>
                </a:extLst>
              </p:cNvPr>
              <p:cNvSpPr/>
              <p:nvPr/>
            </p:nvSpPr>
            <p:spPr>
              <a:xfrm>
                <a:off x="820295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6" name="object 3688">
                <a:extLst>
                  <a:ext uri="{FF2B5EF4-FFF2-40B4-BE49-F238E27FC236}">
                    <a16:creationId xmlns:a16="http://schemas.microsoft.com/office/drawing/2014/main" id="{E8F76B89-B79B-439A-8266-AEF953574FAA}"/>
                  </a:ext>
                </a:extLst>
              </p:cNvPr>
              <p:cNvSpPr/>
              <p:nvPr/>
            </p:nvSpPr>
            <p:spPr>
              <a:xfrm>
                <a:off x="80727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7" name="object 3689">
                <a:extLst>
                  <a:ext uri="{FF2B5EF4-FFF2-40B4-BE49-F238E27FC236}">
                    <a16:creationId xmlns:a16="http://schemas.microsoft.com/office/drawing/2014/main" id="{9298A5A7-138B-423B-5E2F-9C4E1373A6D9}"/>
                  </a:ext>
                </a:extLst>
              </p:cNvPr>
              <p:cNvSpPr/>
              <p:nvPr/>
            </p:nvSpPr>
            <p:spPr>
              <a:xfrm>
                <a:off x="791632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8" name="object 3690">
                <a:extLst>
                  <a:ext uri="{FF2B5EF4-FFF2-40B4-BE49-F238E27FC236}">
                    <a16:creationId xmlns:a16="http://schemas.microsoft.com/office/drawing/2014/main" id="{62CD7C23-A270-7409-7BB6-8D6A34ED16F6}"/>
                  </a:ext>
                </a:extLst>
              </p:cNvPr>
              <p:cNvSpPr/>
              <p:nvPr/>
            </p:nvSpPr>
            <p:spPr>
              <a:xfrm>
                <a:off x="778598" y="682001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69" name="object 3691">
                <a:extLst>
                  <a:ext uri="{FF2B5EF4-FFF2-40B4-BE49-F238E27FC236}">
                    <a16:creationId xmlns:a16="http://schemas.microsoft.com/office/drawing/2014/main" id="{EEA0F1A3-BD06-16D1-E799-BB3299B67152}"/>
                  </a:ext>
                </a:extLst>
              </p:cNvPr>
              <p:cNvSpPr/>
              <p:nvPr/>
            </p:nvSpPr>
            <p:spPr>
              <a:xfrm>
                <a:off x="775994" y="682001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0" name="object 3692">
                <a:extLst>
                  <a:ext uri="{FF2B5EF4-FFF2-40B4-BE49-F238E27FC236}">
                    <a16:creationId xmlns:a16="http://schemas.microsoft.com/office/drawing/2014/main" id="{77006885-D114-60CA-8AEE-846EE8DE4087}"/>
                  </a:ext>
                </a:extLst>
              </p:cNvPr>
              <p:cNvSpPr/>
              <p:nvPr/>
            </p:nvSpPr>
            <p:spPr>
              <a:xfrm>
                <a:off x="76297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1" name="object 3693">
                <a:extLst>
                  <a:ext uri="{FF2B5EF4-FFF2-40B4-BE49-F238E27FC236}">
                    <a16:creationId xmlns:a16="http://schemas.microsoft.com/office/drawing/2014/main" id="{4DE8AD50-7A4C-5809-1ADA-C3BFD37B4B0A}"/>
                  </a:ext>
                </a:extLst>
              </p:cNvPr>
              <p:cNvSpPr/>
              <p:nvPr/>
            </p:nvSpPr>
            <p:spPr>
              <a:xfrm>
                <a:off x="778598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2" name="object 3694">
                <a:extLst>
                  <a:ext uri="{FF2B5EF4-FFF2-40B4-BE49-F238E27FC236}">
                    <a16:creationId xmlns:a16="http://schemas.microsoft.com/office/drawing/2014/main" id="{1EAE5778-961A-6144-53D3-85818FE37182}"/>
                  </a:ext>
                </a:extLst>
              </p:cNvPr>
              <p:cNvSpPr/>
              <p:nvPr/>
            </p:nvSpPr>
            <p:spPr>
              <a:xfrm>
                <a:off x="791632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3" name="object 3695">
                <a:extLst>
                  <a:ext uri="{FF2B5EF4-FFF2-40B4-BE49-F238E27FC236}">
                    <a16:creationId xmlns:a16="http://schemas.microsoft.com/office/drawing/2014/main" id="{6700F1FE-8181-0DCF-953D-9AE9BFC3EE7C}"/>
                  </a:ext>
                </a:extLst>
              </p:cNvPr>
              <p:cNvSpPr/>
              <p:nvPr/>
            </p:nvSpPr>
            <p:spPr>
              <a:xfrm>
                <a:off x="807272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4" name="object 3696">
                <a:extLst>
                  <a:ext uri="{FF2B5EF4-FFF2-40B4-BE49-F238E27FC236}">
                    <a16:creationId xmlns:a16="http://schemas.microsoft.com/office/drawing/2014/main" id="{6CE82579-242A-CB60-672F-5263BE8E3148}"/>
                  </a:ext>
                </a:extLst>
              </p:cNvPr>
              <p:cNvSpPr/>
              <p:nvPr/>
            </p:nvSpPr>
            <p:spPr>
              <a:xfrm>
                <a:off x="822911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5" name="object 3697">
                <a:extLst>
                  <a:ext uri="{FF2B5EF4-FFF2-40B4-BE49-F238E27FC236}">
                    <a16:creationId xmlns:a16="http://schemas.microsoft.com/office/drawing/2014/main" id="{AD9B3B90-52D1-3575-FFFA-3E3505C32828}"/>
                  </a:ext>
                </a:extLst>
              </p:cNvPr>
              <p:cNvSpPr/>
              <p:nvPr/>
            </p:nvSpPr>
            <p:spPr>
              <a:xfrm>
                <a:off x="838539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6" name="object 3698">
                <a:extLst>
                  <a:ext uri="{FF2B5EF4-FFF2-40B4-BE49-F238E27FC236}">
                    <a16:creationId xmlns:a16="http://schemas.microsoft.com/office/drawing/2014/main" id="{A16256E7-552A-F5EF-742F-C1A7208292BA}"/>
                  </a:ext>
                </a:extLst>
              </p:cNvPr>
              <p:cNvSpPr/>
              <p:nvPr/>
            </p:nvSpPr>
            <p:spPr>
              <a:xfrm>
                <a:off x="851574" y="688776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7" name="object 3699">
                <a:extLst>
                  <a:ext uri="{FF2B5EF4-FFF2-40B4-BE49-F238E27FC236}">
                    <a16:creationId xmlns:a16="http://schemas.microsoft.com/office/drawing/2014/main" id="{D8EE7865-7CE2-4F7A-B00A-BCC1E074258C}"/>
                  </a:ext>
                </a:extLst>
              </p:cNvPr>
              <p:cNvSpPr/>
              <p:nvPr/>
            </p:nvSpPr>
            <p:spPr>
              <a:xfrm>
                <a:off x="882840" y="688776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8" name="object 3700">
                <a:extLst>
                  <a:ext uri="{FF2B5EF4-FFF2-40B4-BE49-F238E27FC236}">
                    <a16:creationId xmlns:a16="http://schemas.microsoft.com/office/drawing/2014/main" id="{E5967B89-F481-016F-DA78-2A17F1436445}"/>
                  </a:ext>
                </a:extLst>
              </p:cNvPr>
              <p:cNvSpPr/>
              <p:nvPr/>
            </p:nvSpPr>
            <p:spPr>
              <a:xfrm>
                <a:off x="895874" y="688776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79" name="object 3701">
                <a:extLst>
                  <a:ext uri="{FF2B5EF4-FFF2-40B4-BE49-F238E27FC236}">
                    <a16:creationId xmlns:a16="http://schemas.microsoft.com/office/drawing/2014/main" id="{7522B01B-3738-C659-319B-9E1D0F94956A}"/>
                  </a:ext>
                </a:extLst>
              </p:cNvPr>
              <p:cNvSpPr/>
              <p:nvPr/>
            </p:nvSpPr>
            <p:spPr>
              <a:xfrm>
                <a:off x="762971" y="682261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1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0" name="object 3702">
                <a:extLst>
                  <a:ext uri="{FF2B5EF4-FFF2-40B4-BE49-F238E27FC236}">
                    <a16:creationId xmlns:a16="http://schemas.microsoft.com/office/drawing/2014/main" id="{72EF0DBD-E62E-8353-23BF-EE260F5BAEB3}"/>
                  </a:ext>
                </a:extLst>
              </p:cNvPr>
              <p:cNvSpPr/>
              <p:nvPr/>
            </p:nvSpPr>
            <p:spPr>
              <a:xfrm>
                <a:off x="760366" y="681480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1" name="object 3703">
                <a:extLst>
                  <a:ext uri="{FF2B5EF4-FFF2-40B4-BE49-F238E27FC236}">
                    <a16:creationId xmlns:a16="http://schemas.microsoft.com/office/drawing/2014/main" id="{1A109D05-9541-DBD9-4FA9-B065C170734D}"/>
                  </a:ext>
                </a:extLst>
              </p:cNvPr>
              <p:cNvSpPr/>
              <p:nvPr/>
            </p:nvSpPr>
            <p:spPr>
              <a:xfrm>
                <a:off x="752541" y="687995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2" name="object 3704">
                <a:extLst>
                  <a:ext uri="{FF2B5EF4-FFF2-40B4-BE49-F238E27FC236}">
                    <a16:creationId xmlns:a16="http://schemas.microsoft.com/office/drawing/2014/main" id="{C3C6C390-14BD-55AD-ADAC-22994BAEDC96}"/>
                  </a:ext>
                </a:extLst>
              </p:cNvPr>
              <p:cNvSpPr/>
              <p:nvPr/>
            </p:nvSpPr>
            <p:spPr>
              <a:xfrm>
                <a:off x="611811" y="687995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3" name="object 3705">
                <a:extLst>
                  <a:ext uri="{FF2B5EF4-FFF2-40B4-BE49-F238E27FC236}">
                    <a16:creationId xmlns:a16="http://schemas.microsoft.com/office/drawing/2014/main" id="{2DD1DBDB-F5CA-51D6-7532-9E71ECD45CE1}"/>
                  </a:ext>
                </a:extLst>
              </p:cNvPr>
              <p:cNvSpPr/>
              <p:nvPr/>
            </p:nvSpPr>
            <p:spPr>
              <a:xfrm>
                <a:off x="762974" y="68148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4" name="object 3706">
                <a:extLst>
                  <a:ext uri="{FF2B5EF4-FFF2-40B4-BE49-F238E27FC236}">
                    <a16:creationId xmlns:a16="http://schemas.microsoft.com/office/drawing/2014/main" id="{77146410-7E65-4736-66C3-81C93772E490}"/>
                  </a:ext>
                </a:extLst>
              </p:cNvPr>
              <p:cNvSpPr/>
              <p:nvPr/>
            </p:nvSpPr>
            <p:spPr>
              <a:xfrm>
                <a:off x="901086" y="681480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5" name="object 3707">
                <a:extLst>
                  <a:ext uri="{FF2B5EF4-FFF2-40B4-BE49-F238E27FC236}">
                    <a16:creationId xmlns:a16="http://schemas.microsoft.com/office/drawing/2014/main" id="{5DE588F8-027E-298B-E949-AE53CAADC930}"/>
                  </a:ext>
                </a:extLst>
              </p:cNvPr>
              <p:cNvSpPr/>
              <p:nvPr/>
            </p:nvSpPr>
            <p:spPr>
              <a:xfrm>
                <a:off x="611811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6" name="object 3708">
                <a:extLst>
                  <a:ext uri="{FF2B5EF4-FFF2-40B4-BE49-F238E27FC236}">
                    <a16:creationId xmlns:a16="http://schemas.microsoft.com/office/drawing/2014/main" id="{DB00649B-1048-AA7E-EE0B-BB5FED54FBB9}"/>
                  </a:ext>
                </a:extLst>
              </p:cNvPr>
              <p:cNvSpPr/>
              <p:nvPr/>
            </p:nvSpPr>
            <p:spPr>
              <a:xfrm>
                <a:off x="619638" y="6963348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7" name="object 3709">
                <a:extLst>
                  <a:ext uri="{FF2B5EF4-FFF2-40B4-BE49-F238E27FC236}">
                    <a16:creationId xmlns:a16="http://schemas.microsoft.com/office/drawing/2014/main" id="{EFB1B18C-4234-709F-9870-C0DB6DEE0482}"/>
                  </a:ext>
                </a:extLst>
              </p:cNvPr>
              <p:cNvSpPr/>
              <p:nvPr/>
            </p:nvSpPr>
            <p:spPr>
              <a:xfrm>
                <a:off x="627451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8" name="object 3710">
                <a:extLst>
                  <a:ext uri="{FF2B5EF4-FFF2-40B4-BE49-F238E27FC236}">
                    <a16:creationId xmlns:a16="http://schemas.microsoft.com/office/drawing/2014/main" id="{9F62F79A-AB52-9548-7D5D-467612CF271A}"/>
                  </a:ext>
                </a:extLst>
              </p:cNvPr>
              <p:cNvSpPr/>
              <p:nvPr/>
            </p:nvSpPr>
            <p:spPr>
              <a:xfrm>
                <a:off x="627324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89" name="object 3711">
                <a:extLst>
                  <a:ext uri="{FF2B5EF4-FFF2-40B4-BE49-F238E27FC236}">
                    <a16:creationId xmlns:a16="http://schemas.microsoft.com/office/drawing/2014/main" id="{479B4D38-F467-EC02-FB05-C4F85DA2A230}"/>
                  </a:ext>
                </a:extLst>
              </p:cNvPr>
              <p:cNvSpPr/>
              <p:nvPr/>
            </p:nvSpPr>
            <p:spPr>
              <a:xfrm>
                <a:off x="6404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0" name="object 3712">
                <a:extLst>
                  <a:ext uri="{FF2B5EF4-FFF2-40B4-BE49-F238E27FC236}">
                    <a16:creationId xmlns:a16="http://schemas.microsoft.com/office/drawing/2014/main" id="{99C06912-934C-2875-AF79-C9B38531F0E2}"/>
                  </a:ext>
                </a:extLst>
              </p:cNvPr>
              <p:cNvSpPr/>
              <p:nvPr/>
            </p:nvSpPr>
            <p:spPr>
              <a:xfrm>
                <a:off x="640486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1" name="object 3713">
                <a:extLst>
                  <a:ext uri="{FF2B5EF4-FFF2-40B4-BE49-F238E27FC236}">
                    <a16:creationId xmlns:a16="http://schemas.microsoft.com/office/drawing/2014/main" id="{C0471D46-F8FC-60D8-22F3-2B434635947A}"/>
                  </a:ext>
                </a:extLst>
              </p:cNvPr>
              <p:cNvSpPr/>
              <p:nvPr/>
            </p:nvSpPr>
            <p:spPr>
              <a:xfrm>
                <a:off x="656125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2" name="object 3714">
                <a:extLst>
                  <a:ext uri="{FF2B5EF4-FFF2-40B4-BE49-F238E27FC236}">
                    <a16:creationId xmlns:a16="http://schemas.microsoft.com/office/drawing/2014/main" id="{3B4599FC-FDDE-BC2E-196D-FF500558B0AE}"/>
                  </a:ext>
                </a:extLst>
              </p:cNvPr>
              <p:cNvSpPr/>
              <p:nvPr/>
            </p:nvSpPr>
            <p:spPr>
              <a:xfrm>
                <a:off x="655998" y="695801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3" name="object 3715">
                <a:extLst>
                  <a:ext uri="{FF2B5EF4-FFF2-40B4-BE49-F238E27FC236}">
                    <a16:creationId xmlns:a16="http://schemas.microsoft.com/office/drawing/2014/main" id="{2B994110-E073-C429-EC77-33A92D291E33}"/>
                  </a:ext>
                </a:extLst>
              </p:cNvPr>
              <p:cNvSpPr/>
              <p:nvPr/>
            </p:nvSpPr>
            <p:spPr>
              <a:xfrm>
                <a:off x="67175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4" name="object 3716">
                <a:extLst>
                  <a:ext uri="{FF2B5EF4-FFF2-40B4-BE49-F238E27FC236}">
                    <a16:creationId xmlns:a16="http://schemas.microsoft.com/office/drawing/2014/main" id="{445F03BE-8590-BEF2-9879-D3942CE9F7C8}"/>
                  </a:ext>
                </a:extLst>
              </p:cNvPr>
              <p:cNvSpPr/>
              <p:nvPr/>
            </p:nvSpPr>
            <p:spPr>
              <a:xfrm>
                <a:off x="68478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5" name="object 3717">
                <a:extLst>
                  <a:ext uri="{FF2B5EF4-FFF2-40B4-BE49-F238E27FC236}">
                    <a16:creationId xmlns:a16="http://schemas.microsoft.com/office/drawing/2014/main" id="{32BB8A4E-C0A5-12B2-EBBE-E86F76763BE9}"/>
                  </a:ext>
                </a:extLst>
              </p:cNvPr>
              <p:cNvSpPr/>
              <p:nvPr/>
            </p:nvSpPr>
            <p:spPr>
              <a:xfrm>
                <a:off x="68478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6" name="object 3718">
                <a:extLst>
                  <a:ext uri="{FF2B5EF4-FFF2-40B4-BE49-F238E27FC236}">
                    <a16:creationId xmlns:a16="http://schemas.microsoft.com/office/drawing/2014/main" id="{27456FBC-E9EE-AE82-C461-3DBBDBCAA908}"/>
                  </a:ext>
                </a:extLst>
              </p:cNvPr>
              <p:cNvSpPr/>
              <p:nvPr/>
            </p:nvSpPr>
            <p:spPr>
              <a:xfrm>
                <a:off x="700426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7" name="object 3719">
                <a:extLst>
                  <a:ext uri="{FF2B5EF4-FFF2-40B4-BE49-F238E27FC236}">
                    <a16:creationId xmlns:a16="http://schemas.microsoft.com/office/drawing/2014/main" id="{8BF30EF5-CCCB-2628-9D22-5A941B1A0EF2}"/>
                  </a:ext>
                </a:extLst>
              </p:cNvPr>
              <p:cNvSpPr/>
              <p:nvPr/>
            </p:nvSpPr>
            <p:spPr>
              <a:xfrm>
                <a:off x="7004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8" name="object 3720">
                <a:extLst>
                  <a:ext uri="{FF2B5EF4-FFF2-40B4-BE49-F238E27FC236}">
                    <a16:creationId xmlns:a16="http://schemas.microsoft.com/office/drawing/2014/main" id="{AADD75C9-5AC4-0B90-404B-DB3EFE90ECBC}"/>
                  </a:ext>
                </a:extLst>
              </p:cNvPr>
              <p:cNvSpPr/>
              <p:nvPr/>
            </p:nvSpPr>
            <p:spPr>
              <a:xfrm>
                <a:off x="716053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599" name="object 3721">
                <a:extLst>
                  <a:ext uri="{FF2B5EF4-FFF2-40B4-BE49-F238E27FC236}">
                    <a16:creationId xmlns:a16="http://schemas.microsoft.com/office/drawing/2014/main" id="{78E12A58-9E28-7170-B676-AF06254F9E2C}"/>
                  </a:ext>
                </a:extLst>
              </p:cNvPr>
              <p:cNvSpPr/>
              <p:nvPr/>
            </p:nvSpPr>
            <p:spPr>
              <a:xfrm>
                <a:off x="731692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0" name="object 3722">
                <a:extLst>
                  <a:ext uri="{FF2B5EF4-FFF2-40B4-BE49-F238E27FC236}">
                    <a16:creationId xmlns:a16="http://schemas.microsoft.com/office/drawing/2014/main" id="{A2975637-0D56-69CE-9AD1-8A8DC48662AD}"/>
                  </a:ext>
                </a:extLst>
              </p:cNvPr>
              <p:cNvSpPr/>
              <p:nvPr/>
            </p:nvSpPr>
            <p:spPr>
              <a:xfrm>
                <a:off x="744727" y="688776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1" name="object 3723">
                <a:extLst>
                  <a:ext uri="{FF2B5EF4-FFF2-40B4-BE49-F238E27FC236}">
                    <a16:creationId xmlns:a16="http://schemas.microsoft.com/office/drawing/2014/main" id="{82457778-0F3E-AC0D-1C54-7210B1DFC9E7}"/>
                  </a:ext>
                </a:extLst>
              </p:cNvPr>
              <p:cNvSpPr/>
              <p:nvPr/>
            </p:nvSpPr>
            <p:spPr>
              <a:xfrm>
                <a:off x="744727" y="688776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2" name="object 3724">
                <a:extLst>
                  <a:ext uri="{FF2B5EF4-FFF2-40B4-BE49-F238E27FC236}">
                    <a16:creationId xmlns:a16="http://schemas.microsoft.com/office/drawing/2014/main" id="{5E2D64CF-F134-6D0E-839D-692EE30AD4FD}"/>
                  </a:ext>
                </a:extLst>
              </p:cNvPr>
              <p:cNvSpPr/>
              <p:nvPr/>
            </p:nvSpPr>
            <p:spPr>
              <a:xfrm>
                <a:off x="7473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3" name="object 3725">
                <a:extLst>
                  <a:ext uri="{FF2B5EF4-FFF2-40B4-BE49-F238E27FC236}">
                    <a16:creationId xmlns:a16="http://schemas.microsoft.com/office/drawing/2014/main" id="{FCFC8272-749E-9A13-3611-3AC47B0717A0}"/>
                  </a:ext>
                </a:extLst>
              </p:cNvPr>
              <p:cNvSpPr/>
              <p:nvPr/>
            </p:nvSpPr>
            <p:spPr>
              <a:xfrm>
                <a:off x="731697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4" name="object 3726">
                <a:extLst>
                  <a:ext uri="{FF2B5EF4-FFF2-40B4-BE49-F238E27FC236}">
                    <a16:creationId xmlns:a16="http://schemas.microsoft.com/office/drawing/2014/main" id="{32BEC391-4CBE-5C03-CEF2-AF25C7B384DE}"/>
                  </a:ext>
                </a:extLst>
              </p:cNvPr>
              <p:cNvSpPr/>
              <p:nvPr/>
            </p:nvSpPr>
            <p:spPr>
              <a:xfrm>
                <a:off x="716059" y="689037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5" name="object 3727">
                <a:extLst>
                  <a:ext uri="{FF2B5EF4-FFF2-40B4-BE49-F238E27FC236}">
                    <a16:creationId xmlns:a16="http://schemas.microsoft.com/office/drawing/2014/main" id="{F90C2FF7-A222-C5B4-4F41-B7D14CC39084}"/>
                  </a:ext>
                </a:extLst>
              </p:cNvPr>
              <p:cNvSpPr/>
              <p:nvPr/>
            </p:nvSpPr>
            <p:spPr>
              <a:xfrm>
                <a:off x="70303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6" name="object 3728">
                <a:extLst>
                  <a:ext uri="{FF2B5EF4-FFF2-40B4-BE49-F238E27FC236}">
                    <a16:creationId xmlns:a16="http://schemas.microsoft.com/office/drawing/2014/main" id="{3BD8CCD6-D3CA-8919-6199-119B569A6FC6}"/>
                  </a:ext>
                </a:extLst>
              </p:cNvPr>
              <p:cNvSpPr/>
              <p:nvPr/>
            </p:nvSpPr>
            <p:spPr>
              <a:xfrm>
                <a:off x="68739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7" name="object 3729">
                <a:extLst>
                  <a:ext uri="{FF2B5EF4-FFF2-40B4-BE49-F238E27FC236}">
                    <a16:creationId xmlns:a16="http://schemas.microsoft.com/office/drawing/2014/main" id="{7C8095BA-75B2-BF2E-7C3F-8D6C16EAC799}"/>
                  </a:ext>
                </a:extLst>
              </p:cNvPr>
              <p:cNvSpPr/>
              <p:nvPr/>
            </p:nvSpPr>
            <p:spPr>
              <a:xfrm>
                <a:off x="671756" y="689037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8" name="object 3730">
                <a:extLst>
                  <a:ext uri="{FF2B5EF4-FFF2-40B4-BE49-F238E27FC236}">
                    <a16:creationId xmlns:a16="http://schemas.microsoft.com/office/drawing/2014/main" id="{5BD24DF9-F73B-7728-3CD6-23B6A343C6E1}"/>
                  </a:ext>
                </a:extLst>
              </p:cNvPr>
              <p:cNvSpPr/>
              <p:nvPr/>
            </p:nvSpPr>
            <p:spPr>
              <a:xfrm>
                <a:off x="643088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09" name="object 3731">
                <a:extLst>
                  <a:ext uri="{FF2B5EF4-FFF2-40B4-BE49-F238E27FC236}">
                    <a16:creationId xmlns:a16="http://schemas.microsoft.com/office/drawing/2014/main" id="{A7DAB9E9-D676-6B01-F2A8-1D96C4DC5597}"/>
                  </a:ext>
                </a:extLst>
              </p:cNvPr>
              <p:cNvSpPr/>
              <p:nvPr/>
            </p:nvSpPr>
            <p:spPr>
              <a:xfrm>
                <a:off x="611809" y="689037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0" name="object 3732">
                <a:extLst>
                  <a:ext uri="{FF2B5EF4-FFF2-40B4-BE49-F238E27FC236}">
                    <a16:creationId xmlns:a16="http://schemas.microsoft.com/office/drawing/2014/main" id="{931F2223-F581-3291-B16C-5EDA3942DEF1}"/>
                  </a:ext>
                </a:extLst>
              </p:cNvPr>
              <p:cNvSpPr/>
              <p:nvPr/>
            </p:nvSpPr>
            <p:spPr>
              <a:xfrm>
                <a:off x="911514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1" name="object 3733">
                <a:extLst>
                  <a:ext uri="{FF2B5EF4-FFF2-40B4-BE49-F238E27FC236}">
                    <a16:creationId xmlns:a16="http://schemas.microsoft.com/office/drawing/2014/main" id="{E8C5C25A-77B3-8231-84E3-61583F3A64D1}"/>
                  </a:ext>
                </a:extLst>
              </p:cNvPr>
              <p:cNvSpPr/>
              <p:nvPr/>
            </p:nvSpPr>
            <p:spPr>
              <a:xfrm>
                <a:off x="770783" y="689037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2" name="object 3734">
                <a:extLst>
                  <a:ext uri="{FF2B5EF4-FFF2-40B4-BE49-F238E27FC236}">
                    <a16:creationId xmlns:a16="http://schemas.microsoft.com/office/drawing/2014/main" id="{50E25B4C-4027-6238-736E-2853BE6432D4}"/>
                  </a:ext>
                </a:extLst>
              </p:cNvPr>
              <p:cNvSpPr/>
              <p:nvPr/>
            </p:nvSpPr>
            <p:spPr>
              <a:xfrm>
                <a:off x="8958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3" name="object 3735">
                <a:extLst>
                  <a:ext uri="{FF2B5EF4-FFF2-40B4-BE49-F238E27FC236}">
                    <a16:creationId xmlns:a16="http://schemas.microsoft.com/office/drawing/2014/main" id="{8FA0C535-A459-E5DC-6EEC-D6AEC4F51397}"/>
                  </a:ext>
                </a:extLst>
              </p:cNvPr>
              <p:cNvSpPr/>
              <p:nvPr/>
            </p:nvSpPr>
            <p:spPr>
              <a:xfrm>
                <a:off x="882840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4" name="object 3736">
                <a:extLst>
                  <a:ext uri="{FF2B5EF4-FFF2-40B4-BE49-F238E27FC236}">
                    <a16:creationId xmlns:a16="http://schemas.microsoft.com/office/drawing/2014/main" id="{0F56F7A8-CD4C-242E-73C0-0ADEE2A356C1}"/>
                  </a:ext>
                </a:extLst>
              </p:cNvPr>
              <p:cNvSpPr/>
              <p:nvPr/>
            </p:nvSpPr>
            <p:spPr>
              <a:xfrm>
                <a:off x="88023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5" name="object 3737">
                <a:extLst>
                  <a:ext uri="{FF2B5EF4-FFF2-40B4-BE49-F238E27FC236}">
                    <a16:creationId xmlns:a16="http://schemas.microsoft.com/office/drawing/2014/main" id="{CA8F07AB-A532-EBA1-37AB-D26823EF0D01}"/>
                  </a:ext>
                </a:extLst>
              </p:cNvPr>
              <p:cNvSpPr/>
              <p:nvPr/>
            </p:nvSpPr>
            <p:spPr>
              <a:xfrm>
                <a:off x="867213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6" name="object 3738">
                <a:extLst>
                  <a:ext uri="{FF2B5EF4-FFF2-40B4-BE49-F238E27FC236}">
                    <a16:creationId xmlns:a16="http://schemas.microsoft.com/office/drawing/2014/main" id="{22ABA624-006E-FF75-8BD0-C39D1A433D6E}"/>
                  </a:ext>
                </a:extLst>
              </p:cNvPr>
              <p:cNvSpPr/>
              <p:nvPr/>
            </p:nvSpPr>
            <p:spPr>
              <a:xfrm>
                <a:off x="867213" y="6892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7" name="object 3739">
                <a:extLst>
                  <a:ext uri="{FF2B5EF4-FFF2-40B4-BE49-F238E27FC236}">
                    <a16:creationId xmlns:a16="http://schemas.microsoft.com/office/drawing/2014/main" id="{1F732B95-177D-CBC6-8F30-CC63A70E3B14}"/>
                  </a:ext>
                </a:extLst>
              </p:cNvPr>
              <p:cNvSpPr/>
              <p:nvPr/>
            </p:nvSpPr>
            <p:spPr>
              <a:xfrm>
                <a:off x="851574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8" name="object 3740">
                <a:extLst>
                  <a:ext uri="{FF2B5EF4-FFF2-40B4-BE49-F238E27FC236}">
                    <a16:creationId xmlns:a16="http://schemas.microsoft.com/office/drawing/2014/main" id="{48658D9C-7671-DAA4-DC76-BE0B374D3821}"/>
                  </a:ext>
                </a:extLst>
              </p:cNvPr>
              <p:cNvSpPr/>
              <p:nvPr/>
            </p:nvSpPr>
            <p:spPr>
              <a:xfrm>
                <a:off x="838539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19" name="object 3741">
                <a:extLst>
                  <a:ext uri="{FF2B5EF4-FFF2-40B4-BE49-F238E27FC236}">
                    <a16:creationId xmlns:a16="http://schemas.microsoft.com/office/drawing/2014/main" id="{759801E6-5F53-3D90-95B4-6AC71434B089}"/>
                  </a:ext>
                </a:extLst>
              </p:cNvPr>
              <p:cNvSpPr/>
              <p:nvPr/>
            </p:nvSpPr>
            <p:spPr>
              <a:xfrm>
                <a:off x="83593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0" name="object 3742">
                <a:extLst>
                  <a:ext uri="{FF2B5EF4-FFF2-40B4-BE49-F238E27FC236}">
                    <a16:creationId xmlns:a16="http://schemas.microsoft.com/office/drawing/2014/main" id="{E8764E7D-E495-F7ED-2DC0-AFDA375BFF33}"/>
                  </a:ext>
                </a:extLst>
              </p:cNvPr>
              <p:cNvSpPr/>
              <p:nvPr/>
            </p:nvSpPr>
            <p:spPr>
              <a:xfrm>
                <a:off x="822911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1" name="object 3743">
                <a:extLst>
                  <a:ext uri="{FF2B5EF4-FFF2-40B4-BE49-F238E27FC236}">
                    <a16:creationId xmlns:a16="http://schemas.microsoft.com/office/drawing/2014/main" id="{A8E03ED7-D71C-FD95-4775-ABC96F9FD905}"/>
                  </a:ext>
                </a:extLst>
              </p:cNvPr>
              <p:cNvSpPr/>
              <p:nvPr/>
            </p:nvSpPr>
            <p:spPr>
              <a:xfrm>
                <a:off x="820295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2" name="object 3744">
                <a:extLst>
                  <a:ext uri="{FF2B5EF4-FFF2-40B4-BE49-F238E27FC236}">
                    <a16:creationId xmlns:a16="http://schemas.microsoft.com/office/drawing/2014/main" id="{EF16ACD7-237C-4D98-1680-D329D0EBFC64}"/>
                  </a:ext>
                </a:extLst>
              </p:cNvPr>
              <p:cNvSpPr/>
              <p:nvPr/>
            </p:nvSpPr>
            <p:spPr>
              <a:xfrm>
                <a:off x="80727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3" name="object 3745">
                <a:extLst>
                  <a:ext uri="{FF2B5EF4-FFF2-40B4-BE49-F238E27FC236}">
                    <a16:creationId xmlns:a16="http://schemas.microsoft.com/office/drawing/2014/main" id="{DDF5CE15-1400-5B4D-3871-CD25ACA39D4A}"/>
                  </a:ext>
                </a:extLst>
              </p:cNvPr>
              <p:cNvSpPr/>
              <p:nvPr/>
            </p:nvSpPr>
            <p:spPr>
              <a:xfrm>
                <a:off x="791632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4" name="object 3746">
                <a:extLst>
                  <a:ext uri="{FF2B5EF4-FFF2-40B4-BE49-F238E27FC236}">
                    <a16:creationId xmlns:a16="http://schemas.microsoft.com/office/drawing/2014/main" id="{6920C2CD-EC7C-DDB2-DCA7-9090829B4EC6}"/>
                  </a:ext>
                </a:extLst>
              </p:cNvPr>
              <p:cNvSpPr/>
              <p:nvPr/>
            </p:nvSpPr>
            <p:spPr>
              <a:xfrm>
                <a:off x="778598" y="689559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5" name="object 3747">
                <a:extLst>
                  <a:ext uri="{FF2B5EF4-FFF2-40B4-BE49-F238E27FC236}">
                    <a16:creationId xmlns:a16="http://schemas.microsoft.com/office/drawing/2014/main" id="{C1E425A1-5E4B-3789-DDA9-5E99462EC28A}"/>
                  </a:ext>
                </a:extLst>
              </p:cNvPr>
              <p:cNvSpPr/>
              <p:nvPr/>
            </p:nvSpPr>
            <p:spPr>
              <a:xfrm>
                <a:off x="775994" y="689559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6" name="object 3748">
                <a:extLst>
                  <a:ext uri="{FF2B5EF4-FFF2-40B4-BE49-F238E27FC236}">
                    <a16:creationId xmlns:a16="http://schemas.microsoft.com/office/drawing/2014/main" id="{529AD837-7CC5-AF41-2B51-4D04A3B523AB}"/>
                  </a:ext>
                </a:extLst>
              </p:cNvPr>
              <p:cNvSpPr/>
              <p:nvPr/>
            </p:nvSpPr>
            <p:spPr>
              <a:xfrm>
                <a:off x="76297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7" name="object 3749">
                <a:extLst>
                  <a:ext uri="{FF2B5EF4-FFF2-40B4-BE49-F238E27FC236}">
                    <a16:creationId xmlns:a16="http://schemas.microsoft.com/office/drawing/2014/main" id="{959E7D65-FD17-BC30-CCB0-813AEE86EAF1}"/>
                  </a:ext>
                </a:extLst>
              </p:cNvPr>
              <p:cNvSpPr/>
              <p:nvPr/>
            </p:nvSpPr>
            <p:spPr>
              <a:xfrm>
                <a:off x="778598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8" name="object 3750">
                <a:extLst>
                  <a:ext uri="{FF2B5EF4-FFF2-40B4-BE49-F238E27FC236}">
                    <a16:creationId xmlns:a16="http://schemas.microsoft.com/office/drawing/2014/main" id="{754BACD9-FC07-2A1F-262A-87055DFC82A7}"/>
                  </a:ext>
                </a:extLst>
              </p:cNvPr>
              <p:cNvSpPr/>
              <p:nvPr/>
            </p:nvSpPr>
            <p:spPr>
              <a:xfrm>
                <a:off x="791632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29" name="object 3751">
                <a:extLst>
                  <a:ext uri="{FF2B5EF4-FFF2-40B4-BE49-F238E27FC236}">
                    <a16:creationId xmlns:a16="http://schemas.microsoft.com/office/drawing/2014/main" id="{DD8D23AE-3F80-3160-1252-E07C020FA4CF}"/>
                  </a:ext>
                </a:extLst>
              </p:cNvPr>
              <p:cNvSpPr/>
              <p:nvPr/>
            </p:nvSpPr>
            <p:spPr>
              <a:xfrm>
                <a:off x="807272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0" name="object 3752">
                <a:extLst>
                  <a:ext uri="{FF2B5EF4-FFF2-40B4-BE49-F238E27FC236}">
                    <a16:creationId xmlns:a16="http://schemas.microsoft.com/office/drawing/2014/main" id="{A1884DB2-D1F8-CCB8-A700-FED1212D0C6A}"/>
                  </a:ext>
                </a:extLst>
              </p:cNvPr>
              <p:cNvSpPr/>
              <p:nvPr/>
            </p:nvSpPr>
            <p:spPr>
              <a:xfrm>
                <a:off x="822911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1" name="object 3753">
                <a:extLst>
                  <a:ext uri="{FF2B5EF4-FFF2-40B4-BE49-F238E27FC236}">
                    <a16:creationId xmlns:a16="http://schemas.microsoft.com/office/drawing/2014/main" id="{FE3CCF8B-6EF6-33F4-8852-87EC84BB5C84}"/>
                  </a:ext>
                </a:extLst>
              </p:cNvPr>
              <p:cNvSpPr/>
              <p:nvPr/>
            </p:nvSpPr>
            <p:spPr>
              <a:xfrm>
                <a:off x="838539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2" name="object 3754">
                <a:extLst>
                  <a:ext uri="{FF2B5EF4-FFF2-40B4-BE49-F238E27FC236}">
                    <a16:creationId xmlns:a16="http://schemas.microsoft.com/office/drawing/2014/main" id="{60FCE564-CA23-8135-A596-1D33AC4185D9}"/>
                  </a:ext>
                </a:extLst>
              </p:cNvPr>
              <p:cNvSpPr/>
              <p:nvPr/>
            </p:nvSpPr>
            <p:spPr>
              <a:xfrm>
                <a:off x="851574" y="6963348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3" name="object 3755">
                <a:extLst>
                  <a:ext uri="{FF2B5EF4-FFF2-40B4-BE49-F238E27FC236}">
                    <a16:creationId xmlns:a16="http://schemas.microsoft.com/office/drawing/2014/main" id="{7AD6BCD8-4234-861C-E7CA-E398C0E61FF2}"/>
                  </a:ext>
                </a:extLst>
              </p:cNvPr>
              <p:cNvSpPr/>
              <p:nvPr/>
            </p:nvSpPr>
            <p:spPr>
              <a:xfrm>
                <a:off x="882840" y="6963348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4" name="object 3756">
                <a:extLst>
                  <a:ext uri="{FF2B5EF4-FFF2-40B4-BE49-F238E27FC236}">
                    <a16:creationId xmlns:a16="http://schemas.microsoft.com/office/drawing/2014/main" id="{A58E7A69-9B71-8BE8-B635-D97CF87E8430}"/>
                  </a:ext>
                </a:extLst>
              </p:cNvPr>
              <p:cNvSpPr/>
              <p:nvPr/>
            </p:nvSpPr>
            <p:spPr>
              <a:xfrm>
                <a:off x="895874" y="6963348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5" name="object 3757">
                <a:extLst>
                  <a:ext uri="{FF2B5EF4-FFF2-40B4-BE49-F238E27FC236}">
                    <a16:creationId xmlns:a16="http://schemas.microsoft.com/office/drawing/2014/main" id="{A2209649-3F4D-5857-E657-DF746F3E5402}"/>
                  </a:ext>
                </a:extLst>
              </p:cNvPr>
              <p:cNvSpPr/>
              <p:nvPr/>
            </p:nvSpPr>
            <p:spPr>
              <a:xfrm>
                <a:off x="762971" y="689819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6" name="object 3758">
                <a:extLst>
                  <a:ext uri="{FF2B5EF4-FFF2-40B4-BE49-F238E27FC236}">
                    <a16:creationId xmlns:a16="http://schemas.microsoft.com/office/drawing/2014/main" id="{C3FEEFDF-9064-E270-E24B-EF77A395DA7E}"/>
                  </a:ext>
                </a:extLst>
              </p:cNvPr>
              <p:cNvSpPr/>
              <p:nvPr/>
            </p:nvSpPr>
            <p:spPr>
              <a:xfrm>
                <a:off x="760366" y="6890371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7" name="object 3759">
                <a:extLst>
                  <a:ext uri="{FF2B5EF4-FFF2-40B4-BE49-F238E27FC236}">
                    <a16:creationId xmlns:a16="http://schemas.microsoft.com/office/drawing/2014/main" id="{F5720800-6E5F-7BED-D07B-383BB362ED2D}"/>
                  </a:ext>
                </a:extLst>
              </p:cNvPr>
              <p:cNvSpPr/>
              <p:nvPr/>
            </p:nvSpPr>
            <p:spPr>
              <a:xfrm>
                <a:off x="752541" y="695552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8" name="object 3760">
                <a:extLst>
                  <a:ext uri="{FF2B5EF4-FFF2-40B4-BE49-F238E27FC236}">
                    <a16:creationId xmlns:a16="http://schemas.microsoft.com/office/drawing/2014/main" id="{8A076FEF-6C70-1807-D210-36226551E74D}"/>
                  </a:ext>
                </a:extLst>
              </p:cNvPr>
              <p:cNvSpPr/>
              <p:nvPr/>
            </p:nvSpPr>
            <p:spPr>
              <a:xfrm>
                <a:off x="611811" y="6955522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39" name="object 3761">
                <a:extLst>
                  <a:ext uri="{FF2B5EF4-FFF2-40B4-BE49-F238E27FC236}">
                    <a16:creationId xmlns:a16="http://schemas.microsoft.com/office/drawing/2014/main" id="{14159217-E5C8-116E-7E38-72DE025744F2}"/>
                  </a:ext>
                </a:extLst>
              </p:cNvPr>
              <p:cNvSpPr/>
              <p:nvPr/>
            </p:nvSpPr>
            <p:spPr>
              <a:xfrm>
                <a:off x="762974" y="6890372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0" name="object 3762">
                <a:extLst>
                  <a:ext uri="{FF2B5EF4-FFF2-40B4-BE49-F238E27FC236}">
                    <a16:creationId xmlns:a16="http://schemas.microsoft.com/office/drawing/2014/main" id="{87A5B017-EFB6-F09C-AB3A-E5EAEC1FE7D3}"/>
                  </a:ext>
                </a:extLst>
              </p:cNvPr>
              <p:cNvSpPr/>
              <p:nvPr/>
            </p:nvSpPr>
            <p:spPr>
              <a:xfrm>
                <a:off x="901086" y="689037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1" name="object 3763">
                <a:extLst>
                  <a:ext uri="{FF2B5EF4-FFF2-40B4-BE49-F238E27FC236}">
                    <a16:creationId xmlns:a16="http://schemas.microsoft.com/office/drawing/2014/main" id="{CFF37966-F82B-6CED-0483-4C3C20FCDADB}"/>
                  </a:ext>
                </a:extLst>
              </p:cNvPr>
              <p:cNvSpPr/>
              <p:nvPr/>
            </p:nvSpPr>
            <p:spPr>
              <a:xfrm>
                <a:off x="611811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2" name="object 3764">
                <a:extLst>
                  <a:ext uri="{FF2B5EF4-FFF2-40B4-BE49-F238E27FC236}">
                    <a16:creationId xmlns:a16="http://schemas.microsoft.com/office/drawing/2014/main" id="{8379F69F-1D19-A80D-C1AA-33C1D0A0129E}"/>
                  </a:ext>
                </a:extLst>
              </p:cNvPr>
              <p:cNvSpPr/>
              <p:nvPr/>
            </p:nvSpPr>
            <p:spPr>
              <a:xfrm>
                <a:off x="619638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3" name="object 3765">
                <a:extLst>
                  <a:ext uri="{FF2B5EF4-FFF2-40B4-BE49-F238E27FC236}">
                    <a16:creationId xmlns:a16="http://schemas.microsoft.com/office/drawing/2014/main" id="{34951148-74F2-65B5-5FA9-62A9A44ACAC0}"/>
                  </a:ext>
                </a:extLst>
              </p:cNvPr>
              <p:cNvSpPr/>
              <p:nvPr/>
            </p:nvSpPr>
            <p:spPr>
              <a:xfrm>
                <a:off x="627451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4" name="object 3766">
                <a:extLst>
                  <a:ext uri="{FF2B5EF4-FFF2-40B4-BE49-F238E27FC236}">
                    <a16:creationId xmlns:a16="http://schemas.microsoft.com/office/drawing/2014/main" id="{07272F87-2851-94AF-07F2-9B4BA8EF6A1A}"/>
                  </a:ext>
                </a:extLst>
              </p:cNvPr>
              <p:cNvSpPr/>
              <p:nvPr/>
            </p:nvSpPr>
            <p:spPr>
              <a:xfrm>
                <a:off x="627324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5" name="object 3767">
                <a:extLst>
                  <a:ext uri="{FF2B5EF4-FFF2-40B4-BE49-F238E27FC236}">
                    <a16:creationId xmlns:a16="http://schemas.microsoft.com/office/drawing/2014/main" id="{7EB1FF68-186C-004E-1168-0EE6A0B87978}"/>
                  </a:ext>
                </a:extLst>
              </p:cNvPr>
              <p:cNvSpPr/>
              <p:nvPr/>
            </p:nvSpPr>
            <p:spPr>
              <a:xfrm>
                <a:off x="6404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6" name="object 3768">
                <a:extLst>
                  <a:ext uri="{FF2B5EF4-FFF2-40B4-BE49-F238E27FC236}">
                    <a16:creationId xmlns:a16="http://schemas.microsoft.com/office/drawing/2014/main" id="{9701A2A9-11B1-B06A-D2F5-5092C94E7641}"/>
                  </a:ext>
                </a:extLst>
              </p:cNvPr>
              <p:cNvSpPr/>
              <p:nvPr/>
            </p:nvSpPr>
            <p:spPr>
              <a:xfrm>
                <a:off x="640486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7" name="object 3769">
                <a:extLst>
                  <a:ext uri="{FF2B5EF4-FFF2-40B4-BE49-F238E27FC236}">
                    <a16:creationId xmlns:a16="http://schemas.microsoft.com/office/drawing/2014/main" id="{2F716528-5B7F-5A06-8367-1A3B086B8435}"/>
                  </a:ext>
                </a:extLst>
              </p:cNvPr>
              <p:cNvSpPr/>
              <p:nvPr/>
            </p:nvSpPr>
            <p:spPr>
              <a:xfrm>
                <a:off x="656125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8" name="object 3770">
                <a:extLst>
                  <a:ext uri="{FF2B5EF4-FFF2-40B4-BE49-F238E27FC236}">
                    <a16:creationId xmlns:a16="http://schemas.microsoft.com/office/drawing/2014/main" id="{118B8457-E208-891D-4B81-C519598B9E7B}"/>
                  </a:ext>
                </a:extLst>
              </p:cNvPr>
              <p:cNvSpPr/>
              <p:nvPr/>
            </p:nvSpPr>
            <p:spPr>
              <a:xfrm>
                <a:off x="655998" y="703357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49" name="object 3771">
                <a:extLst>
                  <a:ext uri="{FF2B5EF4-FFF2-40B4-BE49-F238E27FC236}">
                    <a16:creationId xmlns:a16="http://schemas.microsoft.com/office/drawing/2014/main" id="{7CCA498C-2267-E58F-5CED-A3382FA7C3D6}"/>
                  </a:ext>
                </a:extLst>
              </p:cNvPr>
              <p:cNvSpPr/>
              <p:nvPr/>
            </p:nvSpPr>
            <p:spPr>
              <a:xfrm>
                <a:off x="67175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0" name="object 3772">
                <a:extLst>
                  <a:ext uri="{FF2B5EF4-FFF2-40B4-BE49-F238E27FC236}">
                    <a16:creationId xmlns:a16="http://schemas.microsoft.com/office/drawing/2014/main" id="{311F435C-8256-6C72-7C7A-0F5829171BB6}"/>
                  </a:ext>
                </a:extLst>
              </p:cNvPr>
              <p:cNvSpPr/>
              <p:nvPr/>
            </p:nvSpPr>
            <p:spPr>
              <a:xfrm>
                <a:off x="68478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1" name="object 3773">
                <a:extLst>
                  <a:ext uri="{FF2B5EF4-FFF2-40B4-BE49-F238E27FC236}">
                    <a16:creationId xmlns:a16="http://schemas.microsoft.com/office/drawing/2014/main" id="{DBEE0D51-B10B-DF92-6E72-6CF28BDE6E29}"/>
                  </a:ext>
                </a:extLst>
              </p:cNvPr>
              <p:cNvSpPr/>
              <p:nvPr/>
            </p:nvSpPr>
            <p:spPr>
              <a:xfrm>
                <a:off x="68478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2" name="object 3774">
                <a:extLst>
                  <a:ext uri="{FF2B5EF4-FFF2-40B4-BE49-F238E27FC236}">
                    <a16:creationId xmlns:a16="http://schemas.microsoft.com/office/drawing/2014/main" id="{FC2C342A-B98F-4508-A8C9-E553C3EE874C}"/>
                  </a:ext>
                </a:extLst>
              </p:cNvPr>
              <p:cNvSpPr/>
              <p:nvPr/>
            </p:nvSpPr>
            <p:spPr>
              <a:xfrm>
                <a:off x="700426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3" name="object 3775">
                <a:extLst>
                  <a:ext uri="{FF2B5EF4-FFF2-40B4-BE49-F238E27FC236}">
                    <a16:creationId xmlns:a16="http://schemas.microsoft.com/office/drawing/2014/main" id="{67FDEE6B-F762-69BC-3799-64F31176C458}"/>
                  </a:ext>
                </a:extLst>
              </p:cNvPr>
              <p:cNvSpPr/>
              <p:nvPr/>
            </p:nvSpPr>
            <p:spPr>
              <a:xfrm>
                <a:off x="7004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4" name="object 3776">
                <a:extLst>
                  <a:ext uri="{FF2B5EF4-FFF2-40B4-BE49-F238E27FC236}">
                    <a16:creationId xmlns:a16="http://schemas.microsoft.com/office/drawing/2014/main" id="{D6071684-4E30-1410-5185-1FD54E2CF918}"/>
                  </a:ext>
                </a:extLst>
              </p:cNvPr>
              <p:cNvSpPr/>
              <p:nvPr/>
            </p:nvSpPr>
            <p:spPr>
              <a:xfrm>
                <a:off x="716053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5" name="object 3777">
                <a:extLst>
                  <a:ext uri="{FF2B5EF4-FFF2-40B4-BE49-F238E27FC236}">
                    <a16:creationId xmlns:a16="http://schemas.microsoft.com/office/drawing/2014/main" id="{F0F4E09E-964F-B7D6-884A-AE200BB7F3D4}"/>
                  </a:ext>
                </a:extLst>
              </p:cNvPr>
              <p:cNvSpPr/>
              <p:nvPr/>
            </p:nvSpPr>
            <p:spPr>
              <a:xfrm>
                <a:off x="731692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6" name="object 3778">
                <a:extLst>
                  <a:ext uri="{FF2B5EF4-FFF2-40B4-BE49-F238E27FC236}">
                    <a16:creationId xmlns:a16="http://schemas.microsoft.com/office/drawing/2014/main" id="{7B034549-1DC8-95E9-2C1F-385A811D82C8}"/>
                  </a:ext>
                </a:extLst>
              </p:cNvPr>
              <p:cNvSpPr/>
              <p:nvPr/>
            </p:nvSpPr>
            <p:spPr>
              <a:xfrm>
                <a:off x="744727" y="696334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7" name="object 3779">
                <a:extLst>
                  <a:ext uri="{FF2B5EF4-FFF2-40B4-BE49-F238E27FC236}">
                    <a16:creationId xmlns:a16="http://schemas.microsoft.com/office/drawing/2014/main" id="{AF4A8532-82E2-A0E9-1719-4887A3461C64}"/>
                  </a:ext>
                </a:extLst>
              </p:cNvPr>
              <p:cNvSpPr/>
              <p:nvPr/>
            </p:nvSpPr>
            <p:spPr>
              <a:xfrm>
                <a:off x="744727" y="696334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8" name="object 3780">
                <a:extLst>
                  <a:ext uri="{FF2B5EF4-FFF2-40B4-BE49-F238E27FC236}">
                    <a16:creationId xmlns:a16="http://schemas.microsoft.com/office/drawing/2014/main" id="{6653DAF2-24CA-FD38-E3EB-F8A0B0102E17}"/>
                  </a:ext>
                </a:extLst>
              </p:cNvPr>
              <p:cNvSpPr/>
              <p:nvPr/>
            </p:nvSpPr>
            <p:spPr>
              <a:xfrm>
                <a:off x="7473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59" name="object 3781">
                <a:extLst>
                  <a:ext uri="{FF2B5EF4-FFF2-40B4-BE49-F238E27FC236}">
                    <a16:creationId xmlns:a16="http://schemas.microsoft.com/office/drawing/2014/main" id="{80403612-AC6A-F124-7F85-C23CB67E184F}"/>
                  </a:ext>
                </a:extLst>
              </p:cNvPr>
              <p:cNvSpPr/>
              <p:nvPr/>
            </p:nvSpPr>
            <p:spPr>
              <a:xfrm>
                <a:off x="731697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0" name="object 3782">
                <a:extLst>
                  <a:ext uri="{FF2B5EF4-FFF2-40B4-BE49-F238E27FC236}">
                    <a16:creationId xmlns:a16="http://schemas.microsoft.com/office/drawing/2014/main" id="{230C1CD9-26AB-655D-80C8-A4BC794E1623}"/>
                  </a:ext>
                </a:extLst>
              </p:cNvPr>
              <p:cNvSpPr/>
              <p:nvPr/>
            </p:nvSpPr>
            <p:spPr>
              <a:xfrm>
                <a:off x="716059" y="696595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1" name="object 3783">
                <a:extLst>
                  <a:ext uri="{FF2B5EF4-FFF2-40B4-BE49-F238E27FC236}">
                    <a16:creationId xmlns:a16="http://schemas.microsoft.com/office/drawing/2014/main" id="{1805AD82-580A-12B7-1470-4AEE8BAB28BF}"/>
                  </a:ext>
                </a:extLst>
              </p:cNvPr>
              <p:cNvSpPr/>
              <p:nvPr/>
            </p:nvSpPr>
            <p:spPr>
              <a:xfrm>
                <a:off x="70303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2" name="object 3784">
                <a:extLst>
                  <a:ext uri="{FF2B5EF4-FFF2-40B4-BE49-F238E27FC236}">
                    <a16:creationId xmlns:a16="http://schemas.microsoft.com/office/drawing/2014/main" id="{AF6AD9DB-CCE3-EFCA-E645-0F9429510AF1}"/>
                  </a:ext>
                </a:extLst>
              </p:cNvPr>
              <p:cNvSpPr/>
              <p:nvPr/>
            </p:nvSpPr>
            <p:spPr>
              <a:xfrm>
                <a:off x="68739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3" name="object 3785">
                <a:extLst>
                  <a:ext uri="{FF2B5EF4-FFF2-40B4-BE49-F238E27FC236}">
                    <a16:creationId xmlns:a16="http://schemas.microsoft.com/office/drawing/2014/main" id="{065E70D4-CBE9-9A1D-EBF7-9FE890CBCC2C}"/>
                  </a:ext>
                </a:extLst>
              </p:cNvPr>
              <p:cNvSpPr/>
              <p:nvPr/>
            </p:nvSpPr>
            <p:spPr>
              <a:xfrm>
                <a:off x="671756" y="696595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4" name="object 3786">
                <a:extLst>
                  <a:ext uri="{FF2B5EF4-FFF2-40B4-BE49-F238E27FC236}">
                    <a16:creationId xmlns:a16="http://schemas.microsoft.com/office/drawing/2014/main" id="{2133C508-68F8-BD23-56D0-25A86479BACA}"/>
                  </a:ext>
                </a:extLst>
              </p:cNvPr>
              <p:cNvSpPr/>
              <p:nvPr/>
            </p:nvSpPr>
            <p:spPr>
              <a:xfrm>
                <a:off x="643088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5" name="object 3787">
                <a:extLst>
                  <a:ext uri="{FF2B5EF4-FFF2-40B4-BE49-F238E27FC236}">
                    <a16:creationId xmlns:a16="http://schemas.microsoft.com/office/drawing/2014/main" id="{FD6D639F-7822-1BF0-7B74-74EB02ED2036}"/>
                  </a:ext>
                </a:extLst>
              </p:cNvPr>
              <p:cNvSpPr/>
              <p:nvPr/>
            </p:nvSpPr>
            <p:spPr>
              <a:xfrm>
                <a:off x="611809" y="696595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6" name="object 3788">
                <a:extLst>
                  <a:ext uri="{FF2B5EF4-FFF2-40B4-BE49-F238E27FC236}">
                    <a16:creationId xmlns:a16="http://schemas.microsoft.com/office/drawing/2014/main" id="{1DA9D6ED-3C16-9241-C8B8-1CDD5C5309F3}"/>
                  </a:ext>
                </a:extLst>
              </p:cNvPr>
              <p:cNvSpPr/>
              <p:nvPr/>
            </p:nvSpPr>
            <p:spPr>
              <a:xfrm>
                <a:off x="911514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7" name="object 3789">
                <a:extLst>
                  <a:ext uri="{FF2B5EF4-FFF2-40B4-BE49-F238E27FC236}">
                    <a16:creationId xmlns:a16="http://schemas.microsoft.com/office/drawing/2014/main" id="{5F0E954B-18D5-070F-B02B-28F424C34D0F}"/>
                  </a:ext>
                </a:extLst>
              </p:cNvPr>
              <p:cNvSpPr/>
              <p:nvPr/>
            </p:nvSpPr>
            <p:spPr>
              <a:xfrm>
                <a:off x="770783" y="696595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8" name="object 3790">
                <a:extLst>
                  <a:ext uri="{FF2B5EF4-FFF2-40B4-BE49-F238E27FC236}">
                    <a16:creationId xmlns:a16="http://schemas.microsoft.com/office/drawing/2014/main" id="{4107FE56-FCC0-13AE-CA8F-92E0F391ABB3}"/>
                  </a:ext>
                </a:extLst>
              </p:cNvPr>
              <p:cNvSpPr/>
              <p:nvPr/>
            </p:nvSpPr>
            <p:spPr>
              <a:xfrm>
                <a:off x="8958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69" name="object 3791">
                <a:extLst>
                  <a:ext uri="{FF2B5EF4-FFF2-40B4-BE49-F238E27FC236}">
                    <a16:creationId xmlns:a16="http://schemas.microsoft.com/office/drawing/2014/main" id="{0CD3ECA5-8CD1-0B5B-A38F-86F7291DEAE5}"/>
                  </a:ext>
                </a:extLst>
              </p:cNvPr>
              <p:cNvSpPr/>
              <p:nvPr/>
            </p:nvSpPr>
            <p:spPr>
              <a:xfrm>
                <a:off x="882840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0" name="object 3792">
                <a:extLst>
                  <a:ext uri="{FF2B5EF4-FFF2-40B4-BE49-F238E27FC236}">
                    <a16:creationId xmlns:a16="http://schemas.microsoft.com/office/drawing/2014/main" id="{2D05F05A-C17B-9DC1-FA5B-9087B4C27186}"/>
                  </a:ext>
                </a:extLst>
              </p:cNvPr>
              <p:cNvSpPr/>
              <p:nvPr/>
            </p:nvSpPr>
            <p:spPr>
              <a:xfrm>
                <a:off x="88023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1" name="object 3793">
                <a:extLst>
                  <a:ext uri="{FF2B5EF4-FFF2-40B4-BE49-F238E27FC236}">
                    <a16:creationId xmlns:a16="http://schemas.microsoft.com/office/drawing/2014/main" id="{20B9826D-0A33-0DC6-B3D9-B118F91D88A0}"/>
                  </a:ext>
                </a:extLst>
              </p:cNvPr>
              <p:cNvSpPr/>
              <p:nvPr/>
            </p:nvSpPr>
            <p:spPr>
              <a:xfrm>
                <a:off x="867213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2" name="object 3794">
                <a:extLst>
                  <a:ext uri="{FF2B5EF4-FFF2-40B4-BE49-F238E27FC236}">
                    <a16:creationId xmlns:a16="http://schemas.microsoft.com/office/drawing/2014/main" id="{F67B63D8-D4FE-E46D-7714-B992956622C6}"/>
                  </a:ext>
                </a:extLst>
              </p:cNvPr>
              <p:cNvSpPr/>
              <p:nvPr/>
            </p:nvSpPr>
            <p:spPr>
              <a:xfrm>
                <a:off x="867213" y="6968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3" name="object 3795">
                <a:extLst>
                  <a:ext uri="{FF2B5EF4-FFF2-40B4-BE49-F238E27FC236}">
                    <a16:creationId xmlns:a16="http://schemas.microsoft.com/office/drawing/2014/main" id="{257C67BF-DE43-FD42-3BEA-26B28DD83869}"/>
                  </a:ext>
                </a:extLst>
              </p:cNvPr>
              <p:cNvSpPr/>
              <p:nvPr/>
            </p:nvSpPr>
            <p:spPr>
              <a:xfrm>
                <a:off x="851574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4" name="object 3796">
                <a:extLst>
                  <a:ext uri="{FF2B5EF4-FFF2-40B4-BE49-F238E27FC236}">
                    <a16:creationId xmlns:a16="http://schemas.microsoft.com/office/drawing/2014/main" id="{E78B537A-5453-676C-8437-F1D88B4FD884}"/>
                  </a:ext>
                </a:extLst>
              </p:cNvPr>
              <p:cNvSpPr/>
              <p:nvPr/>
            </p:nvSpPr>
            <p:spPr>
              <a:xfrm>
                <a:off x="838539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5" name="object 3797">
                <a:extLst>
                  <a:ext uri="{FF2B5EF4-FFF2-40B4-BE49-F238E27FC236}">
                    <a16:creationId xmlns:a16="http://schemas.microsoft.com/office/drawing/2014/main" id="{F977D9BA-14F5-0848-BBE1-DD6C6D1F5ABB}"/>
                  </a:ext>
                </a:extLst>
              </p:cNvPr>
              <p:cNvSpPr/>
              <p:nvPr/>
            </p:nvSpPr>
            <p:spPr>
              <a:xfrm>
                <a:off x="83593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6" name="object 3798">
                <a:extLst>
                  <a:ext uri="{FF2B5EF4-FFF2-40B4-BE49-F238E27FC236}">
                    <a16:creationId xmlns:a16="http://schemas.microsoft.com/office/drawing/2014/main" id="{AB1B1977-B40C-7B42-ACD7-3389354AA3C6}"/>
                  </a:ext>
                </a:extLst>
              </p:cNvPr>
              <p:cNvSpPr/>
              <p:nvPr/>
            </p:nvSpPr>
            <p:spPr>
              <a:xfrm>
                <a:off x="822911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7" name="object 3799">
                <a:extLst>
                  <a:ext uri="{FF2B5EF4-FFF2-40B4-BE49-F238E27FC236}">
                    <a16:creationId xmlns:a16="http://schemas.microsoft.com/office/drawing/2014/main" id="{2BF3F5AC-6FE2-F09E-21B4-89D79150B21A}"/>
                  </a:ext>
                </a:extLst>
              </p:cNvPr>
              <p:cNvSpPr/>
              <p:nvPr/>
            </p:nvSpPr>
            <p:spPr>
              <a:xfrm>
                <a:off x="820295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8" name="object 3800">
                <a:extLst>
                  <a:ext uri="{FF2B5EF4-FFF2-40B4-BE49-F238E27FC236}">
                    <a16:creationId xmlns:a16="http://schemas.microsoft.com/office/drawing/2014/main" id="{EB3D8516-CD0A-E991-0AB7-7EFD55A3DDE5}"/>
                  </a:ext>
                </a:extLst>
              </p:cNvPr>
              <p:cNvSpPr/>
              <p:nvPr/>
            </p:nvSpPr>
            <p:spPr>
              <a:xfrm>
                <a:off x="80727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79" name="object 3801">
                <a:extLst>
                  <a:ext uri="{FF2B5EF4-FFF2-40B4-BE49-F238E27FC236}">
                    <a16:creationId xmlns:a16="http://schemas.microsoft.com/office/drawing/2014/main" id="{322BFF43-E08D-D134-C680-AABD881716CB}"/>
                  </a:ext>
                </a:extLst>
              </p:cNvPr>
              <p:cNvSpPr/>
              <p:nvPr/>
            </p:nvSpPr>
            <p:spPr>
              <a:xfrm>
                <a:off x="791632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0" name="object 3802">
                <a:extLst>
                  <a:ext uri="{FF2B5EF4-FFF2-40B4-BE49-F238E27FC236}">
                    <a16:creationId xmlns:a16="http://schemas.microsoft.com/office/drawing/2014/main" id="{4443AD30-EDCD-DA04-5DD0-0B96E70A8F98}"/>
                  </a:ext>
                </a:extLst>
              </p:cNvPr>
              <p:cNvSpPr/>
              <p:nvPr/>
            </p:nvSpPr>
            <p:spPr>
              <a:xfrm>
                <a:off x="778598" y="697116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1" name="object 3803">
                <a:extLst>
                  <a:ext uri="{FF2B5EF4-FFF2-40B4-BE49-F238E27FC236}">
                    <a16:creationId xmlns:a16="http://schemas.microsoft.com/office/drawing/2014/main" id="{D34BE973-442E-9F61-40C1-6E0C9826EBF7}"/>
                  </a:ext>
                </a:extLst>
              </p:cNvPr>
              <p:cNvSpPr/>
              <p:nvPr/>
            </p:nvSpPr>
            <p:spPr>
              <a:xfrm>
                <a:off x="775994" y="6971161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2" name="object 3804">
                <a:extLst>
                  <a:ext uri="{FF2B5EF4-FFF2-40B4-BE49-F238E27FC236}">
                    <a16:creationId xmlns:a16="http://schemas.microsoft.com/office/drawing/2014/main" id="{C8784EAB-E08B-3A2F-276D-F78BA62A17C7}"/>
                  </a:ext>
                </a:extLst>
              </p:cNvPr>
              <p:cNvSpPr/>
              <p:nvPr/>
            </p:nvSpPr>
            <p:spPr>
              <a:xfrm>
                <a:off x="76297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3" name="object 3805">
                <a:extLst>
                  <a:ext uri="{FF2B5EF4-FFF2-40B4-BE49-F238E27FC236}">
                    <a16:creationId xmlns:a16="http://schemas.microsoft.com/office/drawing/2014/main" id="{28BCEFD9-4101-46C4-50F7-50B5D136DE53}"/>
                  </a:ext>
                </a:extLst>
              </p:cNvPr>
              <p:cNvSpPr/>
              <p:nvPr/>
            </p:nvSpPr>
            <p:spPr>
              <a:xfrm>
                <a:off x="778598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4" name="object 3806">
                <a:extLst>
                  <a:ext uri="{FF2B5EF4-FFF2-40B4-BE49-F238E27FC236}">
                    <a16:creationId xmlns:a16="http://schemas.microsoft.com/office/drawing/2014/main" id="{07922DD7-513E-5D3E-8D92-596F2527DC25}"/>
                  </a:ext>
                </a:extLst>
              </p:cNvPr>
              <p:cNvSpPr/>
              <p:nvPr/>
            </p:nvSpPr>
            <p:spPr>
              <a:xfrm>
                <a:off x="791632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5" name="object 3807">
                <a:extLst>
                  <a:ext uri="{FF2B5EF4-FFF2-40B4-BE49-F238E27FC236}">
                    <a16:creationId xmlns:a16="http://schemas.microsoft.com/office/drawing/2014/main" id="{3410DA3C-8097-9A58-95DB-36F54AEBD049}"/>
                  </a:ext>
                </a:extLst>
              </p:cNvPr>
              <p:cNvSpPr/>
              <p:nvPr/>
            </p:nvSpPr>
            <p:spPr>
              <a:xfrm>
                <a:off x="807272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6" name="object 3808">
                <a:extLst>
                  <a:ext uri="{FF2B5EF4-FFF2-40B4-BE49-F238E27FC236}">
                    <a16:creationId xmlns:a16="http://schemas.microsoft.com/office/drawing/2014/main" id="{388132F9-5ACD-E267-6C3A-D4BBA9AA0E7E}"/>
                  </a:ext>
                </a:extLst>
              </p:cNvPr>
              <p:cNvSpPr/>
              <p:nvPr/>
            </p:nvSpPr>
            <p:spPr>
              <a:xfrm>
                <a:off x="822911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7" name="object 3809">
                <a:extLst>
                  <a:ext uri="{FF2B5EF4-FFF2-40B4-BE49-F238E27FC236}">
                    <a16:creationId xmlns:a16="http://schemas.microsoft.com/office/drawing/2014/main" id="{241761FE-F835-B6E5-D629-3626EC30E8BC}"/>
                  </a:ext>
                </a:extLst>
              </p:cNvPr>
              <p:cNvSpPr/>
              <p:nvPr/>
            </p:nvSpPr>
            <p:spPr>
              <a:xfrm>
                <a:off x="838539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8" name="object 3810">
                <a:extLst>
                  <a:ext uri="{FF2B5EF4-FFF2-40B4-BE49-F238E27FC236}">
                    <a16:creationId xmlns:a16="http://schemas.microsoft.com/office/drawing/2014/main" id="{CA608D2D-CC07-D4A5-8262-12B3997BF3F5}"/>
                  </a:ext>
                </a:extLst>
              </p:cNvPr>
              <p:cNvSpPr/>
              <p:nvPr/>
            </p:nvSpPr>
            <p:spPr>
              <a:xfrm>
                <a:off x="851574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89" name="object 3811">
                <a:extLst>
                  <a:ext uri="{FF2B5EF4-FFF2-40B4-BE49-F238E27FC236}">
                    <a16:creationId xmlns:a16="http://schemas.microsoft.com/office/drawing/2014/main" id="{39EE09F0-1189-964E-6061-A44F9D65B09E}"/>
                  </a:ext>
                </a:extLst>
              </p:cNvPr>
              <p:cNvSpPr/>
              <p:nvPr/>
            </p:nvSpPr>
            <p:spPr>
              <a:xfrm>
                <a:off x="882840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0" name="object 3812">
                <a:extLst>
                  <a:ext uri="{FF2B5EF4-FFF2-40B4-BE49-F238E27FC236}">
                    <a16:creationId xmlns:a16="http://schemas.microsoft.com/office/drawing/2014/main" id="{FB106F62-373D-AE9D-1418-ACA477CA5575}"/>
                  </a:ext>
                </a:extLst>
              </p:cNvPr>
              <p:cNvSpPr/>
              <p:nvPr/>
            </p:nvSpPr>
            <p:spPr>
              <a:xfrm>
                <a:off x="895874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1" name="object 3813">
                <a:extLst>
                  <a:ext uri="{FF2B5EF4-FFF2-40B4-BE49-F238E27FC236}">
                    <a16:creationId xmlns:a16="http://schemas.microsoft.com/office/drawing/2014/main" id="{E4394D08-FD8D-4D45-A480-7447C87587D6}"/>
                  </a:ext>
                </a:extLst>
              </p:cNvPr>
              <p:cNvSpPr/>
              <p:nvPr/>
            </p:nvSpPr>
            <p:spPr>
              <a:xfrm>
                <a:off x="762971" y="697376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2" name="object 3814">
                <a:extLst>
                  <a:ext uri="{FF2B5EF4-FFF2-40B4-BE49-F238E27FC236}">
                    <a16:creationId xmlns:a16="http://schemas.microsoft.com/office/drawing/2014/main" id="{8149FD3C-6969-2048-0A3D-AC5DF13D2CAC}"/>
                  </a:ext>
                </a:extLst>
              </p:cNvPr>
              <p:cNvSpPr/>
              <p:nvPr/>
            </p:nvSpPr>
            <p:spPr>
              <a:xfrm>
                <a:off x="760366" y="696595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3" name="object 3815">
                <a:extLst>
                  <a:ext uri="{FF2B5EF4-FFF2-40B4-BE49-F238E27FC236}">
                    <a16:creationId xmlns:a16="http://schemas.microsoft.com/office/drawing/2014/main" id="{A44339BA-EDD0-EE00-0194-80090985F262}"/>
                  </a:ext>
                </a:extLst>
              </p:cNvPr>
              <p:cNvSpPr/>
              <p:nvPr/>
            </p:nvSpPr>
            <p:spPr>
              <a:xfrm>
                <a:off x="752541" y="703110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4" name="object 3816">
                <a:extLst>
                  <a:ext uri="{FF2B5EF4-FFF2-40B4-BE49-F238E27FC236}">
                    <a16:creationId xmlns:a16="http://schemas.microsoft.com/office/drawing/2014/main" id="{56EDB386-E22B-150A-8A07-C99D8CF12435}"/>
                  </a:ext>
                </a:extLst>
              </p:cNvPr>
              <p:cNvSpPr/>
              <p:nvPr/>
            </p:nvSpPr>
            <p:spPr>
              <a:xfrm>
                <a:off x="611811" y="703110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5" name="object 3817">
                <a:extLst>
                  <a:ext uri="{FF2B5EF4-FFF2-40B4-BE49-F238E27FC236}">
                    <a16:creationId xmlns:a16="http://schemas.microsoft.com/office/drawing/2014/main" id="{C850B974-FEBB-DCDE-61BB-1AE1701E5C39}"/>
                  </a:ext>
                </a:extLst>
              </p:cNvPr>
              <p:cNvSpPr/>
              <p:nvPr/>
            </p:nvSpPr>
            <p:spPr>
              <a:xfrm>
                <a:off x="762974" y="6965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6" name="object 3818">
                <a:extLst>
                  <a:ext uri="{FF2B5EF4-FFF2-40B4-BE49-F238E27FC236}">
                    <a16:creationId xmlns:a16="http://schemas.microsoft.com/office/drawing/2014/main" id="{1C964698-28DC-2E6A-3C9E-D50A48ED55F1}"/>
                  </a:ext>
                </a:extLst>
              </p:cNvPr>
              <p:cNvSpPr/>
              <p:nvPr/>
            </p:nvSpPr>
            <p:spPr>
              <a:xfrm>
                <a:off x="901086" y="6965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7" name="object 3819">
                <a:extLst>
                  <a:ext uri="{FF2B5EF4-FFF2-40B4-BE49-F238E27FC236}">
                    <a16:creationId xmlns:a16="http://schemas.microsoft.com/office/drawing/2014/main" id="{45A00324-BD51-4299-92F5-9A0EDA7DB8A2}"/>
                  </a:ext>
                </a:extLst>
              </p:cNvPr>
              <p:cNvSpPr/>
              <p:nvPr/>
            </p:nvSpPr>
            <p:spPr>
              <a:xfrm>
                <a:off x="611811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8" name="object 3820">
                <a:extLst>
                  <a:ext uri="{FF2B5EF4-FFF2-40B4-BE49-F238E27FC236}">
                    <a16:creationId xmlns:a16="http://schemas.microsoft.com/office/drawing/2014/main" id="{0B1E3795-3BFB-3395-7833-FD06D0C08F8C}"/>
                  </a:ext>
                </a:extLst>
              </p:cNvPr>
              <p:cNvSpPr/>
              <p:nvPr/>
            </p:nvSpPr>
            <p:spPr>
              <a:xfrm>
                <a:off x="619638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699" name="object 3821">
                <a:extLst>
                  <a:ext uri="{FF2B5EF4-FFF2-40B4-BE49-F238E27FC236}">
                    <a16:creationId xmlns:a16="http://schemas.microsoft.com/office/drawing/2014/main" id="{8801963F-A9B1-B8B4-DB7A-36CCDD835A48}"/>
                  </a:ext>
                </a:extLst>
              </p:cNvPr>
              <p:cNvSpPr/>
              <p:nvPr/>
            </p:nvSpPr>
            <p:spPr>
              <a:xfrm>
                <a:off x="627451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0" name="object 3822">
                <a:extLst>
                  <a:ext uri="{FF2B5EF4-FFF2-40B4-BE49-F238E27FC236}">
                    <a16:creationId xmlns:a16="http://schemas.microsoft.com/office/drawing/2014/main" id="{3DFBCB25-AC9C-9E6B-5999-6226CB621063}"/>
                  </a:ext>
                </a:extLst>
              </p:cNvPr>
              <p:cNvSpPr/>
              <p:nvPr/>
            </p:nvSpPr>
            <p:spPr>
              <a:xfrm>
                <a:off x="627324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1" name="object 3823">
                <a:extLst>
                  <a:ext uri="{FF2B5EF4-FFF2-40B4-BE49-F238E27FC236}">
                    <a16:creationId xmlns:a16="http://schemas.microsoft.com/office/drawing/2014/main" id="{ECD03949-1927-DDC4-4ACF-B30DB4827DA4}"/>
                  </a:ext>
                </a:extLst>
              </p:cNvPr>
              <p:cNvSpPr/>
              <p:nvPr/>
            </p:nvSpPr>
            <p:spPr>
              <a:xfrm>
                <a:off x="6404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2" name="object 3824">
                <a:extLst>
                  <a:ext uri="{FF2B5EF4-FFF2-40B4-BE49-F238E27FC236}">
                    <a16:creationId xmlns:a16="http://schemas.microsoft.com/office/drawing/2014/main" id="{20D7DDB4-2B20-8F40-2E9C-D1BD971C7B4B}"/>
                  </a:ext>
                </a:extLst>
              </p:cNvPr>
              <p:cNvSpPr/>
              <p:nvPr/>
            </p:nvSpPr>
            <p:spPr>
              <a:xfrm>
                <a:off x="640486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3" name="object 3825">
                <a:extLst>
                  <a:ext uri="{FF2B5EF4-FFF2-40B4-BE49-F238E27FC236}">
                    <a16:creationId xmlns:a16="http://schemas.microsoft.com/office/drawing/2014/main" id="{77F25F50-1FC6-1A95-AF44-3EB61A3A2C2A}"/>
                  </a:ext>
                </a:extLst>
              </p:cNvPr>
              <p:cNvSpPr/>
              <p:nvPr/>
            </p:nvSpPr>
            <p:spPr>
              <a:xfrm>
                <a:off x="656125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4" name="object 3826">
                <a:extLst>
                  <a:ext uri="{FF2B5EF4-FFF2-40B4-BE49-F238E27FC236}">
                    <a16:creationId xmlns:a16="http://schemas.microsoft.com/office/drawing/2014/main" id="{9FDB82CA-B68B-A78A-2BC0-9A7D834FE945}"/>
                  </a:ext>
                </a:extLst>
              </p:cNvPr>
              <p:cNvSpPr/>
              <p:nvPr/>
            </p:nvSpPr>
            <p:spPr>
              <a:xfrm>
                <a:off x="655998" y="7109159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5" name="object 3827">
                <a:extLst>
                  <a:ext uri="{FF2B5EF4-FFF2-40B4-BE49-F238E27FC236}">
                    <a16:creationId xmlns:a16="http://schemas.microsoft.com/office/drawing/2014/main" id="{703D4FE1-61D2-DE60-FFD3-4BFA777ED0CA}"/>
                  </a:ext>
                </a:extLst>
              </p:cNvPr>
              <p:cNvSpPr/>
              <p:nvPr/>
            </p:nvSpPr>
            <p:spPr>
              <a:xfrm>
                <a:off x="67175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6" name="object 3828">
                <a:extLst>
                  <a:ext uri="{FF2B5EF4-FFF2-40B4-BE49-F238E27FC236}">
                    <a16:creationId xmlns:a16="http://schemas.microsoft.com/office/drawing/2014/main" id="{5DC691BA-F122-8A0E-F803-070C72A4ADC7}"/>
                  </a:ext>
                </a:extLst>
              </p:cNvPr>
              <p:cNvSpPr/>
              <p:nvPr/>
            </p:nvSpPr>
            <p:spPr>
              <a:xfrm>
                <a:off x="68478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7" name="object 3829">
                <a:extLst>
                  <a:ext uri="{FF2B5EF4-FFF2-40B4-BE49-F238E27FC236}">
                    <a16:creationId xmlns:a16="http://schemas.microsoft.com/office/drawing/2014/main" id="{0D13E6B5-FE7E-B5EB-E453-8E6453F7CAD4}"/>
                  </a:ext>
                </a:extLst>
              </p:cNvPr>
              <p:cNvSpPr/>
              <p:nvPr/>
            </p:nvSpPr>
            <p:spPr>
              <a:xfrm>
                <a:off x="68478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8" name="object 3830">
                <a:extLst>
                  <a:ext uri="{FF2B5EF4-FFF2-40B4-BE49-F238E27FC236}">
                    <a16:creationId xmlns:a16="http://schemas.microsoft.com/office/drawing/2014/main" id="{B2224D92-4B82-87F3-0056-F7DC2BE8E05A}"/>
                  </a:ext>
                </a:extLst>
              </p:cNvPr>
              <p:cNvSpPr/>
              <p:nvPr/>
            </p:nvSpPr>
            <p:spPr>
              <a:xfrm>
                <a:off x="700426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09" name="object 3831">
                <a:extLst>
                  <a:ext uri="{FF2B5EF4-FFF2-40B4-BE49-F238E27FC236}">
                    <a16:creationId xmlns:a16="http://schemas.microsoft.com/office/drawing/2014/main" id="{AA5A9414-7D3A-E724-6E42-EA21FDB6928A}"/>
                  </a:ext>
                </a:extLst>
              </p:cNvPr>
              <p:cNvSpPr/>
              <p:nvPr/>
            </p:nvSpPr>
            <p:spPr>
              <a:xfrm>
                <a:off x="7004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0" name="object 3832">
                <a:extLst>
                  <a:ext uri="{FF2B5EF4-FFF2-40B4-BE49-F238E27FC236}">
                    <a16:creationId xmlns:a16="http://schemas.microsoft.com/office/drawing/2014/main" id="{54738EAE-5037-167A-4A36-16BEC21795B5}"/>
                  </a:ext>
                </a:extLst>
              </p:cNvPr>
              <p:cNvSpPr/>
              <p:nvPr/>
            </p:nvSpPr>
            <p:spPr>
              <a:xfrm>
                <a:off x="716053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1" name="object 3833">
                <a:extLst>
                  <a:ext uri="{FF2B5EF4-FFF2-40B4-BE49-F238E27FC236}">
                    <a16:creationId xmlns:a16="http://schemas.microsoft.com/office/drawing/2014/main" id="{147A0133-A42D-916A-441E-D4C9A58B1FBC}"/>
                  </a:ext>
                </a:extLst>
              </p:cNvPr>
              <p:cNvSpPr/>
              <p:nvPr/>
            </p:nvSpPr>
            <p:spPr>
              <a:xfrm>
                <a:off x="731692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2" name="object 3834">
                <a:extLst>
                  <a:ext uri="{FF2B5EF4-FFF2-40B4-BE49-F238E27FC236}">
                    <a16:creationId xmlns:a16="http://schemas.microsoft.com/office/drawing/2014/main" id="{6D10FC60-34DE-151C-F391-66197CF31419}"/>
                  </a:ext>
                </a:extLst>
              </p:cNvPr>
              <p:cNvSpPr/>
              <p:nvPr/>
            </p:nvSpPr>
            <p:spPr>
              <a:xfrm>
                <a:off x="744727" y="7038915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3" name="object 3835">
                <a:extLst>
                  <a:ext uri="{FF2B5EF4-FFF2-40B4-BE49-F238E27FC236}">
                    <a16:creationId xmlns:a16="http://schemas.microsoft.com/office/drawing/2014/main" id="{C3378342-026F-94DC-51C3-5BBB31075B32}"/>
                  </a:ext>
                </a:extLst>
              </p:cNvPr>
              <p:cNvSpPr/>
              <p:nvPr/>
            </p:nvSpPr>
            <p:spPr>
              <a:xfrm>
                <a:off x="744727" y="7038915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4" name="object 3836">
                <a:extLst>
                  <a:ext uri="{FF2B5EF4-FFF2-40B4-BE49-F238E27FC236}">
                    <a16:creationId xmlns:a16="http://schemas.microsoft.com/office/drawing/2014/main" id="{77F9D5C7-7EFA-33DB-3384-E21F435B8F48}"/>
                  </a:ext>
                </a:extLst>
              </p:cNvPr>
              <p:cNvSpPr/>
              <p:nvPr/>
            </p:nvSpPr>
            <p:spPr>
              <a:xfrm>
                <a:off x="7473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5" name="object 3837">
                <a:extLst>
                  <a:ext uri="{FF2B5EF4-FFF2-40B4-BE49-F238E27FC236}">
                    <a16:creationId xmlns:a16="http://schemas.microsoft.com/office/drawing/2014/main" id="{F94F969B-E1E5-EA00-7443-8533C87A8B08}"/>
                  </a:ext>
                </a:extLst>
              </p:cNvPr>
              <p:cNvSpPr/>
              <p:nvPr/>
            </p:nvSpPr>
            <p:spPr>
              <a:xfrm>
                <a:off x="731697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6" name="object 3838">
                <a:extLst>
                  <a:ext uri="{FF2B5EF4-FFF2-40B4-BE49-F238E27FC236}">
                    <a16:creationId xmlns:a16="http://schemas.microsoft.com/office/drawing/2014/main" id="{DE65270F-9890-65E1-56B4-8D84BE2107E6}"/>
                  </a:ext>
                </a:extLst>
              </p:cNvPr>
              <p:cNvSpPr/>
              <p:nvPr/>
            </p:nvSpPr>
            <p:spPr>
              <a:xfrm>
                <a:off x="716059" y="7038915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7" name="object 3839">
                <a:extLst>
                  <a:ext uri="{FF2B5EF4-FFF2-40B4-BE49-F238E27FC236}">
                    <a16:creationId xmlns:a16="http://schemas.microsoft.com/office/drawing/2014/main" id="{503BB7AA-1803-3A23-D252-4A2898800BB6}"/>
                  </a:ext>
                </a:extLst>
              </p:cNvPr>
              <p:cNvSpPr/>
              <p:nvPr/>
            </p:nvSpPr>
            <p:spPr>
              <a:xfrm>
                <a:off x="70303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8" name="object 3840">
                <a:extLst>
                  <a:ext uri="{FF2B5EF4-FFF2-40B4-BE49-F238E27FC236}">
                    <a16:creationId xmlns:a16="http://schemas.microsoft.com/office/drawing/2014/main" id="{B97B360C-B33A-0C99-7AE4-23691D351835}"/>
                  </a:ext>
                </a:extLst>
              </p:cNvPr>
              <p:cNvSpPr/>
              <p:nvPr/>
            </p:nvSpPr>
            <p:spPr>
              <a:xfrm>
                <a:off x="68739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19" name="object 3841">
                <a:extLst>
                  <a:ext uri="{FF2B5EF4-FFF2-40B4-BE49-F238E27FC236}">
                    <a16:creationId xmlns:a16="http://schemas.microsoft.com/office/drawing/2014/main" id="{FA710E05-6732-C743-B124-50F81A1D75C5}"/>
                  </a:ext>
                </a:extLst>
              </p:cNvPr>
              <p:cNvSpPr/>
              <p:nvPr/>
            </p:nvSpPr>
            <p:spPr>
              <a:xfrm>
                <a:off x="671756" y="7038915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0" name="object 3842">
                <a:extLst>
                  <a:ext uri="{FF2B5EF4-FFF2-40B4-BE49-F238E27FC236}">
                    <a16:creationId xmlns:a16="http://schemas.microsoft.com/office/drawing/2014/main" id="{448283F7-3864-2AB6-0A6D-D00834E8925C}"/>
                  </a:ext>
                </a:extLst>
              </p:cNvPr>
              <p:cNvSpPr/>
              <p:nvPr/>
            </p:nvSpPr>
            <p:spPr>
              <a:xfrm>
                <a:off x="643088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1" name="object 3843">
                <a:extLst>
                  <a:ext uri="{FF2B5EF4-FFF2-40B4-BE49-F238E27FC236}">
                    <a16:creationId xmlns:a16="http://schemas.microsoft.com/office/drawing/2014/main" id="{C183CF03-F072-C07E-E4F6-D52CADB165F0}"/>
                  </a:ext>
                </a:extLst>
              </p:cNvPr>
              <p:cNvSpPr/>
              <p:nvPr/>
            </p:nvSpPr>
            <p:spPr>
              <a:xfrm>
                <a:off x="611809" y="7038915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2" name="object 3844">
                <a:extLst>
                  <a:ext uri="{FF2B5EF4-FFF2-40B4-BE49-F238E27FC236}">
                    <a16:creationId xmlns:a16="http://schemas.microsoft.com/office/drawing/2014/main" id="{9E19B068-DF65-FA7B-F873-81F1AFC3874D}"/>
                  </a:ext>
                </a:extLst>
              </p:cNvPr>
              <p:cNvSpPr/>
              <p:nvPr/>
            </p:nvSpPr>
            <p:spPr>
              <a:xfrm>
                <a:off x="911514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3" name="object 3845">
                <a:extLst>
                  <a:ext uri="{FF2B5EF4-FFF2-40B4-BE49-F238E27FC236}">
                    <a16:creationId xmlns:a16="http://schemas.microsoft.com/office/drawing/2014/main" id="{15245242-09C6-E22D-DF98-7085DD9C9DC8}"/>
                  </a:ext>
                </a:extLst>
              </p:cNvPr>
              <p:cNvSpPr/>
              <p:nvPr/>
            </p:nvSpPr>
            <p:spPr>
              <a:xfrm>
                <a:off x="770783" y="7038915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4" name="object 3846">
                <a:extLst>
                  <a:ext uri="{FF2B5EF4-FFF2-40B4-BE49-F238E27FC236}">
                    <a16:creationId xmlns:a16="http://schemas.microsoft.com/office/drawing/2014/main" id="{36259599-E513-4D0C-1E8F-81428B113588}"/>
                  </a:ext>
                </a:extLst>
              </p:cNvPr>
              <p:cNvSpPr/>
              <p:nvPr/>
            </p:nvSpPr>
            <p:spPr>
              <a:xfrm>
                <a:off x="8958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5" name="object 3847">
                <a:extLst>
                  <a:ext uri="{FF2B5EF4-FFF2-40B4-BE49-F238E27FC236}">
                    <a16:creationId xmlns:a16="http://schemas.microsoft.com/office/drawing/2014/main" id="{57DAAF16-F2AF-3601-37A0-B3161FF1A215}"/>
                  </a:ext>
                </a:extLst>
              </p:cNvPr>
              <p:cNvSpPr/>
              <p:nvPr/>
            </p:nvSpPr>
            <p:spPr>
              <a:xfrm>
                <a:off x="882840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6" name="object 3848">
                <a:extLst>
                  <a:ext uri="{FF2B5EF4-FFF2-40B4-BE49-F238E27FC236}">
                    <a16:creationId xmlns:a16="http://schemas.microsoft.com/office/drawing/2014/main" id="{6967ADC2-C08F-A400-F99D-1C8BEB1B06D5}"/>
                  </a:ext>
                </a:extLst>
              </p:cNvPr>
              <p:cNvSpPr/>
              <p:nvPr/>
            </p:nvSpPr>
            <p:spPr>
              <a:xfrm>
                <a:off x="88023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7" name="object 3849">
                <a:extLst>
                  <a:ext uri="{FF2B5EF4-FFF2-40B4-BE49-F238E27FC236}">
                    <a16:creationId xmlns:a16="http://schemas.microsoft.com/office/drawing/2014/main" id="{A58954F3-9D0B-D881-E794-5CA71C6FEF64}"/>
                  </a:ext>
                </a:extLst>
              </p:cNvPr>
              <p:cNvSpPr/>
              <p:nvPr/>
            </p:nvSpPr>
            <p:spPr>
              <a:xfrm>
                <a:off x="867213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8" name="object 3850">
                <a:extLst>
                  <a:ext uri="{FF2B5EF4-FFF2-40B4-BE49-F238E27FC236}">
                    <a16:creationId xmlns:a16="http://schemas.microsoft.com/office/drawing/2014/main" id="{6A2D9CD7-A6B3-4FC8-4B5D-D508F4033A0D}"/>
                  </a:ext>
                </a:extLst>
              </p:cNvPr>
              <p:cNvSpPr/>
              <p:nvPr/>
            </p:nvSpPr>
            <p:spPr>
              <a:xfrm>
                <a:off x="867213" y="7044138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29" name="object 3851">
                <a:extLst>
                  <a:ext uri="{FF2B5EF4-FFF2-40B4-BE49-F238E27FC236}">
                    <a16:creationId xmlns:a16="http://schemas.microsoft.com/office/drawing/2014/main" id="{EFA1575B-E422-27D8-1FD3-902897124729}"/>
                  </a:ext>
                </a:extLst>
              </p:cNvPr>
              <p:cNvSpPr/>
              <p:nvPr/>
            </p:nvSpPr>
            <p:spPr>
              <a:xfrm>
                <a:off x="851574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0" name="object 3852">
                <a:extLst>
                  <a:ext uri="{FF2B5EF4-FFF2-40B4-BE49-F238E27FC236}">
                    <a16:creationId xmlns:a16="http://schemas.microsoft.com/office/drawing/2014/main" id="{943A187D-7247-74E5-2A3D-CCAD1BBE20C2}"/>
                  </a:ext>
                </a:extLst>
              </p:cNvPr>
              <p:cNvSpPr/>
              <p:nvPr/>
            </p:nvSpPr>
            <p:spPr>
              <a:xfrm>
                <a:off x="838539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1" name="object 3853">
                <a:extLst>
                  <a:ext uri="{FF2B5EF4-FFF2-40B4-BE49-F238E27FC236}">
                    <a16:creationId xmlns:a16="http://schemas.microsoft.com/office/drawing/2014/main" id="{3A5A310C-3379-1D42-1600-C6F3A033D2A3}"/>
                  </a:ext>
                </a:extLst>
              </p:cNvPr>
              <p:cNvSpPr/>
              <p:nvPr/>
            </p:nvSpPr>
            <p:spPr>
              <a:xfrm>
                <a:off x="83593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2" name="object 3854">
                <a:extLst>
                  <a:ext uri="{FF2B5EF4-FFF2-40B4-BE49-F238E27FC236}">
                    <a16:creationId xmlns:a16="http://schemas.microsoft.com/office/drawing/2014/main" id="{B091E7FB-DE96-C797-3DFA-807173B02712}"/>
                  </a:ext>
                </a:extLst>
              </p:cNvPr>
              <p:cNvSpPr/>
              <p:nvPr/>
            </p:nvSpPr>
            <p:spPr>
              <a:xfrm>
                <a:off x="822911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3" name="object 3855">
                <a:extLst>
                  <a:ext uri="{FF2B5EF4-FFF2-40B4-BE49-F238E27FC236}">
                    <a16:creationId xmlns:a16="http://schemas.microsoft.com/office/drawing/2014/main" id="{32220C5D-09EE-B7AE-DFD3-5E6371904B2B}"/>
                  </a:ext>
                </a:extLst>
              </p:cNvPr>
              <p:cNvSpPr/>
              <p:nvPr/>
            </p:nvSpPr>
            <p:spPr>
              <a:xfrm>
                <a:off x="820295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4" name="object 3856">
                <a:extLst>
                  <a:ext uri="{FF2B5EF4-FFF2-40B4-BE49-F238E27FC236}">
                    <a16:creationId xmlns:a16="http://schemas.microsoft.com/office/drawing/2014/main" id="{2C6F901B-A8A9-BBA3-B6D0-A824783496EA}"/>
                  </a:ext>
                </a:extLst>
              </p:cNvPr>
              <p:cNvSpPr/>
              <p:nvPr/>
            </p:nvSpPr>
            <p:spPr>
              <a:xfrm>
                <a:off x="80727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5" name="object 3857">
                <a:extLst>
                  <a:ext uri="{FF2B5EF4-FFF2-40B4-BE49-F238E27FC236}">
                    <a16:creationId xmlns:a16="http://schemas.microsoft.com/office/drawing/2014/main" id="{5EC94DD7-4FDF-0CD4-ACBE-2D4FC588580C}"/>
                  </a:ext>
                </a:extLst>
              </p:cNvPr>
              <p:cNvSpPr/>
              <p:nvPr/>
            </p:nvSpPr>
            <p:spPr>
              <a:xfrm>
                <a:off x="791632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6" name="object 3858">
                <a:extLst>
                  <a:ext uri="{FF2B5EF4-FFF2-40B4-BE49-F238E27FC236}">
                    <a16:creationId xmlns:a16="http://schemas.microsoft.com/office/drawing/2014/main" id="{43F864EE-7030-3EC6-9AF9-2B3057C7820D}"/>
                  </a:ext>
                </a:extLst>
              </p:cNvPr>
              <p:cNvSpPr/>
              <p:nvPr/>
            </p:nvSpPr>
            <p:spPr>
              <a:xfrm>
                <a:off x="778598" y="704674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7" name="object 3859">
                <a:extLst>
                  <a:ext uri="{FF2B5EF4-FFF2-40B4-BE49-F238E27FC236}">
                    <a16:creationId xmlns:a16="http://schemas.microsoft.com/office/drawing/2014/main" id="{FB5A119B-BEEF-1082-3BDC-324A7FF0571D}"/>
                  </a:ext>
                </a:extLst>
              </p:cNvPr>
              <p:cNvSpPr/>
              <p:nvPr/>
            </p:nvSpPr>
            <p:spPr>
              <a:xfrm>
                <a:off x="775994" y="704674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0" y="67754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8" name="object 3860">
                <a:extLst>
                  <a:ext uri="{FF2B5EF4-FFF2-40B4-BE49-F238E27FC236}">
                    <a16:creationId xmlns:a16="http://schemas.microsoft.com/office/drawing/2014/main" id="{2E0BE220-873C-6F20-512F-80B70DDAA33D}"/>
                  </a:ext>
                </a:extLst>
              </p:cNvPr>
              <p:cNvSpPr/>
              <p:nvPr/>
            </p:nvSpPr>
            <p:spPr>
              <a:xfrm>
                <a:off x="76297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39" name="object 3861">
                <a:extLst>
                  <a:ext uri="{FF2B5EF4-FFF2-40B4-BE49-F238E27FC236}">
                    <a16:creationId xmlns:a16="http://schemas.microsoft.com/office/drawing/2014/main" id="{0B04CE12-84DA-7687-2737-E8338F4FAE20}"/>
                  </a:ext>
                </a:extLst>
              </p:cNvPr>
              <p:cNvSpPr/>
              <p:nvPr/>
            </p:nvSpPr>
            <p:spPr>
              <a:xfrm>
                <a:off x="778598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0" name="object 3862">
                <a:extLst>
                  <a:ext uri="{FF2B5EF4-FFF2-40B4-BE49-F238E27FC236}">
                    <a16:creationId xmlns:a16="http://schemas.microsoft.com/office/drawing/2014/main" id="{0768F755-C9C7-1F86-B0BD-39E9C5937462}"/>
                  </a:ext>
                </a:extLst>
              </p:cNvPr>
              <p:cNvSpPr/>
              <p:nvPr/>
            </p:nvSpPr>
            <p:spPr>
              <a:xfrm>
                <a:off x="791632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1" name="object 3863">
                <a:extLst>
                  <a:ext uri="{FF2B5EF4-FFF2-40B4-BE49-F238E27FC236}">
                    <a16:creationId xmlns:a16="http://schemas.microsoft.com/office/drawing/2014/main" id="{D1F926E1-3403-51FB-7E70-2C8195C14786}"/>
                  </a:ext>
                </a:extLst>
              </p:cNvPr>
              <p:cNvSpPr/>
              <p:nvPr/>
            </p:nvSpPr>
            <p:spPr>
              <a:xfrm>
                <a:off x="807272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2" name="object 3864">
                <a:extLst>
                  <a:ext uri="{FF2B5EF4-FFF2-40B4-BE49-F238E27FC236}">
                    <a16:creationId xmlns:a16="http://schemas.microsoft.com/office/drawing/2014/main" id="{0D585390-937C-14EA-AB71-37C4B480E915}"/>
                  </a:ext>
                </a:extLst>
              </p:cNvPr>
              <p:cNvSpPr/>
              <p:nvPr/>
            </p:nvSpPr>
            <p:spPr>
              <a:xfrm>
                <a:off x="822911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3" name="object 3865">
                <a:extLst>
                  <a:ext uri="{FF2B5EF4-FFF2-40B4-BE49-F238E27FC236}">
                    <a16:creationId xmlns:a16="http://schemas.microsoft.com/office/drawing/2014/main" id="{9D8238E0-B5EE-AF0A-8BF7-4D7BF426C5CA}"/>
                  </a:ext>
                </a:extLst>
              </p:cNvPr>
              <p:cNvSpPr/>
              <p:nvPr/>
            </p:nvSpPr>
            <p:spPr>
              <a:xfrm>
                <a:off x="838539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4" name="object 3866">
                <a:extLst>
                  <a:ext uri="{FF2B5EF4-FFF2-40B4-BE49-F238E27FC236}">
                    <a16:creationId xmlns:a16="http://schemas.microsoft.com/office/drawing/2014/main" id="{050B2A1D-6D95-1442-6DF6-26AE671039A8}"/>
                  </a:ext>
                </a:extLst>
              </p:cNvPr>
              <p:cNvSpPr/>
              <p:nvPr/>
            </p:nvSpPr>
            <p:spPr>
              <a:xfrm>
                <a:off x="851574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5" name="object 3867">
                <a:extLst>
                  <a:ext uri="{FF2B5EF4-FFF2-40B4-BE49-F238E27FC236}">
                    <a16:creationId xmlns:a16="http://schemas.microsoft.com/office/drawing/2014/main" id="{13E988F9-8ADC-7E7D-F899-657C63D25AE0}"/>
                  </a:ext>
                </a:extLst>
              </p:cNvPr>
              <p:cNvSpPr/>
              <p:nvPr/>
            </p:nvSpPr>
            <p:spPr>
              <a:xfrm>
                <a:off x="882840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6" name="object 3868">
                <a:extLst>
                  <a:ext uri="{FF2B5EF4-FFF2-40B4-BE49-F238E27FC236}">
                    <a16:creationId xmlns:a16="http://schemas.microsoft.com/office/drawing/2014/main" id="{13AA93C8-A31C-8FCD-6E34-A3AF241808CA}"/>
                  </a:ext>
                </a:extLst>
              </p:cNvPr>
              <p:cNvSpPr/>
              <p:nvPr/>
            </p:nvSpPr>
            <p:spPr>
              <a:xfrm>
                <a:off x="895874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7" name="object 3869">
                <a:extLst>
                  <a:ext uri="{FF2B5EF4-FFF2-40B4-BE49-F238E27FC236}">
                    <a16:creationId xmlns:a16="http://schemas.microsoft.com/office/drawing/2014/main" id="{37987C27-E543-8E5B-A92D-1196C14D0C24}"/>
                  </a:ext>
                </a:extLst>
              </p:cNvPr>
              <p:cNvSpPr/>
              <p:nvPr/>
            </p:nvSpPr>
            <p:spPr>
              <a:xfrm>
                <a:off x="762971" y="704934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8" name="object 3870">
                <a:extLst>
                  <a:ext uri="{FF2B5EF4-FFF2-40B4-BE49-F238E27FC236}">
                    <a16:creationId xmlns:a16="http://schemas.microsoft.com/office/drawing/2014/main" id="{84881F06-291E-E965-3799-E757D7A0A5FA}"/>
                  </a:ext>
                </a:extLst>
              </p:cNvPr>
              <p:cNvSpPr/>
              <p:nvPr/>
            </p:nvSpPr>
            <p:spPr>
              <a:xfrm>
                <a:off x="760366" y="703891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49" name="object 3871">
                <a:extLst>
                  <a:ext uri="{FF2B5EF4-FFF2-40B4-BE49-F238E27FC236}">
                    <a16:creationId xmlns:a16="http://schemas.microsoft.com/office/drawing/2014/main" id="{3FF942EC-6562-1AAB-F931-08687BD07211}"/>
                  </a:ext>
                </a:extLst>
              </p:cNvPr>
              <p:cNvSpPr/>
              <p:nvPr/>
            </p:nvSpPr>
            <p:spPr>
              <a:xfrm>
                <a:off x="752541" y="7104080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0" name="object 3872">
                <a:extLst>
                  <a:ext uri="{FF2B5EF4-FFF2-40B4-BE49-F238E27FC236}">
                    <a16:creationId xmlns:a16="http://schemas.microsoft.com/office/drawing/2014/main" id="{8A8D151F-A273-AFD6-1109-873894B7EA9A}"/>
                  </a:ext>
                </a:extLst>
              </p:cNvPr>
              <p:cNvSpPr/>
              <p:nvPr/>
            </p:nvSpPr>
            <p:spPr>
              <a:xfrm>
                <a:off x="611811" y="7104076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1" name="object 3873">
                <a:extLst>
                  <a:ext uri="{FF2B5EF4-FFF2-40B4-BE49-F238E27FC236}">
                    <a16:creationId xmlns:a16="http://schemas.microsoft.com/office/drawing/2014/main" id="{B11BB277-42B8-A5C8-7A59-E9116CE3E771}"/>
                  </a:ext>
                </a:extLst>
              </p:cNvPr>
              <p:cNvSpPr/>
              <p:nvPr/>
            </p:nvSpPr>
            <p:spPr>
              <a:xfrm>
                <a:off x="762974" y="704153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2" name="object 3874">
                <a:extLst>
                  <a:ext uri="{FF2B5EF4-FFF2-40B4-BE49-F238E27FC236}">
                    <a16:creationId xmlns:a16="http://schemas.microsoft.com/office/drawing/2014/main" id="{61770E16-BDAE-A1D5-D60D-2C70FFABD3F2}"/>
                  </a:ext>
                </a:extLst>
              </p:cNvPr>
              <p:cNvSpPr/>
              <p:nvPr/>
            </p:nvSpPr>
            <p:spPr>
              <a:xfrm>
                <a:off x="901086" y="704153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3" name="object 3875">
                <a:extLst>
                  <a:ext uri="{FF2B5EF4-FFF2-40B4-BE49-F238E27FC236}">
                    <a16:creationId xmlns:a16="http://schemas.microsoft.com/office/drawing/2014/main" id="{16FFCC96-B6F0-8068-BD8C-B93483AF6117}"/>
                  </a:ext>
                </a:extLst>
              </p:cNvPr>
              <p:cNvSpPr/>
              <p:nvPr/>
            </p:nvSpPr>
            <p:spPr>
              <a:xfrm>
                <a:off x="611811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4" name="object 3876">
                <a:extLst>
                  <a:ext uri="{FF2B5EF4-FFF2-40B4-BE49-F238E27FC236}">
                    <a16:creationId xmlns:a16="http://schemas.microsoft.com/office/drawing/2014/main" id="{E3595237-2706-B94C-A634-E94573AC2E84}"/>
                  </a:ext>
                </a:extLst>
              </p:cNvPr>
              <p:cNvSpPr/>
              <p:nvPr/>
            </p:nvSpPr>
            <p:spPr>
              <a:xfrm>
                <a:off x="619638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5" name="object 3877">
                <a:extLst>
                  <a:ext uri="{FF2B5EF4-FFF2-40B4-BE49-F238E27FC236}">
                    <a16:creationId xmlns:a16="http://schemas.microsoft.com/office/drawing/2014/main" id="{93957B7E-02EC-F1BD-04D9-EFE95EB5EF40}"/>
                  </a:ext>
                </a:extLst>
              </p:cNvPr>
              <p:cNvSpPr/>
              <p:nvPr/>
            </p:nvSpPr>
            <p:spPr>
              <a:xfrm>
                <a:off x="627451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6" name="object 3878">
                <a:extLst>
                  <a:ext uri="{FF2B5EF4-FFF2-40B4-BE49-F238E27FC236}">
                    <a16:creationId xmlns:a16="http://schemas.microsoft.com/office/drawing/2014/main" id="{9D97CF22-A432-7754-D2BE-FD3B23990E14}"/>
                  </a:ext>
                </a:extLst>
              </p:cNvPr>
              <p:cNvSpPr/>
              <p:nvPr/>
            </p:nvSpPr>
            <p:spPr>
              <a:xfrm>
                <a:off x="627451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7" name="object 3879">
                <a:extLst>
                  <a:ext uri="{FF2B5EF4-FFF2-40B4-BE49-F238E27FC236}">
                    <a16:creationId xmlns:a16="http://schemas.microsoft.com/office/drawing/2014/main" id="{0F607DF5-FAA5-867A-6504-416FC24E822A}"/>
                  </a:ext>
                </a:extLst>
              </p:cNvPr>
              <p:cNvSpPr/>
              <p:nvPr/>
            </p:nvSpPr>
            <p:spPr>
              <a:xfrm>
                <a:off x="6404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8" name="object 3880">
                <a:extLst>
                  <a:ext uri="{FF2B5EF4-FFF2-40B4-BE49-F238E27FC236}">
                    <a16:creationId xmlns:a16="http://schemas.microsoft.com/office/drawing/2014/main" id="{F5BD733B-7688-C90F-DF71-8B47A572EB06}"/>
                  </a:ext>
                </a:extLst>
              </p:cNvPr>
              <p:cNvSpPr/>
              <p:nvPr/>
            </p:nvSpPr>
            <p:spPr>
              <a:xfrm>
                <a:off x="640486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59" name="object 3881">
                <a:extLst>
                  <a:ext uri="{FF2B5EF4-FFF2-40B4-BE49-F238E27FC236}">
                    <a16:creationId xmlns:a16="http://schemas.microsoft.com/office/drawing/2014/main" id="{98635E9C-D9A3-1741-7192-86CB3E3AFA30}"/>
                  </a:ext>
                </a:extLst>
              </p:cNvPr>
              <p:cNvSpPr/>
              <p:nvPr/>
            </p:nvSpPr>
            <p:spPr>
              <a:xfrm>
                <a:off x="656125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0" name="object 3882">
                <a:extLst>
                  <a:ext uri="{FF2B5EF4-FFF2-40B4-BE49-F238E27FC236}">
                    <a16:creationId xmlns:a16="http://schemas.microsoft.com/office/drawing/2014/main" id="{74C1A3EF-DA2B-93A2-6BB2-3A48DE8CA1F7}"/>
                  </a:ext>
                </a:extLst>
              </p:cNvPr>
              <p:cNvSpPr/>
              <p:nvPr/>
            </p:nvSpPr>
            <p:spPr>
              <a:xfrm>
                <a:off x="656125" y="718225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1" name="object 3883">
                <a:extLst>
                  <a:ext uri="{FF2B5EF4-FFF2-40B4-BE49-F238E27FC236}">
                    <a16:creationId xmlns:a16="http://schemas.microsoft.com/office/drawing/2014/main" id="{15B57682-9672-49F0-745E-B134147D5DAA}"/>
                  </a:ext>
                </a:extLst>
              </p:cNvPr>
              <p:cNvSpPr/>
              <p:nvPr/>
            </p:nvSpPr>
            <p:spPr>
              <a:xfrm>
                <a:off x="67175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2" name="object 3884">
                <a:extLst>
                  <a:ext uri="{FF2B5EF4-FFF2-40B4-BE49-F238E27FC236}">
                    <a16:creationId xmlns:a16="http://schemas.microsoft.com/office/drawing/2014/main" id="{58F1472D-CEBB-EC69-06BC-3E3F2426188A}"/>
                  </a:ext>
                </a:extLst>
              </p:cNvPr>
              <p:cNvSpPr/>
              <p:nvPr/>
            </p:nvSpPr>
            <p:spPr>
              <a:xfrm>
                <a:off x="68478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3" name="object 3885">
                <a:extLst>
                  <a:ext uri="{FF2B5EF4-FFF2-40B4-BE49-F238E27FC236}">
                    <a16:creationId xmlns:a16="http://schemas.microsoft.com/office/drawing/2014/main" id="{AB0846BA-8A2B-9730-2F27-1FB402164022}"/>
                  </a:ext>
                </a:extLst>
              </p:cNvPr>
              <p:cNvSpPr/>
              <p:nvPr/>
            </p:nvSpPr>
            <p:spPr>
              <a:xfrm>
                <a:off x="68478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4" name="object 3886">
                <a:extLst>
                  <a:ext uri="{FF2B5EF4-FFF2-40B4-BE49-F238E27FC236}">
                    <a16:creationId xmlns:a16="http://schemas.microsoft.com/office/drawing/2014/main" id="{D3ECE626-6DE7-E02E-B8DB-F0171AA3460D}"/>
                  </a:ext>
                </a:extLst>
              </p:cNvPr>
              <p:cNvSpPr/>
              <p:nvPr/>
            </p:nvSpPr>
            <p:spPr>
              <a:xfrm>
                <a:off x="700426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5" name="object 3887">
                <a:extLst>
                  <a:ext uri="{FF2B5EF4-FFF2-40B4-BE49-F238E27FC236}">
                    <a16:creationId xmlns:a16="http://schemas.microsoft.com/office/drawing/2014/main" id="{C1EFD33E-6D26-DB4C-7D8B-CAEFC02EACC3}"/>
                  </a:ext>
                </a:extLst>
              </p:cNvPr>
              <p:cNvSpPr/>
              <p:nvPr/>
            </p:nvSpPr>
            <p:spPr>
              <a:xfrm>
                <a:off x="7004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6" name="object 3888">
                <a:extLst>
                  <a:ext uri="{FF2B5EF4-FFF2-40B4-BE49-F238E27FC236}">
                    <a16:creationId xmlns:a16="http://schemas.microsoft.com/office/drawing/2014/main" id="{66D86A96-19EB-7638-C392-981CA421F823}"/>
                  </a:ext>
                </a:extLst>
              </p:cNvPr>
              <p:cNvSpPr/>
              <p:nvPr/>
            </p:nvSpPr>
            <p:spPr>
              <a:xfrm>
                <a:off x="716053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7" name="object 3889">
                <a:extLst>
                  <a:ext uri="{FF2B5EF4-FFF2-40B4-BE49-F238E27FC236}">
                    <a16:creationId xmlns:a16="http://schemas.microsoft.com/office/drawing/2014/main" id="{658FC292-D7EE-1988-BF85-E9EB0589BFDD}"/>
                  </a:ext>
                </a:extLst>
              </p:cNvPr>
              <p:cNvSpPr/>
              <p:nvPr/>
            </p:nvSpPr>
            <p:spPr>
              <a:xfrm>
                <a:off x="731692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8" name="object 3890">
                <a:extLst>
                  <a:ext uri="{FF2B5EF4-FFF2-40B4-BE49-F238E27FC236}">
                    <a16:creationId xmlns:a16="http://schemas.microsoft.com/office/drawing/2014/main" id="{F3A35F86-DBCB-7F77-C56C-EDB1E74902F9}"/>
                  </a:ext>
                </a:extLst>
              </p:cNvPr>
              <p:cNvSpPr/>
              <p:nvPr/>
            </p:nvSpPr>
            <p:spPr>
              <a:xfrm>
                <a:off x="744727" y="711449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69" name="object 3891">
                <a:extLst>
                  <a:ext uri="{FF2B5EF4-FFF2-40B4-BE49-F238E27FC236}">
                    <a16:creationId xmlns:a16="http://schemas.microsoft.com/office/drawing/2014/main" id="{8C77873A-4657-A492-6E39-66F107BFB166}"/>
                  </a:ext>
                </a:extLst>
              </p:cNvPr>
              <p:cNvSpPr/>
              <p:nvPr/>
            </p:nvSpPr>
            <p:spPr>
              <a:xfrm>
                <a:off x="744727" y="711449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0" name="object 3892">
                <a:extLst>
                  <a:ext uri="{FF2B5EF4-FFF2-40B4-BE49-F238E27FC236}">
                    <a16:creationId xmlns:a16="http://schemas.microsoft.com/office/drawing/2014/main" id="{EA5D1197-7493-3F40-4135-4B8DBCAC257F}"/>
                  </a:ext>
                </a:extLst>
              </p:cNvPr>
              <p:cNvSpPr/>
              <p:nvPr/>
            </p:nvSpPr>
            <p:spPr>
              <a:xfrm>
                <a:off x="7473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1" name="object 3893">
                <a:extLst>
                  <a:ext uri="{FF2B5EF4-FFF2-40B4-BE49-F238E27FC236}">
                    <a16:creationId xmlns:a16="http://schemas.microsoft.com/office/drawing/2014/main" id="{4D3182B3-1A39-FB6F-36F6-AD3E133F0882}"/>
                  </a:ext>
                </a:extLst>
              </p:cNvPr>
              <p:cNvSpPr/>
              <p:nvPr/>
            </p:nvSpPr>
            <p:spPr>
              <a:xfrm>
                <a:off x="731697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2" name="object 3894">
                <a:extLst>
                  <a:ext uri="{FF2B5EF4-FFF2-40B4-BE49-F238E27FC236}">
                    <a16:creationId xmlns:a16="http://schemas.microsoft.com/office/drawing/2014/main" id="{A3670A24-8F6F-12BD-5BF9-4E158C7EEBB2}"/>
                  </a:ext>
                </a:extLst>
              </p:cNvPr>
              <p:cNvSpPr/>
              <p:nvPr/>
            </p:nvSpPr>
            <p:spPr>
              <a:xfrm>
                <a:off x="716059" y="711449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3" name="object 3895">
                <a:extLst>
                  <a:ext uri="{FF2B5EF4-FFF2-40B4-BE49-F238E27FC236}">
                    <a16:creationId xmlns:a16="http://schemas.microsoft.com/office/drawing/2014/main" id="{89FA24D9-AAA4-2E7C-B920-E9CA9DB6EED8}"/>
                  </a:ext>
                </a:extLst>
              </p:cNvPr>
              <p:cNvSpPr/>
              <p:nvPr/>
            </p:nvSpPr>
            <p:spPr>
              <a:xfrm>
                <a:off x="70303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4" name="object 3896">
                <a:extLst>
                  <a:ext uri="{FF2B5EF4-FFF2-40B4-BE49-F238E27FC236}">
                    <a16:creationId xmlns:a16="http://schemas.microsoft.com/office/drawing/2014/main" id="{C502F4C3-53E9-3114-8235-6F5378E763C9}"/>
                  </a:ext>
                </a:extLst>
              </p:cNvPr>
              <p:cNvSpPr/>
              <p:nvPr/>
            </p:nvSpPr>
            <p:spPr>
              <a:xfrm>
                <a:off x="68739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5" name="object 3897">
                <a:extLst>
                  <a:ext uri="{FF2B5EF4-FFF2-40B4-BE49-F238E27FC236}">
                    <a16:creationId xmlns:a16="http://schemas.microsoft.com/office/drawing/2014/main" id="{A8995693-691D-E54E-DF01-66DEC25AA0DE}"/>
                  </a:ext>
                </a:extLst>
              </p:cNvPr>
              <p:cNvSpPr/>
              <p:nvPr/>
            </p:nvSpPr>
            <p:spPr>
              <a:xfrm>
                <a:off x="671756" y="711449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6" name="object 3898">
                <a:extLst>
                  <a:ext uri="{FF2B5EF4-FFF2-40B4-BE49-F238E27FC236}">
                    <a16:creationId xmlns:a16="http://schemas.microsoft.com/office/drawing/2014/main" id="{68388F2F-C6E6-51C4-A21A-5FC2507626C2}"/>
                  </a:ext>
                </a:extLst>
              </p:cNvPr>
              <p:cNvSpPr/>
              <p:nvPr/>
            </p:nvSpPr>
            <p:spPr>
              <a:xfrm>
                <a:off x="643088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7" name="object 3899">
                <a:extLst>
                  <a:ext uri="{FF2B5EF4-FFF2-40B4-BE49-F238E27FC236}">
                    <a16:creationId xmlns:a16="http://schemas.microsoft.com/office/drawing/2014/main" id="{7CE71BA1-2A8B-90E5-D106-6A0264853227}"/>
                  </a:ext>
                </a:extLst>
              </p:cNvPr>
              <p:cNvSpPr/>
              <p:nvPr/>
            </p:nvSpPr>
            <p:spPr>
              <a:xfrm>
                <a:off x="611809" y="711449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8" name="object 3900">
                <a:extLst>
                  <a:ext uri="{FF2B5EF4-FFF2-40B4-BE49-F238E27FC236}">
                    <a16:creationId xmlns:a16="http://schemas.microsoft.com/office/drawing/2014/main" id="{EEA7D9BA-D807-969C-3EE4-FC240A141168}"/>
                  </a:ext>
                </a:extLst>
              </p:cNvPr>
              <p:cNvSpPr/>
              <p:nvPr/>
            </p:nvSpPr>
            <p:spPr>
              <a:xfrm>
                <a:off x="911514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79" name="object 3901">
                <a:extLst>
                  <a:ext uri="{FF2B5EF4-FFF2-40B4-BE49-F238E27FC236}">
                    <a16:creationId xmlns:a16="http://schemas.microsoft.com/office/drawing/2014/main" id="{65CE77AA-AF10-F7B6-897C-00858402A7D2}"/>
                  </a:ext>
                </a:extLst>
              </p:cNvPr>
              <p:cNvSpPr/>
              <p:nvPr/>
            </p:nvSpPr>
            <p:spPr>
              <a:xfrm>
                <a:off x="770783" y="711449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0" name="object 3902">
                <a:extLst>
                  <a:ext uri="{FF2B5EF4-FFF2-40B4-BE49-F238E27FC236}">
                    <a16:creationId xmlns:a16="http://schemas.microsoft.com/office/drawing/2014/main" id="{F4B9ABEC-B49D-15E1-72C3-86556A823046}"/>
                  </a:ext>
                </a:extLst>
              </p:cNvPr>
              <p:cNvSpPr/>
              <p:nvPr/>
            </p:nvSpPr>
            <p:spPr>
              <a:xfrm>
                <a:off x="8958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1" name="object 3903">
                <a:extLst>
                  <a:ext uri="{FF2B5EF4-FFF2-40B4-BE49-F238E27FC236}">
                    <a16:creationId xmlns:a16="http://schemas.microsoft.com/office/drawing/2014/main" id="{7E91F5AC-6964-8547-E2AA-07D6C38CB629}"/>
                  </a:ext>
                </a:extLst>
              </p:cNvPr>
              <p:cNvSpPr/>
              <p:nvPr/>
            </p:nvSpPr>
            <p:spPr>
              <a:xfrm>
                <a:off x="882840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2" name="object 3904">
                <a:extLst>
                  <a:ext uri="{FF2B5EF4-FFF2-40B4-BE49-F238E27FC236}">
                    <a16:creationId xmlns:a16="http://schemas.microsoft.com/office/drawing/2014/main" id="{2AA51776-563A-FF6D-9D18-9C93DECC5993}"/>
                  </a:ext>
                </a:extLst>
              </p:cNvPr>
              <p:cNvSpPr/>
              <p:nvPr/>
            </p:nvSpPr>
            <p:spPr>
              <a:xfrm>
                <a:off x="88023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3" name="object 3905">
                <a:extLst>
                  <a:ext uri="{FF2B5EF4-FFF2-40B4-BE49-F238E27FC236}">
                    <a16:creationId xmlns:a16="http://schemas.microsoft.com/office/drawing/2014/main" id="{4D34A16D-7939-CFFA-554E-350DD32D689A}"/>
                  </a:ext>
                </a:extLst>
              </p:cNvPr>
              <p:cNvSpPr/>
              <p:nvPr/>
            </p:nvSpPr>
            <p:spPr>
              <a:xfrm>
                <a:off x="867213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4" name="object 3906">
                <a:extLst>
                  <a:ext uri="{FF2B5EF4-FFF2-40B4-BE49-F238E27FC236}">
                    <a16:creationId xmlns:a16="http://schemas.microsoft.com/office/drawing/2014/main" id="{DBB98DFE-0203-8A8D-A506-6C6B031FD337}"/>
                  </a:ext>
                </a:extLst>
              </p:cNvPr>
              <p:cNvSpPr/>
              <p:nvPr/>
            </p:nvSpPr>
            <p:spPr>
              <a:xfrm>
                <a:off x="867086" y="7119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5" name="object 3907">
                <a:extLst>
                  <a:ext uri="{FF2B5EF4-FFF2-40B4-BE49-F238E27FC236}">
                    <a16:creationId xmlns:a16="http://schemas.microsoft.com/office/drawing/2014/main" id="{620EF9E3-B0E0-F64F-CF04-E5B28429B476}"/>
                  </a:ext>
                </a:extLst>
              </p:cNvPr>
              <p:cNvSpPr/>
              <p:nvPr/>
            </p:nvSpPr>
            <p:spPr>
              <a:xfrm>
                <a:off x="851574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6" name="object 3908">
                <a:extLst>
                  <a:ext uri="{FF2B5EF4-FFF2-40B4-BE49-F238E27FC236}">
                    <a16:creationId xmlns:a16="http://schemas.microsoft.com/office/drawing/2014/main" id="{BDDC6F12-0F69-A38E-7392-BE33AFB41EA9}"/>
                  </a:ext>
                </a:extLst>
              </p:cNvPr>
              <p:cNvSpPr/>
              <p:nvPr/>
            </p:nvSpPr>
            <p:spPr>
              <a:xfrm>
                <a:off x="838539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7" name="object 3909">
                <a:extLst>
                  <a:ext uri="{FF2B5EF4-FFF2-40B4-BE49-F238E27FC236}">
                    <a16:creationId xmlns:a16="http://schemas.microsoft.com/office/drawing/2014/main" id="{1FA327E1-6789-1DBE-DA72-53C58C64A553}"/>
                  </a:ext>
                </a:extLst>
              </p:cNvPr>
              <p:cNvSpPr/>
              <p:nvPr/>
            </p:nvSpPr>
            <p:spPr>
              <a:xfrm>
                <a:off x="83593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8" name="object 3910">
                <a:extLst>
                  <a:ext uri="{FF2B5EF4-FFF2-40B4-BE49-F238E27FC236}">
                    <a16:creationId xmlns:a16="http://schemas.microsoft.com/office/drawing/2014/main" id="{3329F92A-79E4-90A0-FEE1-60F008D8B22F}"/>
                  </a:ext>
                </a:extLst>
              </p:cNvPr>
              <p:cNvSpPr/>
              <p:nvPr/>
            </p:nvSpPr>
            <p:spPr>
              <a:xfrm>
                <a:off x="822911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89" name="object 3911">
                <a:extLst>
                  <a:ext uri="{FF2B5EF4-FFF2-40B4-BE49-F238E27FC236}">
                    <a16:creationId xmlns:a16="http://schemas.microsoft.com/office/drawing/2014/main" id="{BB1F1763-B5FE-DBA0-DDC4-C2EF7ABE7AE7}"/>
                  </a:ext>
                </a:extLst>
              </p:cNvPr>
              <p:cNvSpPr/>
              <p:nvPr/>
            </p:nvSpPr>
            <p:spPr>
              <a:xfrm>
                <a:off x="820295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0" name="object 3912">
                <a:extLst>
                  <a:ext uri="{FF2B5EF4-FFF2-40B4-BE49-F238E27FC236}">
                    <a16:creationId xmlns:a16="http://schemas.microsoft.com/office/drawing/2014/main" id="{2FBF0C28-E02A-07DE-8A65-D0DBBD0B0A29}"/>
                  </a:ext>
                </a:extLst>
              </p:cNvPr>
              <p:cNvSpPr/>
              <p:nvPr/>
            </p:nvSpPr>
            <p:spPr>
              <a:xfrm>
                <a:off x="80727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1" name="object 3913">
                <a:extLst>
                  <a:ext uri="{FF2B5EF4-FFF2-40B4-BE49-F238E27FC236}">
                    <a16:creationId xmlns:a16="http://schemas.microsoft.com/office/drawing/2014/main" id="{33DD43B1-7D2E-5BB4-17F1-BE4B1D3AF21A}"/>
                  </a:ext>
                </a:extLst>
              </p:cNvPr>
              <p:cNvSpPr/>
              <p:nvPr/>
            </p:nvSpPr>
            <p:spPr>
              <a:xfrm>
                <a:off x="791632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2" name="object 3914">
                <a:extLst>
                  <a:ext uri="{FF2B5EF4-FFF2-40B4-BE49-F238E27FC236}">
                    <a16:creationId xmlns:a16="http://schemas.microsoft.com/office/drawing/2014/main" id="{575B18DB-0496-121F-12E7-FBDE0BCB84A5}"/>
                  </a:ext>
                </a:extLst>
              </p:cNvPr>
              <p:cNvSpPr/>
              <p:nvPr/>
            </p:nvSpPr>
            <p:spPr>
              <a:xfrm>
                <a:off x="778598" y="711970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3" name="object 3915">
                <a:extLst>
                  <a:ext uri="{FF2B5EF4-FFF2-40B4-BE49-F238E27FC236}">
                    <a16:creationId xmlns:a16="http://schemas.microsoft.com/office/drawing/2014/main" id="{6E718248-1576-2C81-DE8B-B71A608F8720}"/>
                  </a:ext>
                </a:extLst>
              </p:cNvPr>
              <p:cNvSpPr/>
              <p:nvPr/>
            </p:nvSpPr>
            <p:spPr>
              <a:xfrm>
                <a:off x="775994" y="711970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4" name="object 3916">
                <a:extLst>
                  <a:ext uri="{FF2B5EF4-FFF2-40B4-BE49-F238E27FC236}">
                    <a16:creationId xmlns:a16="http://schemas.microsoft.com/office/drawing/2014/main" id="{DA962E8C-CDB1-0979-B6F5-D8FE09F78F1D}"/>
                  </a:ext>
                </a:extLst>
              </p:cNvPr>
              <p:cNvSpPr/>
              <p:nvPr/>
            </p:nvSpPr>
            <p:spPr>
              <a:xfrm>
                <a:off x="76297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5" name="object 3917">
                <a:extLst>
                  <a:ext uri="{FF2B5EF4-FFF2-40B4-BE49-F238E27FC236}">
                    <a16:creationId xmlns:a16="http://schemas.microsoft.com/office/drawing/2014/main" id="{3D457D05-0C6A-2BFD-A115-2F6781A6F4F4}"/>
                  </a:ext>
                </a:extLst>
              </p:cNvPr>
              <p:cNvSpPr/>
              <p:nvPr/>
            </p:nvSpPr>
            <p:spPr>
              <a:xfrm>
                <a:off x="778598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6" name="object 3918">
                <a:extLst>
                  <a:ext uri="{FF2B5EF4-FFF2-40B4-BE49-F238E27FC236}">
                    <a16:creationId xmlns:a16="http://schemas.microsoft.com/office/drawing/2014/main" id="{527E7696-6030-7694-AE9C-9F7003B3EE11}"/>
                  </a:ext>
                </a:extLst>
              </p:cNvPr>
              <p:cNvSpPr/>
              <p:nvPr/>
            </p:nvSpPr>
            <p:spPr>
              <a:xfrm>
                <a:off x="791632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7" name="object 3919">
                <a:extLst>
                  <a:ext uri="{FF2B5EF4-FFF2-40B4-BE49-F238E27FC236}">
                    <a16:creationId xmlns:a16="http://schemas.microsoft.com/office/drawing/2014/main" id="{773323F4-9BB3-B163-47C1-26EB05A3852B}"/>
                  </a:ext>
                </a:extLst>
              </p:cNvPr>
              <p:cNvSpPr/>
              <p:nvPr/>
            </p:nvSpPr>
            <p:spPr>
              <a:xfrm>
                <a:off x="807272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8" name="object 3920">
                <a:extLst>
                  <a:ext uri="{FF2B5EF4-FFF2-40B4-BE49-F238E27FC236}">
                    <a16:creationId xmlns:a16="http://schemas.microsoft.com/office/drawing/2014/main" id="{64A4DE98-6454-D9C9-E20F-74F67F8F2178}"/>
                  </a:ext>
                </a:extLst>
              </p:cNvPr>
              <p:cNvSpPr/>
              <p:nvPr/>
            </p:nvSpPr>
            <p:spPr>
              <a:xfrm>
                <a:off x="822911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799" name="object 3921">
                <a:extLst>
                  <a:ext uri="{FF2B5EF4-FFF2-40B4-BE49-F238E27FC236}">
                    <a16:creationId xmlns:a16="http://schemas.microsoft.com/office/drawing/2014/main" id="{6A1335BD-6FAF-3C74-AF14-DDE44E3DB5BD}"/>
                  </a:ext>
                </a:extLst>
              </p:cNvPr>
              <p:cNvSpPr/>
              <p:nvPr/>
            </p:nvSpPr>
            <p:spPr>
              <a:xfrm>
                <a:off x="838539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0" name="object 3922">
                <a:extLst>
                  <a:ext uri="{FF2B5EF4-FFF2-40B4-BE49-F238E27FC236}">
                    <a16:creationId xmlns:a16="http://schemas.microsoft.com/office/drawing/2014/main" id="{974C3584-FC19-3CA1-3689-CFAA4B4177FD}"/>
                  </a:ext>
                </a:extLst>
              </p:cNvPr>
              <p:cNvSpPr/>
              <p:nvPr/>
            </p:nvSpPr>
            <p:spPr>
              <a:xfrm>
                <a:off x="851574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1" name="object 3923">
                <a:extLst>
                  <a:ext uri="{FF2B5EF4-FFF2-40B4-BE49-F238E27FC236}">
                    <a16:creationId xmlns:a16="http://schemas.microsoft.com/office/drawing/2014/main" id="{2A5409EC-92FD-68B5-B33A-D76BFD5EAE0C}"/>
                  </a:ext>
                </a:extLst>
              </p:cNvPr>
              <p:cNvSpPr/>
              <p:nvPr/>
            </p:nvSpPr>
            <p:spPr>
              <a:xfrm>
                <a:off x="882840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2" name="object 3924">
                <a:extLst>
                  <a:ext uri="{FF2B5EF4-FFF2-40B4-BE49-F238E27FC236}">
                    <a16:creationId xmlns:a16="http://schemas.microsoft.com/office/drawing/2014/main" id="{635B62B0-D68B-F645-FDAE-04A796CF772F}"/>
                  </a:ext>
                </a:extLst>
              </p:cNvPr>
              <p:cNvSpPr/>
              <p:nvPr/>
            </p:nvSpPr>
            <p:spPr>
              <a:xfrm>
                <a:off x="895874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3" name="object 3925">
                <a:extLst>
                  <a:ext uri="{FF2B5EF4-FFF2-40B4-BE49-F238E27FC236}">
                    <a16:creationId xmlns:a16="http://schemas.microsoft.com/office/drawing/2014/main" id="{A653C00C-1A71-5B52-4CE1-33392910002D}"/>
                  </a:ext>
                </a:extLst>
              </p:cNvPr>
              <p:cNvSpPr/>
              <p:nvPr/>
            </p:nvSpPr>
            <p:spPr>
              <a:xfrm>
                <a:off x="762971" y="712230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4" name="object 3926">
                <a:extLst>
                  <a:ext uri="{FF2B5EF4-FFF2-40B4-BE49-F238E27FC236}">
                    <a16:creationId xmlns:a16="http://schemas.microsoft.com/office/drawing/2014/main" id="{047F5B3F-702F-FE26-A589-91B994272295}"/>
                  </a:ext>
                </a:extLst>
              </p:cNvPr>
              <p:cNvSpPr/>
              <p:nvPr/>
            </p:nvSpPr>
            <p:spPr>
              <a:xfrm>
                <a:off x="760366" y="711449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5" name="object 3927">
                <a:extLst>
                  <a:ext uri="{FF2B5EF4-FFF2-40B4-BE49-F238E27FC236}">
                    <a16:creationId xmlns:a16="http://schemas.microsoft.com/office/drawing/2014/main" id="{1AB0522A-139F-3C2C-0CCD-9F4A5047A1E5}"/>
                  </a:ext>
                </a:extLst>
              </p:cNvPr>
              <p:cNvSpPr/>
              <p:nvPr/>
            </p:nvSpPr>
            <p:spPr>
              <a:xfrm>
                <a:off x="752541" y="717964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6" name="object 3928">
                <a:extLst>
                  <a:ext uri="{FF2B5EF4-FFF2-40B4-BE49-F238E27FC236}">
                    <a16:creationId xmlns:a16="http://schemas.microsoft.com/office/drawing/2014/main" id="{EBE80404-940F-FF38-E33C-E3E8D3EE7812}"/>
                  </a:ext>
                </a:extLst>
              </p:cNvPr>
              <p:cNvSpPr/>
              <p:nvPr/>
            </p:nvSpPr>
            <p:spPr>
              <a:xfrm>
                <a:off x="611811" y="717964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7" name="object 3929">
                <a:extLst>
                  <a:ext uri="{FF2B5EF4-FFF2-40B4-BE49-F238E27FC236}">
                    <a16:creationId xmlns:a16="http://schemas.microsoft.com/office/drawing/2014/main" id="{3140C218-9602-8FFC-0447-EF43C56E2649}"/>
                  </a:ext>
                </a:extLst>
              </p:cNvPr>
              <p:cNvSpPr/>
              <p:nvPr/>
            </p:nvSpPr>
            <p:spPr>
              <a:xfrm>
                <a:off x="762974" y="711449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8" name="object 3930">
                <a:extLst>
                  <a:ext uri="{FF2B5EF4-FFF2-40B4-BE49-F238E27FC236}">
                    <a16:creationId xmlns:a16="http://schemas.microsoft.com/office/drawing/2014/main" id="{29327C84-AB21-7646-27AC-FEA189FCADFD}"/>
                  </a:ext>
                </a:extLst>
              </p:cNvPr>
              <p:cNvSpPr/>
              <p:nvPr/>
            </p:nvSpPr>
            <p:spPr>
              <a:xfrm>
                <a:off x="901086" y="711449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09" name="object 3931">
                <a:extLst>
                  <a:ext uri="{FF2B5EF4-FFF2-40B4-BE49-F238E27FC236}">
                    <a16:creationId xmlns:a16="http://schemas.microsoft.com/office/drawing/2014/main" id="{6E60AF3D-177D-ABC3-73A2-A4DE6345928E}"/>
                  </a:ext>
                </a:extLst>
              </p:cNvPr>
              <p:cNvSpPr/>
              <p:nvPr/>
            </p:nvSpPr>
            <p:spPr>
              <a:xfrm>
                <a:off x="611811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0" name="object 3932">
                <a:extLst>
                  <a:ext uri="{FF2B5EF4-FFF2-40B4-BE49-F238E27FC236}">
                    <a16:creationId xmlns:a16="http://schemas.microsoft.com/office/drawing/2014/main" id="{31BEBFBC-6DDB-71FF-1C3D-6C000C0F6388}"/>
                  </a:ext>
                </a:extLst>
              </p:cNvPr>
              <p:cNvSpPr/>
              <p:nvPr/>
            </p:nvSpPr>
            <p:spPr>
              <a:xfrm>
                <a:off x="619638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1" name="object 3933">
                <a:extLst>
                  <a:ext uri="{FF2B5EF4-FFF2-40B4-BE49-F238E27FC236}">
                    <a16:creationId xmlns:a16="http://schemas.microsoft.com/office/drawing/2014/main" id="{423E72A1-46C7-6EE6-3E11-3BBCC44ACE29}"/>
                  </a:ext>
                </a:extLst>
              </p:cNvPr>
              <p:cNvSpPr/>
              <p:nvPr/>
            </p:nvSpPr>
            <p:spPr>
              <a:xfrm>
                <a:off x="627451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2" name="object 3934">
                <a:extLst>
                  <a:ext uri="{FF2B5EF4-FFF2-40B4-BE49-F238E27FC236}">
                    <a16:creationId xmlns:a16="http://schemas.microsoft.com/office/drawing/2014/main" id="{034661BF-4547-4405-5DFD-A5EFCD670389}"/>
                  </a:ext>
                </a:extLst>
              </p:cNvPr>
              <p:cNvSpPr/>
              <p:nvPr/>
            </p:nvSpPr>
            <p:spPr>
              <a:xfrm>
                <a:off x="627451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3" name="object 3935">
                <a:extLst>
                  <a:ext uri="{FF2B5EF4-FFF2-40B4-BE49-F238E27FC236}">
                    <a16:creationId xmlns:a16="http://schemas.microsoft.com/office/drawing/2014/main" id="{4A8B7310-B47E-4D25-28B4-A81DC74A3229}"/>
                  </a:ext>
                </a:extLst>
              </p:cNvPr>
              <p:cNvSpPr/>
              <p:nvPr/>
            </p:nvSpPr>
            <p:spPr>
              <a:xfrm>
                <a:off x="6404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4" name="object 3936">
                <a:extLst>
                  <a:ext uri="{FF2B5EF4-FFF2-40B4-BE49-F238E27FC236}">
                    <a16:creationId xmlns:a16="http://schemas.microsoft.com/office/drawing/2014/main" id="{91062435-B423-942E-92D5-B0A54CA27F75}"/>
                  </a:ext>
                </a:extLst>
              </p:cNvPr>
              <p:cNvSpPr/>
              <p:nvPr/>
            </p:nvSpPr>
            <p:spPr>
              <a:xfrm>
                <a:off x="640486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5" name="object 3937">
                <a:extLst>
                  <a:ext uri="{FF2B5EF4-FFF2-40B4-BE49-F238E27FC236}">
                    <a16:creationId xmlns:a16="http://schemas.microsoft.com/office/drawing/2014/main" id="{3D257912-0D29-2443-8D37-59DBCB08729E}"/>
                  </a:ext>
                </a:extLst>
              </p:cNvPr>
              <p:cNvSpPr/>
              <p:nvPr/>
            </p:nvSpPr>
            <p:spPr>
              <a:xfrm>
                <a:off x="656125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6" name="object 3938">
                <a:extLst>
                  <a:ext uri="{FF2B5EF4-FFF2-40B4-BE49-F238E27FC236}">
                    <a16:creationId xmlns:a16="http://schemas.microsoft.com/office/drawing/2014/main" id="{2A554F2C-D50A-8577-D2AE-28F162D9E83B}"/>
                  </a:ext>
                </a:extLst>
              </p:cNvPr>
              <p:cNvSpPr/>
              <p:nvPr/>
            </p:nvSpPr>
            <p:spPr>
              <a:xfrm>
                <a:off x="656125" y="7257830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7" name="object 3939">
                <a:extLst>
                  <a:ext uri="{FF2B5EF4-FFF2-40B4-BE49-F238E27FC236}">
                    <a16:creationId xmlns:a16="http://schemas.microsoft.com/office/drawing/2014/main" id="{72E7239F-8FF1-1127-F95B-5F79A179211B}"/>
                  </a:ext>
                </a:extLst>
              </p:cNvPr>
              <p:cNvSpPr/>
              <p:nvPr/>
            </p:nvSpPr>
            <p:spPr>
              <a:xfrm>
                <a:off x="67175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8" name="object 3940">
                <a:extLst>
                  <a:ext uri="{FF2B5EF4-FFF2-40B4-BE49-F238E27FC236}">
                    <a16:creationId xmlns:a16="http://schemas.microsoft.com/office/drawing/2014/main" id="{28C6C09D-2F09-C339-9012-3373A2ABBEAA}"/>
                  </a:ext>
                </a:extLst>
              </p:cNvPr>
              <p:cNvSpPr/>
              <p:nvPr/>
            </p:nvSpPr>
            <p:spPr>
              <a:xfrm>
                <a:off x="68478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19" name="object 3941">
                <a:extLst>
                  <a:ext uri="{FF2B5EF4-FFF2-40B4-BE49-F238E27FC236}">
                    <a16:creationId xmlns:a16="http://schemas.microsoft.com/office/drawing/2014/main" id="{3F9F3B9C-3023-4FCB-A7DE-6082364C3C00}"/>
                  </a:ext>
                </a:extLst>
              </p:cNvPr>
              <p:cNvSpPr/>
              <p:nvPr/>
            </p:nvSpPr>
            <p:spPr>
              <a:xfrm>
                <a:off x="68478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0" name="object 3942">
                <a:extLst>
                  <a:ext uri="{FF2B5EF4-FFF2-40B4-BE49-F238E27FC236}">
                    <a16:creationId xmlns:a16="http://schemas.microsoft.com/office/drawing/2014/main" id="{75B27486-A233-CEA4-373B-60018B6E117A}"/>
                  </a:ext>
                </a:extLst>
              </p:cNvPr>
              <p:cNvSpPr/>
              <p:nvPr/>
            </p:nvSpPr>
            <p:spPr>
              <a:xfrm>
                <a:off x="700426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1" name="object 3943">
                <a:extLst>
                  <a:ext uri="{FF2B5EF4-FFF2-40B4-BE49-F238E27FC236}">
                    <a16:creationId xmlns:a16="http://schemas.microsoft.com/office/drawing/2014/main" id="{E99F7A80-3EFE-FF41-1CAC-CD28EBB50902}"/>
                  </a:ext>
                </a:extLst>
              </p:cNvPr>
              <p:cNvSpPr/>
              <p:nvPr/>
            </p:nvSpPr>
            <p:spPr>
              <a:xfrm>
                <a:off x="7004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2" name="object 3944">
                <a:extLst>
                  <a:ext uri="{FF2B5EF4-FFF2-40B4-BE49-F238E27FC236}">
                    <a16:creationId xmlns:a16="http://schemas.microsoft.com/office/drawing/2014/main" id="{A28FB2F4-759C-E230-2773-4350187D2C62}"/>
                  </a:ext>
                </a:extLst>
              </p:cNvPr>
              <p:cNvSpPr/>
              <p:nvPr/>
            </p:nvSpPr>
            <p:spPr>
              <a:xfrm>
                <a:off x="716053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3" name="object 3945">
                <a:extLst>
                  <a:ext uri="{FF2B5EF4-FFF2-40B4-BE49-F238E27FC236}">
                    <a16:creationId xmlns:a16="http://schemas.microsoft.com/office/drawing/2014/main" id="{2BD70FEB-82D6-23CB-FE2B-C08F9A1F3724}"/>
                  </a:ext>
                </a:extLst>
              </p:cNvPr>
              <p:cNvSpPr/>
              <p:nvPr/>
            </p:nvSpPr>
            <p:spPr>
              <a:xfrm>
                <a:off x="731692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4" name="object 3946">
                <a:extLst>
                  <a:ext uri="{FF2B5EF4-FFF2-40B4-BE49-F238E27FC236}">
                    <a16:creationId xmlns:a16="http://schemas.microsoft.com/office/drawing/2014/main" id="{16D61EA2-D6B5-C41A-B130-53459A42A750}"/>
                  </a:ext>
                </a:extLst>
              </p:cNvPr>
              <p:cNvSpPr/>
              <p:nvPr/>
            </p:nvSpPr>
            <p:spPr>
              <a:xfrm>
                <a:off x="744727" y="719007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5" name="object 3947">
                <a:extLst>
                  <a:ext uri="{FF2B5EF4-FFF2-40B4-BE49-F238E27FC236}">
                    <a16:creationId xmlns:a16="http://schemas.microsoft.com/office/drawing/2014/main" id="{60AE63CB-E316-F4D8-7CFD-A3FB20FC4AA4}"/>
                  </a:ext>
                </a:extLst>
              </p:cNvPr>
              <p:cNvSpPr/>
              <p:nvPr/>
            </p:nvSpPr>
            <p:spPr>
              <a:xfrm>
                <a:off x="744727" y="719007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6" name="object 3948">
                <a:extLst>
                  <a:ext uri="{FF2B5EF4-FFF2-40B4-BE49-F238E27FC236}">
                    <a16:creationId xmlns:a16="http://schemas.microsoft.com/office/drawing/2014/main" id="{EC9DBB7F-5B1A-D8D4-BD75-1C727A281EC5}"/>
                  </a:ext>
                </a:extLst>
              </p:cNvPr>
              <p:cNvSpPr/>
              <p:nvPr/>
            </p:nvSpPr>
            <p:spPr>
              <a:xfrm>
                <a:off x="7473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7" name="object 3949">
                <a:extLst>
                  <a:ext uri="{FF2B5EF4-FFF2-40B4-BE49-F238E27FC236}">
                    <a16:creationId xmlns:a16="http://schemas.microsoft.com/office/drawing/2014/main" id="{481FD3BD-DBB5-7D8E-6C0A-A86874EA024A}"/>
                  </a:ext>
                </a:extLst>
              </p:cNvPr>
              <p:cNvSpPr/>
              <p:nvPr/>
            </p:nvSpPr>
            <p:spPr>
              <a:xfrm>
                <a:off x="731697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8" name="object 3950">
                <a:extLst>
                  <a:ext uri="{FF2B5EF4-FFF2-40B4-BE49-F238E27FC236}">
                    <a16:creationId xmlns:a16="http://schemas.microsoft.com/office/drawing/2014/main" id="{B8913D10-5093-6BD9-7796-E76B02B9369E}"/>
                  </a:ext>
                </a:extLst>
              </p:cNvPr>
              <p:cNvSpPr/>
              <p:nvPr/>
            </p:nvSpPr>
            <p:spPr>
              <a:xfrm>
                <a:off x="716059" y="719007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29" name="object 3951">
                <a:extLst>
                  <a:ext uri="{FF2B5EF4-FFF2-40B4-BE49-F238E27FC236}">
                    <a16:creationId xmlns:a16="http://schemas.microsoft.com/office/drawing/2014/main" id="{67F058C9-5AB3-D241-2023-CE4266D0A5BD}"/>
                  </a:ext>
                </a:extLst>
              </p:cNvPr>
              <p:cNvSpPr/>
              <p:nvPr/>
            </p:nvSpPr>
            <p:spPr>
              <a:xfrm>
                <a:off x="70303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0" name="object 3952">
                <a:extLst>
                  <a:ext uri="{FF2B5EF4-FFF2-40B4-BE49-F238E27FC236}">
                    <a16:creationId xmlns:a16="http://schemas.microsoft.com/office/drawing/2014/main" id="{C0149241-08F5-61FB-036D-C4DBA0AC26A1}"/>
                  </a:ext>
                </a:extLst>
              </p:cNvPr>
              <p:cNvSpPr/>
              <p:nvPr/>
            </p:nvSpPr>
            <p:spPr>
              <a:xfrm>
                <a:off x="68739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1" name="object 3953">
                <a:extLst>
                  <a:ext uri="{FF2B5EF4-FFF2-40B4-BE49-F238E27FC236}">
                    <a16:creationId xmlns:a16="http://schemas.microsoft.com/office/drawing/2014/main" id="{B8B622B7-9AFF-64DC-B445-D2B081F9D828}"/>
                  </a:ext>
                </a:extLst>
              </p:cNvPr>
              <p:cNvSpPr/>
              <p:nvPr/>
            </p:nvSpPr>
            <p:spPr>
              <a:xfrm>
                <a:off x="671756" y="719007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2" name="object 3954">
                <a:extLst>
                  <a:ext uri="{FF2B5EF4-FFF2-40B4-BE49-F238E27FC236}">
                    <a16:creationId xmlns:a16="http://schemas.microsoft.com/office/drawing/2014/main" id="{EA40568B-87DB-18F6-DBA9-0FA99693FBED}"/>
                  </a:ext>
                </a:extLst>
              </p:cNvPr>
              <p:cNvSpPr/>
              <p:nvPr/>
            </p:nvSpPr>
            <p:spPr>
              <a:xfrm>
                <a:off x="643088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3" name="object 3955">
                <a:extLst>
                  <a:ext uri="{FF2B5EF4-FFF2-40B4-BE49-F238E27FC236}">
                    <a16:creationId xmlns:a16="http://schemas.microsoft.com/office/drawing/2014/main" id="{EA22F40D-35AA-9D71-6388-AD1DC9B9C42A}"/>
                  </a:ext>
                </a:extLst>
              </p:cNvPr>
              <p:cNvSpPr/>
              <p:nvPr/>
            </p:nvSpPr>
            <p:spPr>
              <a:xfrm>
                <a:off x="611809" y="719007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4" name="object 3956">
                <a:extLst>
                  <a:ext uri="{FF2B5EF4-FFF2-40B4-BE49-F238E27FC236}">
                    <a16:creationId xmlns:a16="http://schemas.microsoft.com/office/drawing/2014/main" id="{28C1A865-68AF-9464-AB50-35C6EF2EB14C}"/>
                  </a:ext>
                </a:extLst>
              </p:cNvPr>
              <p:cNvSpPr/>
              <p:nvPr/>
            </p:nvSpPr>
            <p:spPr>
              <a:xfrm>
                <a:off x="911514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5" name="object 3957">
                <a:extLst>
                  <a:ext uri="{FF2B5EF4-FFF2-40B4-BE49-F238E27FC236}">
                    <a16:creationId xmlns:a16="http://schemas.microsoft.com/office/drawing/2014/main" id="{252D5842-BDF6-8441-75AF-8F9868012969}"/>
                  </a:ext>
                </a:extLst>
              </p:cNvPr>
              <p:cNvSpPr/>
              <p:nvPr/>
            </p:nvSpPr>
            <p:spPr>
              <a:xfrm>
                <a:off x="770783" y="719007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6" name="object 3958">
                <a:extLst>
                  <a:ext uri="{FF2B5EF4-FFF2-40B4-BE49-F238E27FC236}">
                    <a16:creationId xmlns:a16="http://schemas.microsoft.com/office/drawing/2014/main" id="{EE245667-9FCB-E1B4-BD82-0E6A0C990AFA}"/>
                  </a:ext>
                </a:extLst>
              </p:cNvPr>
              <p:cNvSpPr/>
              <p:nvPr/>
            </p:nvSpPr>
            <p:spPr>
              <a:xfrm>
                <a:off x="8958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7" name="object 3959">
                <a:extLst>
                  <a:ext uri="{FF2B5EF4-FFF2-40B4-BE49-F238E27FC236}">
                    <a16:creationId xmlns:a16="http://schemas.microsoft.com/office/drawing/2014/main" id="{C16A9E36-5435-B5CC-E6C6-99E441DE7FD5}"/>
                  </a:ext>
                </a:extLst>
              </p:cNvPr>
              <p:cNvSpPr/>
              <p:nvPr/>
            </p:nvSpPr>
            <p:spPr>
              <a:xfrm>
                <a:off x="882840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8" name="object 3960">
                <a:extLst>
                  <a:ext uri="{FF2B5EF4-FFF2-40B4-BE49-F238E27FC236}">
                    <a16:creationId xmlns:a16="http://schemas.microsoft.com/office/drawing/2014/main" id="{8A832C95-2651-72F2-FC3B-83AC8C3530EA}"/>
                  </a:ext>
                </a:extLst>
              </p:cNvPr>
              <p:cNvSpPr/>
              <p:nvPr/>
            </p:nvSpPr>
            <p:spPr>
              <a:xfrm>
                <a:off x="88023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39" name="object 3961">
                <a:extLst>
                  <a:ext uri="{FF2B5EF4-FFF2-40B4-BE49-F238E27FC236}">
                    <a16:creationId xmlns:a16="http://schemas.microsoft.com/office/drawing/2014/main" id="{CC877351-711E-ACC8-B9BA-E647D5D32FAA}"/>
                  </a:ext>
                </a:extLst>
              </p:cNvPr>
              <p:cNvSpPr/>
              <p:nvPr/>
            </p:nvSpPr>
            <p:spPr>
              <a:xfrm>
                <a:off x="867213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0" name="object 3962">
                <a:extLst>
                  <a:ext uri="{FF2B5EF4-FFF2-40B4-BE49-F238E27FC236}">
                    <a16:creationId xmlns:a16="http://schemas.microsoft.com/office/drawing/2014/main" id="{AA2C8C72-7B71-5BE5-7B5D-2682ECC8B63E}"/>
                  </a:ext>
                </a:extLst>
              </p:cNvPr>
              <p:cNvSpPr/>
              <p:nvPr/>
            </p:nvSpPr>
            <p:spPr>
              <a:xfrm>
                <a:off x="867086" y="719515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1" name="object 3963">
                <a:extLst>
                  <a:ext uri="{FF2B5EF4-FFF2-40B4-BE49-F238E27FC236}">
                    <a16:creationId xmlns:a16="http://schemas.microsoft.com/office/drawing/2014/main" id="{C93870F8-4E82-3D1C-833E-1093B168FD05}"/>
                  </a:ext>
                </a:extLst>
              </p:cNvPr>
              <p:cNvSpPr/>
              <p:nvPr/>
            </p:nvSpPr>
            <p:spPr>
              <a:xfrm>
                <a:off x="851574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2" name="object 3964">
                <a:extLst>
                  <a:ext uri="{FF2B5EF4-FFF2-40B4-BE49-F238E27FC236}">
                    <a16:creationId xmlns:a16="http://schemas.microsoft.com/office/drawing/2014/main" id="{8E10DC17-7FC9-43F6-03C3-FE22D33F4775}"/>
                  </a:ext>
                </a:extLst>
              </p:cNvPr>
              <p:cNvSpPr/>
              <p:nvPr/>
            </p:nvSpPr>
            <p:spPr>
              <a:xfrm>
                <a:off x="838539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3" name="object 3965">
                <a:extLst>
                  <a:ext uri="{FF2B5EF4-FFF2-40B4-BE49-F238E27FC236}">
                    <a16:creationId xmlns:a16="http://schemas.microsoft.com/office/drawing/2014/main" id="{7C36CE25-8ED2-57ED-7932-B2B065079652}"/>
                  </a:ext>
                </a:extLst>
              </p:cNvPr>
              <p:cNvSpPr/>
              <p:nvPr/>
            </p:nvSpPr>
            <p:spPr>
              <a:xfrm>
                <a:off x="83593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4" name="object 3966">
                <a:extLst>
                  <a:ext uri="{FF2B5EF4-FFF2-40B4-BE49-F238E27FC236}">
                    <a16:creationId xmlns:a16="http://schemas.microsoft.com/office/drawing/2014/main" id="{A59C5E26-B201-DFBA-1969-79ED2333F324}"/>
                  </a:ext>
                </a:extLst>
              </p:cNvPr>
              <p:cNvSpPr/>
              <p:nvPr/>
            </p:nvSpPr>
            <p:spPr>
              <a:xfrm>
                <a:off x="822911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5" name="object 3967">
                <a:extLst>
                  <a:ext uri="{FF2B5EF4-FFF2-40B4-BE49-F238E27FC236}">
                    <a16:creationId xmlns:a16="http://schemas.microsoft.com/office/drawing/2014/main" id="{C8A52E6B-6A27-704B-E5C4-CD99B6B6FDAF}"/>
                  </a:ext>
                </a:extLst>
              </p:cNvPr>
              <p:cNvSpPr/>
              <p:nvPr/>
            </p:nvSpPr>
            <p:spPr>
              <a:xfrm>
                <a:off x="820295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6" name="object 3968">
                <a:extLst>
                  <a:ext uri="{FF2B5EF4-FFF2-40B4-BE49-F238E27FC236}">
                    <a16:creationId xmlns:a16="http://schemas.microsoft.com/office/drawing/2014/main" id="{55414089-66AB-E5D8-F654-5C5CFE1179B3}"/>
                  </a:ext>
                </a:extLst>
              </p:cNvPr>
              <p:cNvSpPr/>
              <p:nvPr/>
            </p:nvSpPr>
            <p:spPr>
              <a:xfrm>
                <a:off x="80727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7" name="object 3969">
                <a:extLst>
                  <a:ext uri="{FF2B5EF4-FFF2-40B4-BE49-F238E27FC236}">
                    <a16:creationId xmlns:a16="http://schemas.microsoft.com/office/drawing/2014/main" id="{FBE652A9-AA0A-956D-DF03-39B5A1FE1627}"/>
                  </a:ext>
                </a:extLst>
              </p:cNvPr>
              <p:cNvSpPr/>
              <p:nvPr/>
            </p:nvSpPr>
            <p:spPr>
              <a:xfrm>
                <a:off x="791632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8" name="object 3970">
                <a:extLst>
                  <a:ext uri="{FF2B5EF4-FFF2-40B4-BE49-F238E27FC236}">
                    <a16:creationId xmlns:a16="http://schemas.microsoft.com/office/drawing/2014/main" id="{536CD103-F1C4-F68E-0CDB-2D81D355800E}"/>
                  </a:ext>
                </a:extLst>
              </p:cNvPr>
              <p:cNvSpPr/>
              <p:nvPr/>
            </p:nvSpPr>
            <p:spPr>
              <a:xfrm>
                <a:off x="778598" y="719528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49" name="object 3971">
                <a:extLst>
                  <a:ext uri="{FF2B5EF4-FFF2-40B4-BE49-F238E27FC236}">
                    <a16:creationId xmlns:a16="http://schemas.microsoft.com/office/drawing/2014/main" id="{79CE6408-F64C-59FF-47EE-0A36F2C00FC7}"/>
                  </a:ext>
                </a:extLst>
              </p:cNvPr>
              <p:cNvSpPr/>
              <p:nvPr/>
            </p:nvSpPr>
            <p:spPr>
              <a:xfrm>
                <a:off x="775994" y="719528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0" name="object 3972">
                <a:extLst>
                  <a:ext uri="{FF2B5EF4-FFF2-40B4-BE49-F238E27FC236}">
                    <a16:creationId xmlns:a16="http://schemas.microsoft.com/office/drawing/2014/main" id="{D39402DA-D3E9-AABE-136F-43C6EA3C8948}"/>
                  </a:ext>
                </a:extLst>
              </p:cNvPr>
              <p:cNvSpPr/>
              <p:nvPr/>
            </p:nvSpPr>
            <p:spPr>
              <a:xfrm>
                <a:off x="76297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1" name="object 3973">
                <a:extLst>
                  <a:ext uri="{FF2B5EF4-FFF2-40B4-BE49-F238E27FC236}">
                    <a16:creationId xmlns:a16="http://schemas.microsoft.com/office/drawing/2014/main" id="{4F078274-EE84-0E8F-468E-8ED766C1275F}"/>
                  </a:ext>
                </a:extLst>
              </p:cNvPr>
              <p:cNvSpPr/>
              <p:nvPr/>
            </p:nvSpPr>
            <p:spPr>
              <a:xfrm>
                <a:off x="778598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2" name="object 3974">
                <a:extLst>
                  <a:ext uri="{FF2B5EF4-FFF2-40B4-BE49-F238E27FC236}">
                    <a16:creationId xmlns:a16="http://schemas.microsoft.com/office/drawing/2014/main" id="{2750EDB6-8FA3-C197-30B5-3278A5E3B9AE}"/>
                  </a:ext>
                </a:extLst>
              </p:cNvPr>
              <p:cNvSpPr/>
              <p:nvPr/>
            </p:nvSpPr>
            <p:spPr>
              <a:xfrm>
                <a:off x="791632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3" name="object 3975">
                <a:extLst>
                  <a:ext uri="{FF2B5EF4-FFF2-40B4-BE49-F238E27FC236}">
                    <a16:creationId xmlns:a16="http://schemas.microsoft.com/office/drawing/2014/main" id="{5EED501B-5F49-F2F0-221E-5C139913749C}"/>
                  </a:ext>
                </a:extLst>
              </p:cNvPr>
              <p:cNvSpPr/>
              <p:nvPr/>
            </p:nvSpPr>
            <p:spPr>
              <a:xfrm>
                <a:off x="807272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4" name="object 3976">
                <a:extLst>
                  <a:ext uri="{FF2B5EF4-FFF2-40B4-BE49-F238E27FC236}">
                    <a16:creationId xmlns:a16="http://schemas.microsoft.com/office/drawing/2014/main" id="{F3D4D6E9-6410-1F82-E6B9-F4EDA0CAB1E0}"/>
                  </a:ext>
                </a:extLst>
              </p:cNvPr>
              <p:cNvSpPr/>
              <p:nvPr/>
            </p:nvSpPr>
            <p:spPr>
              <a:xfrm>
                <a:off x="822911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5" name="object 3977">
                <a:extLst>
                  <a:ext uri="{FF2B5EF4-FFF2-40B4-BE49-F238E27FC236}">
                    <a16:creationId xmlns:a16="http://schemas.microsoft.com/office/drawing/2014/main" id="{789E6B8E-16F8-8D8C-F534-FB8D9AF5F7A4}"/>
                  </a:ext>
                </a:extLst>
              </p:cNvPr>
              <p:cNvSpPr/>
              <p:nvPr/>
            </p:nvSpPr>
            <p:spPr>
              <a:xfrm>
                <a:off x="838539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6" name="object 3978">
                <a:extLst>
                  <a:ext uri="{FF2B5EF4-FFF2-40B4-BE49-F238E27FC236}">
                    <a16:creationId xmlns:a16="http://schemas.microsoft.com/office/drawing/2014/main" id="{D83E1525-6244-A821-50E3-0E23C217F990}"/>
                  </a:ext>
                </a:extLst>
              </p:cNvPr>
              <p:cNvSpPr/>
              <p:nvPr/>
            </p:nvSpPr>
            <p:spPr>
              <a:xfrm>
                <a:off x="851574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7" name="object 3979">
                <a:extLst>
                  <a:ext uri="{FF2B5EF4-FFF2-40B4-BE49-F238E27FC236}">
                    <a16:creationId xmlns:a16="http://schemas.microsoft.com/office/drawing/2014/main" id="{69473BEF-1E5B-57D0-464F-1930696D957C}"/>
                  </a:ext>
                </a:extLst>
              </p:cNvPr>
              <p:cNvSpPr/>
              <p:nvPr/>
            </p:nvSpPr>
            <p:spPr>
              <a:xfrm>
                <a:off x="882840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8" name="object 3980">
                <a:extLst>
                  <a:ext uri="{FF2B5EF4-FFF2-40B4-BE49-F238E27FC236}">
                    <a16:creationId xmlns:a16="http://schemas.microsoft.com/office/drawing/2014/main" id="{4A6BC037-6409-F49D-91C6-5B8420E7E779}"/>
                  </a:ext>
                </a:extLst>
              </p:cNvPr>
              <p:cNvSpPr/>
              <p:nvPr/>
            </p:nvSpPr>
            <p:spPr>
              <a:xfrm>
                <a:off x="895874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59" name="object 3981">
                <a:extLst>
                  <a:ext uri="{FF2B5EF4-FFF2-40B4-BE49-F238E27FC236}">
                    <a16:creationId xmlns:a16="http://schemas.microsoft.com/office/drawing/2014/main" id="{DA444C28-0B8C-F59E-09F6-3D4FAC81EEA6}"/>
                  </a:ext>
                </a:extLst>
              </p:cNvPr>
              <p:cNvSpPr/>
              <p:nvPr/>
            </p:nvSpPr>
            <p:spPr>
              <a:xfrm>
                <a:off x="762971" y="7197889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0" name="object 3982">
                <a:extLst>
                  <a:ext uri="{FF2B5EF4-FFF2-40B4-BE49-F238E27FC236}">
                    <a16:creationId xmlns:a16="http://schemas.microsoft.com/office/drawing/2014/main" id="{F8A90D20-9FFD-BB15-E8C7-8EAB7CDA3BDA}"/>
                  </a:ext>
                </a:extLst>
              </p:cNvPr>
              <p:cNvSpPr/>
              <p:nvPr/>
            </p:nvSpPr>
            <p:spPr>
              <a:xfrm>
                <a:off x="760366" y="7190074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1" name="object 3983">
                <a:extLst>
                  <a:ext uri="{FF2B5EF4-FFF2-40B4-BE49-F238E27FC236}">
                    <a16:creationId xmlns:a16="http://schemas.microsoft.com/office/drawing/2014/main" id="{040D4944-82A7-6FAD-E2F4-81C651D79AA7}"/>
                  </a:ext>
                </a:extLst>
              </p:cNvPr>
              <p:cNvSpPr/>
              <p:nvPr/>
            </p:nvSpPr>
            <p:spPr>
              <a:xfrm>
                <a:off x="752541" y="725522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1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2" name="object 3984">
                <a:extLst>
                  <a:ext uri="{FF2B5EF4-FFF2-40B4-BE49-F238E27FC236}">
                    <a16:creationId xmlns:a16="http://schemas.microsoft.com/office/drawing/2014/main" id="{2161E183-D5E1-C57F-B7FC-75936B141179}"/>
                  </a:ext>
                </a:extLst>
              </p:cNvPr>
              <p:cNvSpPr/>
              <p:nvPr/>
            </p:nvSpPr>
            <p:spPr>
              <a:xfrm>
                <a:off x="611811" y="7255224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3" name="object 3985">
                <a:extLst>
                  <a:ext uri="{FF2B5EF4-FFF2-40B4-BE49-F238E27FC236}">
                    <a16:creationId xmlns:a16="http://schemas.microsoft.com/office/drawing/2014/main" id="{27B8845F-777B-4C91-37F3-F605F9557FDC}"/>
                  </a:ext>
                </a:extLst>
              </p:cNvPr>
              <p:cNvSpPr/>
              <p:nvPr/>
            </p:nvSpPr>
            <p:spPr>
              <a:xfrm>
                <a:off x="762974" y="7190074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4" name="object 3986">
                <a:extLst>
                  <a:ext uri="{FF2B5EF4-FFF2-40B4-BE49-F238E27FC236}">
                    <a16:creationId xmlns:a16="http://schemas.microsoft.com/office/drawing/2014/main" id="{C0FB2875-E8BA-3A1C-9536-F9CB20323905}"/>
                  </a:ext>
                </a:extLst>
              </p:cNvPr>
              <p:cNvSpPr/>
              <p:nvPr/>
            </p:nvSpPr>
            <p:spPr>
              <a:xfrm>
                <a:off x="901086" y="7190078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5" name="object 3987">
                <a:extLst>
                  <a:ext uri="{FF2B5EF4-FFF2-40B4-BE49-F238E27FC236}">
                    <a16:creationId xmlns:a16="http://schemas.microsoft.com/office/drawing/2014/main" id="{123F5B04-B9A1-9852-661B-44B50C6D4102}"/>
                  </a:ext>
                </a:extLst>
              </p:cNvPr>
              <p:cNvSpPr/>
              <p:nvPr/>
            </p:nvSpPr>
            <p:spPr>
              <a:xfrm>
                <a:off x="611811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6" name="object 3988">
                <a:extLst>
                  <a:ext uri="{FF2B5EF4-FFF2-40B4-BE49-F238E27FC236}">
                    <a16:creationId xmlns:a16="http://schemas.microsoft.com/office/drawing/2014/main" id="{9908D8DA-CBEE-5E83-BF52-B8DBB677E6D4}"/>
                  </a:ext>
                </a:extLst>
              </p:cNvPr>
              <p:cNvSpPr/>
              <p:nvPr/>
            </p:nvSpPr>
            <p:spPr>
              <a:xfrm>
                <a:off x="619638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7" name="object 3989">
                <a:extLst>
                  <a:ext uri="{FF2B5EF4-FFF2-40B4-BE49-F238E27FC236}">
                    <a16:creationId xmlns:a16="http://schemas.microsoft.com/office/drawing/2014/main" id="{38AD2CF7-B51F-EB59-CB03-C86F818E9B10}"/>
                  </a:ext>
                </a:extLst>
              </p:cNvPr>
              <p:cNvSpPr/>
              <p:nvPr/>
            </p:nvSpPr>
            <p:spPr>
              <a:xfrm>
                <a:off x="627451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8" name="object 3990">
                <a:extLst>
                  <a:ext uri="{FF2B5EF4-FFF2-40B4-BE49-F238E27FC236}">
                    <a16:creationId xmlns:a16="http://schemas.microsoft.com/office/drawing/2014/main" id="{3F1940F3-A695-53BF-9830-3516E00D8BA9}"/>
                  </a:ext>
                </a:extLst>
              </p:cNvPr>
              <p:cNvSpPr/>
              <p:nvPr/>
            </p:nvSpPr>
            <p:spPr>
              <a:xfrm>
                <a:off x="627451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69" name="object 3991">
                <a:extLst>
                  <a:ext uri="{FF2B5EF4-FFF2-40B4-BE49-F238E27FC236}">
                    <a16:creationId xmlns:a16="http://schemas.microsoft.com/office/drawing/2014/main" id="{45817CD8-5FFF-8D8E-04BC-6D08E582D84C}"/>
                  </a:ext>
                </a:extLst>
              </p:cNvPr>
              <p:cNvSpPr/>
              <p:nvPr/>
            </p:nvSpPr>
            <p:spPr>
              <a:xfrm>
                <a:off x="6404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0" name="object 3992">
                <a:extLst>
                  <a:ext uri="{FF2B5EF4-FFF2-40B4-BE49-F238E27FC236}">
                    <a16:creationId xmlns:a16="http://schemas.microsoft.com/office/drawing/2014/main" id="{283A1BB9-6FFD-17A7-2B73-325946D7495D}"/>
                  </a:ext>
                </a:extLst>
              </p:cNvPr>
              <p:cNvSpPr/>
              <p:nvPr/>
            </p:nvSpPr>
            <p:spPr>
              <a:xfrm>
                <a:off x="640486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1" name="object 3993">
                <a:extLst>
                  <a:ext uri="{FF2B5EF4-FFF2-40B4-BE49-F238E27FC236}">
                    <a16:creationId xmlns:a16="http://schemas.microsoft.com/office/drawing/2014/main" id="{4ACFB429-D318-83BA-0A38-5EE55081A2F2}"/>
                  </a:ext>
                </a:extLst>
              </p:cNvPr>
              <p:cNvSpPr/>
              <p:nvPr/>
            </p:nvSpPr>
            <p:spPr>
              <a:xfrm>
                <a:off x="656125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2" name="object 3994">
                <a:extLst>
                  <a:ext uri="{FF2B5EF4-FFF2-40B4-BE49-F238E27FC236}">
                    <a16:creationId xmlns:a16="http://schemas.microsoft.com/office/drawing/2014/main" id="{FD2BD10B-005C-625C-A61E-5A6AE1425420}"/>
                  </a:ext>
                </a:extLst>
              </p:cNvPr>
              <p:cNvSpPr/>
              <p:nvPr/>
            </p:nvSpPr>
            <p:spPr>
              <a:xfrm>
                <a:off x="656125" y="7333409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3" name="object 3995">
                <a:extLst>
                  <a:ext uri="{FF2B5EF4-FFF2-40B4-BE49-F238E27FC236}">
                    <a16:creationId xmlns:a16="http://schemas.microsoft.com/office/drawing/2014/main" id="{2D10716B-EBB8-960A-0D49-0DC0B6F8F98E}"/>
                  </a:ext>
                </a:extLst>
              </p:cNvPr>
              <p:cNvSpPr/>
              <p:nvPr/>
            </p:nvSpPr>
            <p:spPr>
              <a:xfrm>
                <a:off x="67175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4" name="object 3996">
                <a:extLst>
                  <a:ext uri="{FF2B5EF4-FFF2-40B4-BE49-F238E27FC236}">
                    <a16:creationId xmlns:a16="http://schemas.microsoft.com/office/drawing/2014/main" id="{6B2037F4-17EF-9309-4D64-B2D7F1B683F6}"/>
                  </a:ext>
                </a:extLst>
              </p:cNvPr>
              <p:cNvSpPr/>
              <p:nvPr/>
            </p:nvSpPr>
            <p:spPr>
              <a:xfrm>
                <a:off x="68478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5" name="object 3997">
                <a:extLst>
                  <a:ext uri="{FF2B5EF4-FFF2-40B4-BE49-F238E27FC236}">
                    <a16:creationId xmlns:a16="http://schemas.microsoft.com/office/drawing/2014/main" id="{551BF98F-9AD8-F2E5-AF2D-7D85AB094822}"/>
                  </a:ext>
                </a:extLst>
              </p:cNvPr>
              <p:cNvSpPr/>
              <p:nvPr/>
            </p:nvSpPr>
            <p:spPr>
              <a:xfrm>
                <a:off x="68478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6" name="object 3998">
                <a:extLst>
                  <a:ext uri="{FF2B5EF4-FFF2-40B4-BE49-F238E27FC236}">
                    <a16:creationId xmlns:a16="http://schemas.microsoft.com/office/drawing/2014/main" id="{BAF585D4-13AD-52CA-FA1A-A5CB19A869A7}"/>
                  </a:ext>
                </a:extLst>
              </p:cNvPr>
              <p:cNvSpPr/>
              <p:nvPr/>
            </p:nvSpPr>
            <p:spPr>
              <a:xfrm>
                <a:off x="700426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7" name="object 3999">
                <a:extLst>
                  <a:ext uri="{FF2B5EF4-FFF2-40B4-BE49-F238E27FC236}">
                    <a16:creationId xmlns:a16="http://schemas.microsoft.com/office/drawing/2014/main" id="{1DD043CE-D223-138B-7774-D593D37A6B85}"/>
                  </a:ext>
                </a:extLst>
              </p:cNvPr>
              <p:cNvSpPr/>
              <p:nvPr/>
            </p:nvSpPr>
            <p:spPr>
              <a:xfrm>
                <a:off x="7004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8" name="object 4000">
                <a:extLst>
                  <a:ext uri="{FF2B5EF4-FFF2-40B4-BE49-F238E27FC236}">
                    <a16:creationId xmlns:a16="http://schemas.microsoft.com/office/drawing/2014/main" id="{5357838D-9B77-00B3-4C21-4FD5947F7466}"/>
                  </a:ext>
                </a:extLst>
              </p:cNvPr>
              <p:cNvSpPr/>
              <p:nvPr/>
            </p:nvSpPr>
            <p:spPr>
              <a:xfrm>
                <a:off x="716053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79" name="object 4001">
                <a:extLst>
                  <a:ext uri="{FF2B5EF4-FFF2-40B4-BE49-F238E27FC236}">
                    <a16:creationId xmlns:a16="http://schemas.microsoft.com/office/drawing/2014/main" id="{EBAE2848-111B-8EB6-DD45-DEA369CEA15F}"/>
                  </a:ext>
                </a:extLst>
              </p:cNvPr>
              <p:cNvSpPr/>
              <p:nvPr/>
            </p:nvSpPr>
            <p:spPr>
              <a:xfrm>
                <a:off x="731692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0" name="object 4002">
                <a:extLst>
                  <a:ext uri="{FF2B5EF4-FFF2-40B4-BE49-F238E27FC236}">
                    <a16:creationId xmlns:a16="http://schemas.microsoft.com/office/drawing/2014/main" id="{9A81A884-B598-79FC-0E6E-9FBD4AA022A0}"/>
                  </a:ext>
                </a:extLst>
              </p:cNvPr>
              <p:cNvSpPr/>
              <p:nvPr/>
            </p:nvSpPr>
            <p:spPr>
              <a:xfrm>
                <a:off x="744727" y="726564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1" name="object 4003">
                <a:extLst>
                  <a:ext uri="{FF2B5EF4-FFF2-40B4-BE49-F238E27FC236}">
                    <a16:creationId xmlns:a16="http://schemas.microsoft.com/office/drawing/2014/main" id="{90F339C5-A73B-871F-AE75-4956A3646DF4}"/>
                  </a:ext>
                </a:extLst>
              </p:cNvPr>
              <p:cNvSpPr/>
              <p:nvPr/>
            </p:nvSpPr>
            <p:spPr>
              <a:xfrm>
                <a:off x="744727" y="726564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7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2" name="object 4004">
                <a:extLst>
                  <a:ext uri="{FF2B5EF4-FFF2-40B4-BE49-F238E27FC236}">
                    <a16:creationId xmlns:a16="http://schemas.microsoft.com/office/drawing/2014/main" id="{44EB8AEF-EB3F-19F7-41AE-3CB3C789A308}"/>
                  </a:ext>
                </a:extLst>
              </p:cNvPr>
              <p:cNvSpPr/>
              <p:nvPr/>
            </p:nvSpPr>
            <p:spPr>
              <a:xfrm>
                <a:off x="7473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3" name="object 4005">
                <a:extLst>
                  <a:ext uri="{FF2B5EF4-FFF2-40B4-BE49-F238E27FC236}">
                    <a16:creationId xmlns:a16="http://schemas.microsoft.com/office/drawing/2014/main" id="{9024A4D8-2F7D-31E3-424D-CD18921979E1}"/>
                  </a:ext>
                </a:extLst>
              </p:cNvPr>
              <p:cNvSpPr/>
              <p:nvPr/>
            </p:nvSpPr>
            <p:spPr>
              <a:xfrm>
                <a:off x="731697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4" name="object 4006">
                <a:extLst>
                  <a:ext uri="{FF2B5EF4-FFF2-40B4-BE49-F238E27FC236}">
                    <a16:creationId xmlns:a16="http://schemas.microsoft.com/office/drawing/2014/main" id="{A876A427-DDDD-56B4-692B-16B7E0EAFC65}"/>
                  </a:ext>
                </a:extLst>
              </p:cNvPr>
              <p:cNvSpPr/>
              <p:nvPr/>
            </p:nvSpPr>
            <p:spPr>
              <a:xfrm>
                <a:off x="716059" y="726564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5" name="object 4007">
                <a:extLst>
                  <a:ext uri="{FF2B5EF4-FFF2-40B4-BE49-F238E27FC236}">
                    <a16:creationId xmlns:a16="http://schemas.microsoft.com/office/drawing/2014/main" id="{6C56629B-C91D-AE02-DBE6-170BB08DA8C7}"/>
                  </a:ext>
                </a:extLst>
              </p:cNvPr>
              <p:cNvSpPr/>
              <p:nvPr/>
            </p:nvSpPr>
            <p:spPr>
              <a:xfrm>
                <a:off x="70303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6" name="object 4008">
                <a:extLst>
                  <a:ext uri="{FF2B5EF4-FFF2-40B4-BE49-F238E27FC236}">
                    <a16:creationId xmlns:a16="http://schemas.microsoft.com/office/drawing/2014/main" id="{57F1933D-225A-CE16-F698-E555E1BB74D7}"/>
                  </a:ext>
                </a:extLst>
              </p:cNvPr>
              <p:cNvSpPr/>
              <p:nvPr/>
            </p:nvSpPr>
            <p:spPr>
              <a:xfrm>
                <a:off x="68739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7" name="object 4009">
                <a:extLst>
                  <a:ext uri="{FF2B5EF4-FFF2-40B4-BE49-F238E27FC236}">
                    <a16:creationId xmlns:a16="http://schemas.microsoft.com/office/drawing/2014/main" id="{9F697B29-3A98-660E-F913-302115DFC9BD}"/>
                  </a:ext>
                </a:extLst>
              </p:cNvPr>
              <p:cNvSpPr/>
              <p:nvPr/>
            </p:nvSpPr>
            <p:spPr>
              <a:xfrm>
                <a:off x="671756" y="726564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8" name="object 4010">
                <a:extLst>
                  <a:ext uri="{FF2B5EF4-FFF2-40B4-BE49-F238E27FC236}">
                    <a16:creationId xmlns:a16="http://schemas.microsoft.com/office/drawing/2014/main" id="{E509FD76-4338-0B73-312A-041E974F33AF}"/>
                  </a:ext>
                </a:extLst>
              </p:cNvPr>
              <p:cNvSpPr/>
              <p:nvPr/>
            </p:nvSpPr>
            <p:spPr>
              <a:xfrm>
                <a:off x="643088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89" name="object 4011">
                <a:extLst>
                  <a:ext uri="{FF2B5EF4-FFF2-40B4-BE49-F238E27FC236}">
                    <a16:creationId xmlns:a16="http://schemas.microsoft.com/office/drawing/2014/main" id="{2ABF47E5-998B-8EFA-1641-961A8A1081FA}"/>
                  </a:ext>
                </a:extLst>
              </p:cNvPr>
              <p:cNvSpPr/>
              <p:nvPr/>
            </p:nvSpPr>
            <p:spPr>
              <a:xfrm>
                <a:off x="611809" y="726564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0" name="object 4012">
                <a:extLst>
                  <a:ext uri="{FF2B5EF4-FFF2-40B4-BE49-F238E27FC236}">
                    <a16:creationId xmlns:a16="http://schemas.microsoft.com/office/drawing/2014/main" id="{C6530460-9398-DB86-6284-F1A0B3CC6301}"/>
                  </a:ext>
                </a:extLst>
              </p:cNvPr>
              <p:cNvSpPr/>
              <p:nvPr/>
            </p:nvSpPr>
            <p:spPr>
              <a:xfrm>
                <a:off x="911514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1" name="object 4013">
                <a:extLst>
                  <a:ext uri="{FF2B5EF4-FFF2-40B4-BE49-F238E27FC236}">
                    <a16:creationId xmlns:a16="http://schemas.microsoft.com/office/drawing/2014/main" id="{E2C2CC98-3763-68C2-E899-2C3C5FEC1037}"/>
                  </a:ext>
                </a:extLst>
              </p:cNvPr>
              <p:cNvSpPr/>
              <p:nvPr/>
            </p:nvSpPr>
            <p:spPr>
              <a:xfrm>
                <a:off x="770783" y="726564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2" name="object 4014">
                <a:extLst>
                  <a:ext uri="{FF2B5EF4-FFF2-40B4-BE49-F238E27FC236}">
                    <a16:creationId xmlns:a16="http://schemas.microsoft.com/office/drawing/2014/main" id="{B7A835A1-859F-0822-A25E-CBA1EB4792FB}"/>
                  </a:ext>
                </a:extLst>
              </p:cNvPr>
              <p:cNvSpPr/>
              <p:nvPr/>
            </p:nvSpPr>
            <p:spPr>
              <a:xfrm>
                <a:off x="8958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3" name="object 4015">
                <a:extLst>
                  <a:ext uri="{FF2B5EF4-FFF2-40B4-BE49-F238E27FC236}">
                    <a16:creationId xmlns:a16="http://schemas.microsoft.com/office/drawing/2014/main" id="{8239D7D4-F2BD-85CB-8485-13F40A955A23}"/>
                  </a:ext>
                </a:extLst>
              </p:cNvPr>
              <p:cNvSpPr/>
              <p:nvPr/>
            </p:nvSpPr>
            <p:spPr>
              <a:xfrm>
                <a:off x="882840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4" name="object 4016">
                <a:extLst>
                  <a:ext uri="{FF2B5EF4-FFF2-40B4-BE49-F238E27FC236}">
                    <a16:creationId xmlns:a16="http://schemas.microsoft.com/office/drawing/2014/main" id="{808A62F8-2953-3829-C5E3-F8865CDF6856}"/>
                  </a:ext>
                </a:extLst>
              </p:cNvPr>
              <p:cNvSpPr/>
              <p:nvPr/>
            </p:nvSpPr>
            <p:spPr>
              <a:xfrm>
                <a:off x="88023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5" name="object 4017">
                <a:extLst>
                  <a:ext uri="{FF2B5EF4-FFF2-40B4-BE49-F238E27FC236}">
                    <a16:creationId xmlns:a16="http://schemas.microsoft.com/office/drawing/2014/main" id="{73B28ED5-8596-1EAB-3374-02D43DB94EF3}"/>
                  </a:ext>
                </a:extLst>
              </p:cNvPr>
              <p:cNvSpPr/>
              <p:nvPr/>
            </p:nvSpPr>
            <p:spPr>
              <a:xfrm>
                <a:off x="867213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6" name="object 4018">
                <a:extLst>
                  <a:ext uri="{FF2B5EF4-FFF2-40B4-BE49-F238E27FC236}">
                    <a16:creationId xmlns:a16="http://schemas.microsoft.com/office/drawing/2014/main" id="{1CF61143-7052-0383-8307-84A978DD1253}"/>
                  </a:ext>
                </a:extLst>
              </p:cNvPr>
              <p:cNvSpPr/>
              <p:nvPr/>
            </p:nvSpPr>
            <p:spPr>
              <a:xfrm>
                <a:off x="867086" y="727073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7" name="object 4019">
                <a:extLst>
                  <a:ext uri="{FF2B5EF4-FFF2-40B4-BE49-F238E27FC236}">
                    <a16:creationId xmlns:a16="http://schemas.microsoft.com/office/drawing/2014/main" id="{5B2845D6-25CD-DEC2-0762-C30DAB6F2B28}"/>
                  </a:ext>
                </a:extLst>
              </p:cNvPr>
              <p:cNvSpPr/>
              <p:nvPr/>
            </p:nvSpPr>
            <p:spPr>
              <a:xfrm>
                <a:off x="851574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8" name="object 4020">
                <a:extLst>
                  <a:ext uri="{FF2B5EF4-FFF2-40B4-BE49-F238E27FC236}">
                    <a16:creationId xmlns:a16="http://schemas.microsoft.com/office/drawing/2014/main" id="{DC8632A9-5050-55D7-EDB3-69782DCBB135}"/>
                  </a:ext>
                </a:extLst>
              </p:cNvPr>
              <p:cNvSpPr/>
              <p:nvPr/>
            </p:nvSpPr>
            <p:spPr>
              <a:xfrm>
                <a:off x="838539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899" name="object 4021">
                <a:extLst>
                  <a:ext uri="{FF2B5EF4-FFF2-40B4-BE49-F238E27FC236}">
                    <a16:creationId xmlns:a16="http://schemas.microsoft.com/office/drawing/2014/main" id="{2444A0E8-4D5B-9EA5-F6A6-18EDF62E00B7}"/>
                  </a:ext>
                </a:extLst>
              </p:cNvPr>
              <p:cNvSpPr/>
              <p:nvPr/>
            </p:nvSpPr>
            <p:spPr>
              <a:xfrm>
                <a:off x="83593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0" name="object 4022">
                <a:extLst>
                  <a:ext uri="{FF2B5EF4-FFF2-40B4-BE49-F238E27FC236}">
                    <a16:creationId xmlns:a16="http://schemas.microsoft.com/office/drawing/2014/main" id="{46124F79-6307-3E1A-C354-9A2B5AF6CBB3}"/>
                  </a:ext>
                </a:extLst>
              </p:cNvPr>
              <p:cNvSpPr/>
              <p:nvPr/>
            </p:nvSpPr>
            <p:spPr>
              <a:xfrm>
                <a:off x="822911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1" name="object 4023">
                <a:extLst>
                  <a:ext uri="{FF2B5EF4-FFF2-40B4-BE49-F238E27FC236}">
                    <a16:creationId xmlns:a16="http://schemas.microsoft.com/office/drawing/2014/main" id="{2A7D0D74-68FF-9946-C3B1-98ECCAD0DCB5}"/>
                  </a:ext>
                </a:extLst>
              </p:cNvPr>
              <p:cNvSpPr/>
              <p:nvPr/>
            </p:nvSpPr>
            <p:spPr>
              <a:xfrm>
                <a:off x="820295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2" name="object 4024">
                <a:extLst>
                  <a:ext uri="{FF2B5EF4-FFF2-40B4-BE49-F238E27FC236}">
                    <a16:creationId xmlns:a16="http://schemas.microsoft.com/office/drawing/2014/main" id="{F7289514-B6CD-EAD1-5099-761B1A5B41DC}"/>
                  </a:ext>
                </a:extLst>
              </p:cNvPr>
              <p:cNvSpPr/>
              <p:nvPr/>
            </p:nvSpPr>
            <p:spPr>
              <a:xfrm>
                <a:off x="80727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3" name="object 4025">
                <a:extLst>
                  <a:ext uri="{FF2B5EF4-FFF2-40B4-BE49-F238E27FC236}">
                    <a16:creationId xmlns:a16="http://schemas.microsoft.com/office/drawing/2014/main" id="{A090B7B6-00F3-295F-7D37-11AFCAABA78F}"/>
                  </a:ext>
                </a:extLst>
              </p:cNvPr>
              <p:cNvSpPr/>
              <p:nvPr/>
            </p:nvSpPr>
            <p:spPr>
              <a:xfrm>
                <a:off x="791632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4" name="object 4026">
                <a:extLst>
                  <a:ext uri="{FF2B5EF4-FFF2-40B4-BE49-F238E27FC236}">
                    <a16:creationId xmlns:a16="http://schemas.microsoft.com/office/drawing/2014/main" id="{E92EE773-C10C-B230-FC5D-4EB785C58F3A}"/>
                  </a:ext>
                </a:extLst>
              </p:cNvPr>
              <p:cNvSpPr/>
              <p:nvPr/>
            </p:nvSpPr>
            <p:spPr>
              <a:xfrm>
                <a:off x="778598" y="727086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5" name="object 4027">
                <a:extLst>
                  <a:ext uri="{FF2B5EF4-FFF2-40B4-BE49-F238E27FC236}">
                    <a16:creationId xmlns:a16="http://schemas.microsoft.com/office/drawing/2014/main" id="{89210E12-73D4-3382-0B13-3C8D0CFF001E}"/>
                  </a:ext>
                </a:extLst>
              </p:cNvPr>
              <p:cNvSpPr/>
              <p:nvPr/>
            </p:nvSpPr>
            <p:spPr>
              <a:xfrm>
                <a:off x="775994" y="727086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6" name="object 4028">
                <a:extLst>
                  <a:ext uri="{FF2B5EF4-FFF2-40B4-BE49-F238E27FC236}">
                    <a16:creationId xmlns:a16="http://schemas.microsoft.com/office/drawing/2014/main" id="{CB89AC2B-3FD3-8EDB-D025-9F44079510E8}"/>
                  </a:ext>
                </a:extLst>
              </p:cNvPr>
              <p:cNvSpPr/>
              <p:nvPr/>
            </p:nvSpPr>
            <p:spPr>
              <a:xfrm>
                <a:off x="76297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7" name="object 4029">
                <a:extLst>
                  <a:ext uri="{FF2B5EF4-FFF2-40B4-BE49-F238E27FC236}">
                    <a16:creationId xmlns:a16="http://schemas.microsoft.com/office/drawing/2014/main" id="{8B73B3FB-D94B-2A24-405A-32244C737062}"/>
                  </a:ext>
                </a:extLst>
              </p:cNvPr>
              <p:cNvSpPr/>
              <p:nvPr/>
            </p:nvSpPr>
            <p:spPr>
              <a:xfrm>
                <a:off x="778598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8" name="object 4030">
                <a:extLst>
                  <a:ext uri="{FF2B5EF4-FFF2-40B4-BE49-F238E27FC236}">
                    <a16:creationId xmlns:a16="http://schemas.microsoft.com/office/drawing/2014/main" id="{3622A53B-821D-3A96-18A1-764016F3795F}"/>
                  </a:ext>
                </a:extLst>
              </p:cNvPr>
              <p:cNvSpPr/>
              <p:nvPr/>
            </p:nvSpPr>
            <p:spPr>
              <a:xfrm>
                <a:off x="791632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09" name="object 4031">
                <a:extLst>
                  <a:ext uri="{FF2B5EF4-FFF2-40B4-BE49-F238E27FC236}">
                    <a16:creationId xmlns:a16="http://schemas.microsoft.com/office/drawing/2014/main" id="{64BE1218-AC7A-96F2-0928-9CC21B8EF070}"/>
                  </a:ext>
                </a:extLst>
              </p:cNvPr>
              <p:cNvSpPr/>
              <p:nvPr/>
            </p:nvSpPr>
            <p:spPr>
              <a:xfrm>
                <a:off x="807272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0" name="object 4032">
                <a:extLst>
                  <a:ext uri="{FF2B5EF4-FFF2-40B4-BE49-F238E27FC236}">
                    <a16:creationId xmlns:a16="http://schemas.microsoft.com/office/drawing/2014/main" id="{E64CF231-07F9-A340-7745-18BB0E76907D}"/>
                  </a:ext>
                </a:extLst>
              </p:cNvPr>
              <p:cNvSpPr/>
              <p:nvPr/>
            </p:nvSpPr>
            <p:spPr>
              <a:xfrm>
                <a:off x="822911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1" name="object 4033">
                <a:extLst>
                  <a:ext uri="{FF2B5EF4-FFF2-40B4-BE49-F238E27FC236}">
                    <a16:creationId xmlns:a16="http://schemas.microsoft.com/office/drawing/2014/main" id="{B9278DFA-ABB9-5662-7EA1-99E680056F24}"/>
                  </a:ext>
                </a:extLst>
              </p:cNvPr>
              <p:cNvSpPr/>
              <p:nvPr/>
            </p:nvSpPr>
            <p:spPr>
              <a:xfrm>
                <a:off x="838539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2" name="object 4034">
                <a:extLst>
                  <a:ext uri="{FF2B5EF4-FFF2-40B4-BE49-F238E27FC236}">
                    <a16:creationId xmlns:a16="http://schemas.microsoft.com/office/drawing/2014/main" id="{9896426D-E840-DC74-D833-01C9592D09D7}"/>
                  </a:ext>
                </a:extLst>
              </p:cNvPr>
              <p:cNvSpPr/>
              <p:nvPr/>
            </p:nvSpPr>
            <p:spPr>
              <a:xfrm>
                <a:off x="851574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3" name="object 4035">
                <a:extLst>
                  <a:ext uri="{FF2B5EF4-FFF2-40B4-BE49-F238E27FC236}">
                    <a16:creationId xmlns:a16="http://schemas.microsoft.com/office/drawing/2014/main" id="{3B76596A-7088-1BC0-1D5B-006995227BBC}"/>
                  </a:ext>
                </a:extLst>
              </p:cNvPr>
              <p:cNvSpPr/>
              <p:nvPr/>
            </p:nvSpPr>
            <p:spPr>
              <a:xfrm>
                <a:off x="882840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4" name="object 4036">
                <a:extLst>
                  <a:ext uri="{FF2B5EF4-FFF2-40B4-BE49-F238E27FC236}">
                    <a16:creationId xmlns:a16="http://schemas.microsoft.com/office/drawing/2014/main" id="{67C2DE95-A2E7-6887-0A27-8A2CFC4C9D2B}"/>
                  </a:ext>
                </a:extLst>
              </p:cNvPr>
              <p:cNvSpPr/>
              <p:nvPr/>
            </p:nvSpPr>
            <p:spPr>
              <a:xfrm>
                <a:off x="895874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5" name="object 4037">
                <a:extLst>
                  <a:ext uri="{FF2B5EF4-FFF2-40B4-BE49-F238E27FC236}">
                    <a16:creationId xmlns:a16="http://schemas.microsoft.com/office/drawing/2014/main" id="{D823AE31-92D1-7F93-8FBA-B221DB19B574}"/>
                  </a:ext>
                </a:extLst>
              </p:cNvPr>
              <p:cNvSpPr/>
              <p:nvPr/>
            </p:nvSpPr>
            <p:spPr>
              <a:xfrm>
                <a:off x="762971" y="7273468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6" name="object 4038">
                <a:extLst>
                  <a:ext uri="{FF2B5EF4-FFF2-40B4-BE49-F238E27FC236}">
                    <a16:creationId xmlns:a16="http://schemas.microsoft.com/office/drawing/2014/main" id="{2CEFBD91-1489-4818-35AF-75D257B3246B}"/>
                  </a:ext>
                </a:extLst>
              </p:cNvPr>
              <p:cNvSpPr/>
              <p:nvPr/>
            </p:nvSpPr>
            <p:spPr>
              <a:xfrm>
                <a:off x="760366" y="726564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6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7" name="object 4039">
                <a:extLst>
                  <a:ext uri="{FF2B5EF4-FFF2-40B4-BE49-F238E27FC236}">
                    <a16:creationId xmlns:a16="http://schemas.microsoft.com/office/drawing/2014/main" id="{0F5CB145-85C1-C33E-9176-0F0609301B93}"/>
                  </a:ext>
                </a:extLst>
              </p:cNvPr>
              <p:cNvSpPr/>
              <p:nvPr/>
            </p:nvSpPr>
            <p:spPr>
              <a:xfrm>
                <a:off x="752541" y="733079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8" name="object 4040">
                <a:extLst>
                  <a:ext uri="{FF2B5EF4-FFF2-40B4-BE49-F238E27FC236}">
                    <a16:creationId xmlns:a16="http://schemas.microsoft.com/office/drawing/2014/main" id="{8A28AD77-A2D2-53E4-7A9F-6404CE69C0B5}"/>
                  </a:ext>
                </a:extLst>
              </p:cNvPr>
              <p:cNvSpPr/>
              <p:nvPr/>
            </p:nvSpPr>
            <p:spPr>
              <a:xfrm>
                <a:off x="611811" y="733079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19" name="object 4041">
                <a:extLst>
                  <a:ext uri="{FF2B5EF4-FFF2-40B4-BE49-F238E27FC236}">
                    <a16:creationId xmlns:a16="http://schemas.microsoft.com/office/drawing/2014/main" id="{1D067E84-1FF4-E27A-B709-A73CC20814D9}"/>
                  </a:ext>
                </a:extLst>
              </p:cNvPr>
              <p:cNvSpPr/>
              <p:nvPr/>
            </p:nvSpPr>
            <p:spPr>
              <a:xfrm>
                <a:off x="762974" y="726564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0" name="object 4042">
                <a:extLst>
                  <a:ext uri="{FF2B5EF4-FFF2-40B4-BE49-F238E27FC236}">
                    <a16:creationId xmlns:a16="http://schemas.microsoft.com/office/drawing/2014/main" id="{1F525184-52CA-F06F-93E6-D07ED1E8E188}"/>
                  </a:ext>
                </a:extLst>
              </p:cNvPr>
              <p:cNvSpPr/>
              <p:nvPr/>
            </p:nvSpPr>
            <p:spPr>
              <a:xfrm>
                <a:off x="901086" y="726564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2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1" name="object 4043">
                <a:extLst>
                  <a:ext uri="{FF2B5EF4-FFF2-40B4-BE49-F238E27FC236}">
                    <a16:creationId xmlns:a16="http://schemas.microsoft.com/office/drawing/2014/main" id="{99F710D0-8B9A-07FA-C234-360B63441C13}"/>
                  </a:ext>
                </a:extLst>
              </p:cNvPr>
              <p:cNvSpPr/>
              <p:nvPr/>
            </p:nvSpPr>
            <p:spPr>
              <a:xfrm>
                <a:off x="611811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2" name="object 4044">
                <a:extLst>
                  <a:ext uri="{FF2B5EF4-FFF2-40B4-BE49-F238E27FC236}">
                    <a16:creationId xmlns:a16="http://schemas.microsoft.com/office/drawing/2014/main" id="{006D8B9D-76D8-BDD8-50A0-4FD2252D585E}"/>
                  </a:ext>
                </a:extLst>
              </p:cNvPr>
              <p:cNvSpPr/>
              <p:nvPr/>
            </p:nvSpPr>
            <p:spPr>
              <a:xfrm>
                <a:off x="619638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3" name="object 4045">
                <a:extLst>
                  <a:ext uri="{FF2B5EF4-FFF2-40B4-BE49-F238E27FC236}">
                    <a16:creationId xmlns:a16="http://schemas.microsoft.com/office/drawing/2014/main" id="{F0D0F834-7687-ED47-9BA6-B6FF30359E0B}"/>
                  </a:ext>
                </a:extLst>
              </p:cNvPr>
              <p:cNvSpPr/>
              <p:nvPr/>
            </p:nvSpPr>
            <p:spPr>
              <a:xfrm>
                <a:off x="627451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4" name="object 4046">
                <a:extLst>
                  <a:ext uri="{FF2B5EF4-FFF2-40B4-BE49-F238E27FC236}">
                    <a16:creationId xmlns:a16="http://schemas.microsoft.com/office/drawing/2014/main" id="{70A05226-D4E6-4953-1ACB-EF85AB258FBE}"/>
                  </a:ext>
                </a:extLst>
              </p:cNvPr>
              <p:cNvSpPr/>
              <p:nvPr/>
            </p:nvSpPr>
            <p:spPr>
              <a:xfrm>
                <a:off x="627451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5" name="object 4047">
                <a:extLst>
                  <a:ext uri="{FF2B5EF4-FFF2-40B4-BE49-F238E27FC236}">
                    <a16:creationId xmlns:a16="http://schemas.microsoft.com/office/drawing/2014/main" id="{97C0A563-B20B-7B9B-CE97-E90BFFEFFC50}"/>
                  </a:ext>
                </a:extLst>
              </p:cNvPr>
              <p:cNvSpPr/>
              <p:nvPr/>
            </p:nvSpPr>
            <p:spPr>
              <a:xfrm>
                <a:off x="6404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6" name="object 4048">
                <a:extLst>
                  <a:ext uri="{FF2B5EF4-FFF2-40B4-BE49-F238E27FC236}">
                    <a16:creationId xmlns:a16="http://schemas.microsoft.com/office/drawing/2014/main" id="{167FD1D5-4B8A-D1D7-5ED8-12FEDB21B9C2}"/>
                  </a:ext>
                </a:extLst>
              </p:cNvPr>
              <p:cNvSpPr/>
              <p:nvPr/>
            </p:nvSpPr>
            <p:spPr>
              <a:xfrm>
                <a:off x="640486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7" name="object 4049">
                <a:extLst>
                  <a:ext uri="{FF2B5EF4-FFF2-40B4-BE49-F238E27FC236}">
                    <a16:creationId xmlns:a16="http://schemas.microsoft.com/office/drawing/2014/main" id="{B08C78B5-F26C-474B-F973-5094763DE92C}"/>
                  </a:ext>
                </a:extLst>
              </p:cNvPr>
              <p:cNvSpPr/>
              <p:nvPr/>
            </p:nvSpPr>
            <p:spPr>
              <a:xfrm>
                <a:off x="656125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8" name="object 4050">
                <a:extLst>
                  <a:ext uri="{FF2B5EF4-FFF2-40B4-BE49-F238E27FC236}">
                    <a16:creationId xmlns:a16="http://schemas.microsoft.com/office/drawing/2014/main" id="{5228B1BC-A016-6A5E-13A5-04EEDA12708E}"/>
                  </a:ext>
                </a:extLst>
              </p:cNvPr>
              <p:cNvSpPr/>
              <p:nvPr/>
            </p:nvSpPr>
            <p:spPr>
              <a:xfrm>
                <a:off x="656125" y="740897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29" name="object 4051">
                <a:extLst>
                  <a:ext uri="{FF2B5EF4-FFF2-40B4-BE49-F238E27FC236}">
                    <a16:creationId xmlns:a16="http://schemas.microsoft.com/office/drawing/2014/main" id="{6E303782-868A-BCC6-0E0C-16111A0A69A8}"/>
                  </a:ext>
                </a:extLst>
              </p:cNvPr>
              <p:cNvSpPr/>
              <p:nvPr/>
            </p:nvSpPr>
            <p:spPr>
              <a:xfrm>
                <a:off x="67175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0" name="object 4052">
                <a:extLst>
                  <a:ext uri="{FF2B5EF4-FFF2-40B4-BE49-F238E27FC236}">
                    <a16:creationId xmlns:a16="http://schemas.microsoft.com/office/drawing/2014/main" id="{EF41E4E5-3FC2-F22B-6EF8-60CFA9F8C9DD}"/>
                  </a:ext>
                </a:extLst>
              </p:cNvPr>
              <p:cNvSpPr/>
              <p:nvPr/>
            </p:nvSpPr>
            <p:spPr>
              <a:xfrm>
                <a:off x="68478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1" name="object 4053">
                <a:extLst>
                  <a:ext uri="{FF2B5EF4-FFF2-40B4-BE49-F238E27FC236}">
                    <a16:creationId xmlns:a16="http://schemas.microsoft.com/office/drawing/2014/main" id="{AD809E6A-F7AD-12FC-FC87-4E1482E0A148}"/>
                  </a:ext>
                </a:extLst>
              </p:cNvPr>
              <p:cNvSpPr/>
              <p:nvPr/>
            </p:nvSpPr>
            <p:spPr>
              <a:xfrm>
                <a:off x="68478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2" name="object 4054">
                <a:extLst>
                  <a:ext uri="{FF2B5EF4-FFF2-40B4-BE49-F238E27FC236}">
                    <a16:creationId xmlns:a16="http://schemas.microsoft.com/office/drawing/2014/main" id="{E01997D1-7EBC-9335-B4E7-7755C7EBE633}"/>
                  </a:ext>
                </a:extLst>
              </p:cNvPr>
              <p:cNvSpPr/>
              <p:nvPr/>
            </p:nvSpPr>
            <p:spPr>
              <a:xfrm>
                <a:off x="700426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3" name="object 4055">
                <a:extLst>
                  <a:ext uri="{FF2B5EF4-FFF2-40B4-BE49-F238E27FC236}">
                    <a16:creationId xmlns:a16="http://schemas.microsoft.com/office/drawing/2014/main" id="{24593839-F47B-E765-E8EA-4CFD88A1E8EC}"/>
                  </a:ext>
                </a:extLst>
              </p:cNvPr>
              <p:cNvSpPr/>
              <p:nvPr/>
            </p:nvSpPr>
            <p:spPr>
              <a:xfrm>
                <a:off x="7004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4" name="object 4056">
                <a:extLst>
                  <a:ext uri="{FF2B5EF4-FFF2-40B4-BE49-F238E27FC236}">
                    <a16:creationId xmlns:a16="http://schemas.microsoft.com/office/drawing/2014/main" id="{ADE180B0-77F8-F93E-C26B-B2AC8641D7E5}"/>
                  </a:ext>
                </a:extLst>
              </p:cNvPr>
              <p:cNvSpPr/>
              <p:nvPr/>
            </p:nvSpPr>
            <p:spPr>
              <a:xfrm>
                <a:off x="716053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5" name="object 4057">
                <a:extLst>
                  <a:ext uri="{FF2B5EF4-FFF2-40B4-BE49-F238E27FC236}">
                    <a16:creationId xmlns:a16="http://schemas.microsoft.com/office/drawing/2014/main" id="{0D681BAD-4248-AED0-165B-3C512ADD5D17}"/>
                  </a:ext>
                </a:extLst>
              </p:cNvPr>
              <p:cNvSpPr/>
              <p:nvPr/>
            </p:nvSpPr>
            <p:spPr>
              <a:xfrm>
                <a:off x="731692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6" name="object 4058">
                <a:extLst>
                  <a:ext uri="{FF2B5EF4-FFF2-40B4-BE49-F238E27FC236}">
                    <a16:creationId xmlns:a16="http://schemas.microsoft.com/office/drawing/2014/main" id="{72102EBE-2D9E-651A-95B8-275794A9AB0B}"/>
                  </a:ext>
                </a:extLst>
              </p:cNvPr>
              <p:cNvSpPr/>
              <p:nvPr/>
            </p:nvSpPr>
            <p:spPr>
              <a:xfrm>
                <a:off x="744727" y="734122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7" name="object 4059">
                <a:extLst>
                  <a:ext uri="{FF2B5EF4-FFF2-40B4-BE49-F238E27FC236}">
                    <a16:creationId xmlns:a16="http://schemas.microsoft.com/office/drawing/2014/main" id="{3BD39657-5156-C0A2-BCFE-B555D410F628}"/>
                  </a:ext>
                </a:extLst>
              </p:cNvPr>
              <p:cNvSpPr/>
              <p:nvPr/>
            </p:nvSpPr>
            <p:spPr>
              <a:xfrm>
                <a:off x="744727" y="734122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8" name="object 4060">
                <a:extLst>
                  <a:ext uri="{FF2B5EF4-FFF2-40B4-BE49-F238E27FC236}">
                    <a16:creationId xmlns:a16="http://schemas.microsoft.com/office/drawing/2014/main" id="{AE803611-C52C-A4B7-AC70-C872ECC082E1}"/>
                  </a:ext>
                </a:extLst>
              </p:cNvPr>
              <p:cNvSpPr/>
              <p:nvPr/>
            </p:nvSpPr>
            <p:spPr>
              <a:xfrm>
                <a:off x="7473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39" name="object 4061">
                <a:extLst>
                  <a:ext uri="{FF2B5EF4-FFF2-40B4-BE49-F238E27FC236}">
                    <a16:creationId xmlns:a16="http://schemas.microsoft.com/office/drawing/2014/main" id="{97302E5C-AB67-5B07-2213-E9AC9D1F2B91}"/>
                  </a:ext>
                </a:extLst>
              </p:cNvPr>
              <p:cNvSpPr/>
              <p:nvPr/>
            </p:nvSpPr>
            <p:spPr>
              <a:xfrm>
                <a:off x="731697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0" name="object 4062">
                <a:extLst>
                  <a:ext uri="{FF2B5EF4-FFF2-40B4-BE49-F238E27FC236}">
                    <a16:creationId xmlns:a16="http://schemas.microsoft.com/office/drawing/2014/main" id="{FD59F068-E482-9C6D-159B-44E036282E90}"/>
                  </a:ext>
                </a:extLst>
              </p:cNvPr>
              <p:cNvSpPr/>
              <p:nvPr/>
            </p:nvSpPr>
            <p:spPr>
              <a:xfrm>
                <a:off x="716059" y="734122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1" name="object 4063">
                <a:extLst>
                  <a:ext uri="{FF2B5EF4-FFF2-40B4-BE49-F238E27FC236}">
                    <a16:creationId xmlns:a16="http://schemas.microsoft.com/office/drawing/2014/main" id="{35894BF3-E36B-C9A6-F74C-C1A4902C252C}"/>
                  </a:ext>
                </a:extLst>
              </p:cNvPr>
              <p:cNvSpPr/>
              <p:nvPr/>
            </p:nvSpPr>
            <p:spPr>
              <a:xfrm>
                <a:off x="70303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2" name="object 4064">
                <a:extLst>
                  <a:ext uri="{FF2B5EF4-FFF2-40B4-BE49-F238E27FC236}">
                    <a16:creationId xmlns:a16="http://schemas.microsoft.com/office/drawing/2014/main" id="{9E0BBF04-E223-0FC2-1DCB-D7C1CAD31693}"/>
                  </a:ext>
                </a:extLst>
              </p:cNvPr>
              <p:cNvSpPr/>
              <p:nvPr/>
            </p:nvSpPr>
            <p:spPr>
              <a:xfrm>
                <a:off x="68739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3" name="object 4065">
                <a:extLst>
                  <a:ext uri="{FF2B5EF4-FFF2-40B4-BE49-F238E27FC236}">
                    <a16:creationId xmlns:a16="http://schemas.microsoft.com/office/drawing/2014/main" id="{A84DF145-A39B-F247-8245-1F98314A2B1A}"/>
                  </a:ext>
                </a:extLst>
              </p:cNvPr>
              <p:cNvSpPr/>
              <p:nvPr/>
            </p:nvSpPr>
            <p:spPr>
              <a:xfrm>
                <a:off x="671756" y="734122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4" name="object 4066">
                <a:extLst>
                  <a:ext uri="{FF2B5EF4-FFF2-40B4-BE49-F238E27FC236}">
                    <a16:creationId xmlns:a16="http://schemas.microsoft.com/office/drawing/2014/main" id="{059EB7FD-E5D0-6397-60EF-7200C92DCEA5}"/>
                  </a:ext>
                </a:extLst>
              </p:cNvPr>
              <p:cNvSpPr/>
              <p:nvPr/>
            </p:nvSpPr>
            <p:spPr>
              <a:xfrm>
                <a:off x="643088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5" name="object 4067">
                <a:extLst>
                  <a:ext uri="{FF2B5EF4-FFF2-40B4-BE49-F238E27FC236}">
                    <a16:creationId xmlns:a16="http://schemas.microsoft.com/office/drawing/2014/main" id="{70B97CCD-4A8F-F675-3B9C-B7F7F7918730}"/>
                  </a:ext>
                </a:extLst>
              </p:cNvPr>
              <p:cNvSpPr/>
              <p:nvPr/>
            </p:nvSpPr>
            <p:spPr>
              <a:xfrm>
                <a:off x="611809" y="734122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6" name="object 4068">
                <a:extLst>
                  <a:ext uri="{FF2B5EF4-FFF2-40B4-BE49-F238E27FC236}">
                    <a16:creationId xmlns:a16="http://schemas.microsoft.com/office/drawing/2014/main" id="{DA6A40B9-B982-709D-821B-91825EC1EB8E}"/>
                  </a:ext>
                </a:extLst>
              </p:cNvPr>
              <p:cNvSpPr/>
              <p:nvPr/>
            </p:nvSpPr>
            <p:spPr>
              <a:xfrm>
                <a:off x="911514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7" name="object 4069">
                <a:extLst>
                  <a:ext uri="{FF2B5EF4-FFF2-40B4-BE49-F238E27FC236}">
                    <a16:creationId xmlns:a16="http://schemas.microsoft.com/office/drawing/2014/main" id="{A27078FC-11CF-838B-9369-E236A84D7F0A}"/>
                  </a:ext>
                </a:extLst>
              </p:cNvPr>
              <p:cNvSpPr/>
              <p:nvPr/>
            </p:nvSpPr>
            <p:spPr>
              <a:xfrm>
                <a:off x="770783" y="734122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8" name="object 4070">
                <a:extLst>
                  <a:ext uri="{FF2B5EF4-FFF2-40B4-BE49-F238E27FC236}">
                    <a16:creationId xmlns:a16="http://schemas.microsoft.com/office/drawing/2014/main" id="{5F277CFA-2390-A209-FA6C-FE53DD3B10D1}"/>
                  </a:ext>
                </a:extLst>
              </p:cNvPr>
              <p:cNvSpPr/>
              <p:nvPr/>
            </p:nvSpPr>
            <p:spPr>
              <a:xfrm>
                <a:off x="8958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49" name="object 4071">
                <a:extLst>
                  <a:ext uri="{FF2B5EF4-FFF2-40B4-BE49-F238E27FC236}">
                    <a16:creationId xmlns:a16="http://schemas.microsoft.com/office/drawing/2014/main" id="{BA75F07C-2B51-84F6-9934-37C3F122B326}"/>
                  </a:ext>
                </a:extLst>
              </p:cNvPr>
              <p:cNvSpPr/>
              <p:nvPr/>
            </p:nvSpPr>
            <p:spPr>
              <a:xfrm>
                <a:off x="882840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0" name="object 4072">
                <a:extLst>
                  <a:ext uri="{FF2B5EF4-FFF2-40B4-BE49-F238E27FC236}">
                    <a16:creationId xmlns:a16="http://schemas.microsoft.com/office/drawing/2014/main" id="{0D64D534-3237-BCCD-6F34-95779C7949C0}"/>
                  </a:ext>
                </a:extLst>
              </p:cNvPr>
              <p:cNvSpPr/>
              <p:nvPr/>
            </p:nvSpPr>
            <p:spPr>
              <a:xfrm>
                <a:off x="88023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1" name="object 4073">
                <a:extLst>
                  <a:ext uri="{FF2B5EF4-FFF2-40B4-BE49-F238E27FC236}">
                    <a16:creationId xmlns:a16="http://schemas.microsoft.com/office/drawing/2014/main" id="{4EA76B95-2A65-CF1D-7EB6-B30BB36C597C}"/>
                  </a:ext>
                </a:extLst>
              </p:cNvPr>
              <p:cNvSpPr/>
              <p:nvPr/>
            </p:nvSpPr>
            <p:spPr>
              <a:xfrm>
                <a:off x="867213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2" name="object 4074">
                <a:extLst>
                  <a:ext uri="{FF2B5EF4-FFF2-40B4-BE49-F238E27FC236}">
                    <a16:creationId xmlns:a16="http://schemas.microsoft.com/office/drawing/2014/main" id="{273B7568-0F1B-E2B7-0713-51B7EC38F17C}"/>
                  </a:ext>
                </a:extLst>
              </p:cNvPr>
              <p:cNvSpPr/>
              <p:nvPr/>
            </p:nvSpPr>
            <p:spPr>
              <a:xfrm>
                <a:off x="867086" y="734630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3" name="object 4075">
                <a:extLst>
                  <a:ext uri="{FF2B5EF4-FFF2-40B4-BE49-F238E27FC236}">
                    <a16:creationId xmlns:a16="http://schemas.microsoft.com/office/drawing/2014/main" id="{2ED6C79D-7F83-1B15-1128-654E7F4960AE}"/>
                  </a:ext>
                </a:extLst>
              </p:cNvPr>
              <p:cNvSpPr/>
              <p:nvPr/>
            </p:nvSpPr>
            <p:spPr>
              <a:xfrm>
                <a:off x="851574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4" name="object 4076">
                <a:extLst>
                  <a:ext uri="{FF2B5EF4-FFF2-40B4-BE49-F238E27FC236}">
                    <a16:creationId xmlns:a16="http://schemas.microsoft.com/office/drawing/2014/main" id="{ACF0F010-43F3-6C30-0F08-ABD397FF01A4}"/>
                  </a:ext>
                </a:extLst>
              </p:cNvPr>
              <p:cNvSpPr/>
              <p:nvPr/>
            </p:nvSpPr>
            <p:spPr>
              <a:xfrm>
                <a:off x="838539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5" name="object 4077">
                <a:extLst>
                  <a:ext uri="{FF2B5EF4-FFF2-40B4-BE49-F238E27FC236}">
                    <a16:creationId xmlns:a16="http://schemas.microsoft.com/office/drawing/2014/main" id="{C05ACAF3-5A23-79A5-9CD3-8A150B253384}"/>
                  </a:ext>
                </a:extLst>
              </p:cNvPr>
              <p:cNvSpPr/>
              <p:nvPr/>
            </p:nvSpPr>
            <p:spPr>
              <a:xfrm>
                <a:off x="83593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6" name="object 4078">
                <a:extLst>
                  <a:ext uri="{FF2B5EF4-FFF2-40B4-BE49-F238E27FC236}">
                    <a16:creationId xmlns:a16="http://schemas.microsoft.com/office/drawing/2014/main" id="{305029BE-B6F3-C47B-F77F-19326A001769}"/>
                  </a:ext>
                </a:extLst>
              </p:cNvPr>
              <p:cNvSpPr/>
              <p:nvPr/>
            </p:nvSpPr>
            <p:spPr>
              <a:xfrm>
                <a:off x="822911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7" name="object 4079">
                <a:extLst>
                  <a:ext uri="{FF2B5EF4-FFF2-40B4-BE49-F238E27FC236}">
                    <a16:creationId xmlns:a16="http://schemas.microsoft.com/office/drawing/2014/main" id="{26493121-85BF-2036-BCBB-2CDE759786EB}"/>
                  </a:ext>
                </a:extLst>
              </p:cNvPr>
              <p:cNvSpPr/>
              <p:nvPr/>
            </p:nvSpPr>
            <p:spPr>
              <a:xfrm>
                <a:off x="820295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8" name="object 4080">
                <a:extLst>
                  <a:ext uri="{FF2B5EF4-FFF2-40B4-BE49-F238E27FC236}">
                    <a16:creationId xmlns:a16="http://schemas.microsoft.com/office/drawing/2014/main" id="{CB192655-3CBE-740F-1A08-05E07148AF33}"/>
                  </a:ext>
                </a:extLst>
              </p:cNvPr>
              <p:cNvSpPr/>
              <p:nvPr/>
            </p:nvSpPr>
            <p:spPr>
              <a:xfrm>
                <a:off x="80727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59" name="object 4081">
                <a:extLst>
                  <a:ext uri="{FF2B5EF4-FFF2-40B4-BE49-F238E27FC236}">
                    <a16:creationId xmlns:a16="http://schemas.microsoft.com/office/drawing/2014/main" id="{096ED8DA-2606-0252-3A3E-26BB2CE72337}"/>
                  </a:ext>
                </a:extLst>
              </p:cNvPr>
              <p:cNvSpPr/>
              <p:nvPr/>
            </p:nvSpPr>
            <p:spPr>
              <a:xfrm>
                <a:off x="791632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0" name="object 4082">
                <a:extLst>
                  <a:ext uri="{FF2B5EF4-FFF2-40B4-BE49-F238E27FC236}">
                    <a16:creationId xmlns:a16="http://schemas.microsoft.com/office/drawing/2014/main" id="{D6048242-CFF8-DDDA-506D-8EB7664990B5}"/>
                  </a:ext>
                </a:extLst>
              </p:cNvPr>
              <p:cNvSpPr/>
              <p:nvPr/>
            </p:nvSpPr>
            <p:spPr>
              <a:xfrm>
                <a:off x="778598" y="734643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1" name="object 4083">
                <a:extLst>
                  <a:ext uri="{FF2B5EF4-FFF2-40B4-BE49-F238E27FC236}">
                    <a16:creationId xmlns:a16="http://schemas.microsoft.com/office/drawing/2014/main" id="{38F3868B-0C8A-9A98-017B-E37F801786D3}"/>
                  </a:ext>
                </a:extLst>
              </p:cNvPr>
              <p:cNvSpPr/>
              <p:nvPr/>
            </p:nvSpPr>
            <p:spPr>
              <a:xfrm>
                <a:off x="775994" y="734643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2" name="object 4084">
                <a:extLst>
                  <a:ext uri="{FF2B5EF4-FFF2-40B4-BE49-F238E27FC236}">
                    <a16:creationId xmlns:a16="http://schemas.microsoft.com/office/drawing/2014/main" id="{5D7CF3C5-7925-67EF-5BCE-A1A2752878C1}"/>
                  </a:ext>
                </a:extLst>
              </p:cNvPr>
              <p:cNvSpPr/>
              <p:nvPr/>
            </p:nvSpPr>
            <p:spPr>
              <a:xfrm>
                <a:off x="76297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3" name="object 4085">
                <a:extLst>
                  <a:ext uri="{FF2B5EF4-FFF2-40B4-BE49-F238E27FC236}">
                    <a16:creationId xmlns:a16="http://schemas.microsoft.com/office/drawing/2014/main" id="{CEBBA77D-E685-EF57-1DAF-F5D23F77C727}"/>
                  </a:ext>
                </a:extLst>
              </p:cNvPr>
              <p:cNvSpPr/>
              <p:nvPr/>
            </p:nvSpPr>
            <p:spPr>
              <a:xfrm>
                <a:off x="778598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4" name="object 4086">
                <a:extLst>
                  <a:ext uri="{FF2B5EF4-FFF2-40B4-BE49-F238E27FC236}">
                    <a16:creationId xmlns:a16="http://schemas.microsoft.com/office/drawing/2014/main" id="{92535470-0922-D3CB-A187-3C60ACEECE8D}"/>
                  </a:ext>
                </a:extLst>
              </p:cNvPr>
              <p:cNvSpPr/>
              <p:nvPr/>
            </p:nvSpPr>
            <p:spPr>
              <a:xfrm>
                <a:off x="791632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5" name="object 4087">
                <a:extLst>
                  <a:ext uri="{FF2B5EF4-FFF2-40B4-BE49-F238E27FC236}">
                    <a16:creationId xmlns:a16="http://schemas.microsoft.com/office/drawing/2014/main" id="{2CA0BE07-6586-FBEF-401B-42FB2407801A}"/>
                  </a:ext>
                </a:extLst>
              </p:cNvPr>
              <p:cNvSpPr/>
              <p:nvPr/>
            </p:nvSpPr>
            <p:spPr>
              <a:xfrm>
                <a:off x="807272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6" name="object 4088">
                <a:extLst>
                  <a:ext uri="{FF2B5EF4-FFF2-40B4-BE49-F238E27FC236}">
                    <a16:creationId xmlns:a16="http://schemas.microsoft.com/office/drawing/2014/main" id="{409D5DF0-1BF5-9F95-8BE8-2C7F9B17DD64}"/>
                  </a:ext>
                </a:extLst>
              </p:cNvPr>
              <p:cNvSpPr/>
              <p:nvPr/>
            </p:nvSpPr>
            <p:spPr>
              <a:xfrm>
                <a:off x="822911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7" name="object 4089">
                <a:extLst>
                  <a:ext uri="{FF2B5EF4-FFF2-40B4-BE49-F238E27FC236}">
                    <a16:creationId xmlns:a16="http://schemas.microsoft.com/office/drawing/2014/main" id="{70F3473C-1076-C08F-EB0B-4AA3B35F388B}"/>
                  </a:ext>
                </a:extLst>
              </p:cNvPr>
              <p:cNvSpPr/>
              <p:nvPr/>
            </p:nvSpPr>
            <p:spPr>
              <a:xfrm>
                <a:off x="838539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8" name="object 4090">
                <a:extLst>
                  <a:ext uri="{FF2B5EF4-FFF2-40B4-BE49-F238E27FC236}">
                    <a16:creationId xmlns:a16="http://schemas.microsoft.com/office/drawing/2014/main" id="{8F38329D-51B0-AD0C-018C-E9AF3918E2D5}"/>
                  </a:ext>
                </a:extLst>
              </p:cNvPr>
              <p:cNvSpPr/>
              <p:nvPr/>
            </p:nvSpPr>
            <p:spPr>
              <a:xfrm>
                <a:off x="851574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69" name="object 4091">
                <a:extLst>
                  <a:ext uri="{FF2B5EF4-FFF2-40B4-BE49-F238E27FC236}">
                    <a16:creationId xmlns:a16="http://schemas.microsoft.com/office/drawing/2014/main" id="{B1C77514-BB0B-10B0-0569-4B2A43BBCD3D}"/>
                  </a:ext>
                </a:extLst>
              </p:cNvPr>
              <p:cNvSpPr/>
              <p:nvPr/>
            </p:nvSpPr>
            <p:spPr>
              <a:xfrm>
                <a:off x="882840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0" name="object 4092">
                <a:extLst>
                  <a:ext uri="{FF2B5EF4-FFF2-40B4-BE49-F238E27FC236}">
                    <a16:creationId xmlns:a16="http://schemas.microsoft.com/office/drawing/2014/main" id="{8CF853F1-3401-7729-763C-DF7581F02CC2}"/>
                  </a:ext>
                </a:extLst>
              </p:cNvPr>
              <p:cNvSpPr/>
              <p:nvPr/>
            </p:nvSpPr>
            <p:spPr>
              <a:xfrm>
                <a:off x="895874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1" name="object 4093">
                <a:extLst>
                  <a:ext uri="{FF2B5EF4-FFF2-40B4-BE49-F238E27FC236}">
                    <a16:creationId xmlns:a16="http://schemas.microsoft.com/office/drawing/2014/main" id="{7B2E4DA1-E16D-CA87-2614-37FBAD664C27}"/>
                  </a:ext>
                </a:extLst>
              </p:cNvPr>
              <p:cNvSpPr/>
              <p:nvPr/>
            </p:nvSpPr>
            <p:spPr>
              <a:xfrm>
                <a:off x="762971" y="7349035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2" name="object 4094">
                <a:extLst>
                  <a:ext uri="{FF2B5EF4-FFF2-40B4-BE49-F238E27FC236}">
                    <a16:creationId xmlns:a16="http://schemas.microsoft.com/office/drawing/2014/main" id="{6114E92C-9D44-2B8E-5215-4B1C18D08CF3}"/>
                  </a:ext>
                </a:extLst>
              </p:cNvPr>
              <p:cNvSpPr/>
              <p:nvPr/>
            </p:nvSpPr>
            <p:spPr>
              <a:xfrm>
                <a:off x="760366" y="7341221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67754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3" name="object 4095">
                <a:extLst>
                  <a:ext uri="{FF2B5EF4-FFF2-40B4-BE49-F238E27FC236}">
                    <a16:creationId xmlns:a16="http://schemas.microsoft.com/office/drawing/2014/main" id="{AE44C40B-D9E7-3B9D-9441-43BE9E2A0A9E}"/>
                  </a:ext>
                </a:extLst>
              </p:cNvPr>
              <p:cNvSpPr/>
              <p:nvPr/>
            </p:nvSpPr>
            <p:spPr>
              <a:xfrm>
                <a:off x="752541" y="740637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0" y="10426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4" name="object 4096">
                <a:extLst>
                  <a:ext uri="{FF2B5EF4-FFF2-40B4-BE49-F238E27FC236}">
                    <a16:creationId xmlns:a16="http://schemas.microsoft.com/office/drawing/2014/main" id="{389975CB-5B66-1420-35E7-8DE66ADC165D}"/>
                  </a:ext>
                </a:extLst>
              </p:cNvPr>
              <p:cNvSpPr/>
              <p:nvPr/>
            </p:nvSpPr>
            <p:spPr>
              <a:xfrm>
                <a:off x="611811" y="7406372"/>
                <a:ext cx="1079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10795">
                    <a:moveTo>
                      <a:pt x="0" y="0"/>
                    </a:moveTo>
                    <a:lnTo>
                      <a:pt x="1042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5" name="object 4097">
                <a:extLst>
                  <a:ext uri="{FF2B5EF4-FFF2-40B4-BE49-F238E27FC236}">
                    <a16:creationId xmlns:a16="http://schemas.microsoft.com/office/drawing/2014/main" id="{4DA5AB93-4C11-32D8-28AB-A00263021C58}"/>
                  </a:ext>
                </a:extLst>
              </p:cNvPr>
              <p:cNvSpPr/>
              <p:nvPr/>
            </p:nvSpPr>
            <p:spPr>
              <a:xfrm>
                <a:off x="762974" y="7341222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6" name="object 4098">
                <a:extLst>
                  <a:ext uri="{FF2B5EF4-FFF2-40B4-BE49-F238E27FC236}">
                    <a16:creationId xmlns:a16="http://schemas.microsoft.com/office/drawing/2014/main" id="{03209155-3E5A-1261-1DB5-6A145EF1CA9D}"/>
                  </a:ext>
                </a:extLst>
              </p:cNvPr>
              <p:cNvSpPr/>
              <p:nvPr/>
            </p:nvSpPr>
            <p:spPr>
              <a:xfrm>
                <a:off x="901086" y="734122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7" name="object 4099">
                <a:extLst>
                  <a:ext uri="{FF2B5EF4-FFF2-40B4-BE49-F238E27FC236}">
                    <a16:creationId xmlns:a16="http://schemas.microsoft.com/office/drawing/2014/main" id="{94FE6429-47CD-8C78-B97D-6B7AA08B7C0F}"/>
                  </a:ext>
                </a:extLst>
              </p:cNvPr>
              <p:cNvSpPr/>
              <p:nvPr/>
            </p:nvSpPr>
            <p:spPr>
              <a:xfrm>
                <a:off x="611811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8" name="object 4100">
                <a:extLst>
                  <a:ext uri="{FF2B5EF4-FFF2-40B4-BE49-F238E27FC236}">
                    <a16:creationId xmlns:a16="http://schemas.microsoft.com/office/drawing/2014/main" id="{CEEC57ED-9A33-2621-58B2-A82299808932}"/>
                  </a:ext>
                </a:extLst>
              </p:cNvPr>
              <p:cNvSpPr/>
              <p:nvPr/>
            </p:nvSpPr>
            <p:spPr>
              <a:xfrm>
                <a:off x="619638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79" name="object 4101">
                <a:extLst>
                  <a:ext uri="{FF2B5EF4-FFF2-40B4-BE49-F238E27FC236}">
                    <a16:creationId xmlns:a16="http://schemas.microsoft.com/office/drawing/2014/main" id="{2EE948A8-1E2A-ACE0-6ADC-5C5B7F10223E}"/>
                  </a:ext>
                </a:extLst>
              </p:cNvPr>
              <p:cNvSpPr/>
              <p:nvPr/>
            </p:nvSpPr>
            <p:spPr>
              <a:xfrm>
                <a:off x="627451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0" name="object 4102">
                <a:extLst>
                  <a:ext uri="{FF2B5EF4-FFF2-40B4-BE49-F238E27FC236}">
                    <a16:creationId xmlns:a16="http://schemas.microsoft.com/office/drawing/2014/main" id="{7B835194-03FA-96F6-BE33-CC3C912E6B2D}"/>
                  </a:ext>
                </a:extLst>
              </p:cNvPr>
              <p:cNvSpPr/>
              <p:nvPr/>
            </p:nvSpPr>
            <p:spPr>
              <a:xfrm>
                <a:off x="627451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1" name="object 4103">
                <a:extLst>
                  <a:ext uri="{FF2B5EF4-FFF2-40B4-BE49-F238E27FC236}">
                    <a16:creationId xmlns:a16="http://schemas.microsoft.com/office/drawing/2014/main" id="{FC490EAA-AB78-2264-0ABC-507E26F072FE}"/>
                  </a:ext>
                </a:extLst>
              </p:cNvPr>
              <p:cNvSpPr/>
              <p:nvPr/>
            </p:nvSpPr>
            <p:spPr>
              <a:xfrm>
                <a:off x="6404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2" name="object 4104">
                <a:extLst>
                  <a:ext uri="{FF2B5EF4-FFF2-40B4-BE49-F238E27FC236}">
                    <a16:creationId xmlns:a16="http://schemas.microsoft.com/office/drawing/2014/main" id="{546708C3-FE90-BB51-DB14-D3B56457CEA5}"/>
                  </a:ext>
                </a:extLst>
              </p:cNvPr>
              <p:cNvSpPr/>
              <p:nvPr/>
            </p:nvSpPr>
            <p:spPr>
              <a:xfrm>
                <a:off x="640486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3" name="object 4105">
                <a:extLst>
                  <a:ext uri="{FF2B5EF4-FFF2-40B4-BE49-F238E27FC236}">
                    <a16:creationId xmlns:a16="http://schemas.microsoft.com/office/drawing/2014/main" id="{3C7CCF57-C90C-F936-C9E4-D88C8F8B1631}"/>
                  </a:ext>
                </a:extLst>
              </p:cNvPr>
              <p:cNvSpPr/>
              <p:nvPr/>
            </p:nvSpPr>
            <p:spPr>
              <a:xfrm>
                <a:off x="656125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4" name="object 4106">
                <a:extLst>
                  <a:ext uri="{FF2B5EF4-FFF2-40B4-BE49-F238E27FC236}">
                    <a16:creationId xmlns:a16="http://schemas.microsoft.com/office/drawing/2014/main" id="{79889942-C867-3284-E981-30AF6A732B61}"/>
                  </a:ext>
                </a:extLst>
              </p:cNvPr>
              <p:cNvSpPr/>
              <p:nvPr/>
            </p:nvSpPr>
            <p:spPr>
              <a:xfrm>
                <a:off x="656125" y="7484557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5" name="object 4107">
                <a:extLst>
                  <a:ext uri="{FF2B5EF4-FFF2-40B4-BE49-F238E27FC236}">
                    <a16:creationId xmlns:a16="http://schemas.microsoft.com/office/drawing/2014/main" id="{64AB26CB-D08D-0F82-9DA8-E4A062A32B5C}"/>
                  </a:ext>
                </a:extLst>
              </p:cNvPr>
              <p:cNvSpPr/>
              <p:nvPr/>
            </p:nvSpPr>
            <p:spPr>
              <a:xfrm>
                <a:off x="67175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6" name="object 4108">
                <a:extLst>
                  <a:ext uri="{FF2B5EF4-FFF2-40B4-BE49-F238E27FC236}">
                    <a16:creationId xmlns:a16="http://schemas.microsoft.com/office/drawing/2014/main" id="{8845591E-0CBE-8B80-526A-5CB73E038788}"/>
                  </a:ext>
                </a:extLst>
              </p:cNvPr>
              <p:cNvSpPr/>
              <p:nvPr/>
            </p:nvSpPr>
            <p:spPr>
              <a:xfrm>
                <a:off x="68478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7" name="object 4109">
                <a:extLst>
                  <a:ext uri="{FF2B5EF4-FFF2-40B4-BE49-F238E27FC236}">
                    <a16:creationId xmlns:a16="http://schemas.microsoft.com/office/drawing/2014/main" id="{41AE8501-053D-4DD6-800E-3F2AE81A5DA5}"/>
                  </a:ext>
                </a:extLst>
              </p:cNvPr>
              <p:cNvSpPr/>
              <p:nvPr/>
            </p:nvSpPr>
            <p:spPr>
              <a:xfrm>
                <a:off x="68478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8" name="object 4110">
                <a:extLst>
                  <a:ext uri="{FF2B5EF4-FFF2-40B4-BE49-F238E27FC236}">
                    <a16:creationId xmlns:a16="http://schemas.microsoft.com/office/drawing/2014/main" id="{527F52E8-DD6B-2911-8816-21B2A9CF9485}"/>
                  </a:ext>
                </a:extLst>
              </p:cNvPr>
              <p:cNvSpPr/>
              <p:nvPr/>
            </p:nvSpPr>
            <p:spPr>
              <a:xfrm>
                <a:off x="700426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89" name="object 4111">
                <a:extLst>
                  <a:ext uri="{FF2B5EF4-FFF2-40B4-BE49-F238E27FC236}">
                    <a16:creationId xmlns:a16="http://schemas.microsoft.com/office/drawing/2014/main" id="{01592AE3-136B-9197-E4F6-19DE761EC9A0}"/>
                  </a:ext>
                </a:extLst>
              </p:cNvPr>
              <p:cNvSpPr/>
              <p:nvPr/>
            </p:nvSpPr>
            <p:spPr>
              <a:xfrm>
                <a:off x="7004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0" name="object 4112">
                <a:extLst>
                  <a:ext uri="{FF2B5EF4-FFF2-40B4-BE49-F238E27FC236}">
                    <a16:creationId xmlns:a16="http://schemas.microsoft.com/office/drawing/2014/main" id="{8CFE5BCC-4A4C-444D-5077-F57E6F0EB657}"/>
                  </a:ext>
                </a:extLst>
              </p:cNvPr>
              <p:cNvSpPr/>
              <p:nvPr/>
            </p:nvSpPr>
            <p:spPr>
              <a:xfrm>
                <a:off x="716053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1" name="object 4113">
                <a:extLst>
                  <a:ext uri="{FF2B5EF4-FFF2-40B4-BE49-F238E27FC236}">
                    <a16:creationId xmlns:a16="http://schemas.microsoft.com/office/drawing/2014/main" id="{F7CD8740-718D-DE99-F12B-AD0B36EC90F9}"/>
                  </a:ext>
                </a:extLst>
              </p:cNvPr>
              <p:cNvSpPr/>
              <p:nvPr/>
            </p:nvSpPr>
            <p:spPr>
              <a:xfrm>
                <a:off x="731692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2" name="object 4114">
                <a:extLst>
                  <a:ext uri="{FF2B5EF4-FFF2-40B4-BE49-F238E27FC236}">
                    <a16:creationId xmlns:a16="http://schemas.microsoft.com/office/drawing/2014/main" id="{E4269653-9BDA-2D3E-8C0F-BAE8A9CF36CD}"/>
                  </a:ext>
                </a:extLst>
              </p:cNvPr>
              <p:cNvSpPr/>
              <p:nvPr/>
            </p:nvSpPr>
            <p:spPr>
              <a:xfrm>
                <a:off x="744727" y="7416803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3" name="object 4115">
                <a:extLst>
                  <a:ext uri="{FF2B5EF4-FFF2-40B4-BE49-F238E27FC236}">
                    <a16:creationId xmlns:a16="http://schemas.microsoft.com/office/drawing/2014/main" id="{3DC97A96-3F13-1BBC-714F-7D462C2D93D2}"/>
                  </a:ext>
                </a:extLst>
              </p:cNvPr>
              <p:cNvSpPr/>
              <p:nvPr/>
            </p:nvSpPr>
            <p:spPr>
              <a:xfrm>
                <a:off x="744727" y="7416803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4" name="object 4116">
                <a:extLst>
                  <a:ext uri="{FF2B5EF4-FFF2-40B4-BE49-F238E27FC236}">
                    <a16:creationId xmlns:a16="http://schemas.microsoft.com/office/drawing/2014/main" id="{55A563E1-A9A0-C641-D418-5853D8959A4C}"/>
                  </a:ext>
                </a:extLst>
              </p:cNvPr>
              <p:cNvSpPr/>
              <p:nvPr/>
            </p:nvSpPr>
            <p:spPr>
              <a:xfrm>
                <a:off x="7473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5" name="object 4117">
                <a:extLst>
                  <a:ext uri="{FF2B5EF4-FFF2-40B4-BE49-F238E27FC236}">
                    <a16:creationId xmlns:a16="http://schemas.microsoft.com/office/drawing/2014/main" id="{DFC1083D-A6A3-1F15-BDA3-BC078C74B73D}"/>
                  </a:ext>
                </a:extLst>
              </p:cNvPr>
              <p:cNvSpPr/>
              <p:nvPr/>
            </p:nvSpPr>
            <p:spPr>
              <a:xfrm>
                <a:off x="731697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6" name="object 4118">
                <a:extLst>
                  <a:ext uri="{FF2B5EF4-FFF2-40B4-BE49-F238E27FC236}">
                    <a16:creationId xmlns:a16="http://schemas.microsoft.com/office/drawing/2014/main" id="{29FD9484-80DD-F0F7-9153-59EA4D44276F}"/>
                  </a:ext>
                </a:extLst>
              </p:cNvPr>
              <p:cNvSpPr/>
              <p:nvPr/>
            </p:nvSpPr>
            <p:spPr>
              <a:xfrm>
                <a:off x="716059" y="7416803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7" name="object 4119">
                <a:extLst>
                  <a:ext uri="{FF2B5EF4-FFF2-40B4-BE49-F238E27FC236}">
                    <a16:creationId xmlns:a16="http://schemas.microsoft.com/office/drawing/2014/main" id="{3D27A523-1753-40B2-C9C5-D229EB61BE12}"/>
                  </a:ext>
                </a:extLst>
              </p:cNvPr>
              <p:cNvSpPr/>
              <p:nvPr/>
            </p:nvSpPr>
            <p:spPr>
              <a:xfrm>
                <a:off x="70303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8" name="object 4120">
                <a:extLst>
                  <a:ext uri="{FF2B5EF4-FFF2-40B4-BE49-F238E27FC236}">
                    <a16:creationId xmlns:a16="http://schemas.microsoft.com/office/drawing/2014/main" id="{3A09B2A8-4533-0FC0-2363-45202647B03D}"/>
                  </a:ext>
                </a:extLst>
              </p:cNvPr>
              <p:cNvSpPr/>
              <p:nvPr/>
            </p:nvSpPr>
            <p:spPr>
              <a:xfrm>
                <a:off x="68739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999" name="object 4121">
                <a:extLst>
                  <a:ext uri="{FF2B5EF4-FFF2-40B4-BE49-F238E27FC236}">
                    <a16:creationId xmlns:a16="http://schemas.microsoft.com/office/drawing/2014/main" id="{7F69B2B7-B5C9-875F-B17B-94FC515A952D}"/>
                  </a:ext>
                </a:extLst>
              </p:cNvPr>
              <p:cNvSpPr/>
              <p:nvPr/>
            </p:nvSpPr>
            <p:spPr>
              <a:xfrm>
                <a:off x="671756" y="7416803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0" name="object 4122">
                <a:extLst>
                  <a:ext uri="{FF2B5EF4-FFF2-40B4-BE49-F238E27FC236}">
                    <a16:creationId xmlns:a16="http://schemas.microsoft.com/office/drawing/2014/main" id="{6597BF7E-88B8-D373-93C0-F7D57369DF03}"/>
                  </a:ext>
                </a:extLst>
              </p:cNvPr>
              <p:cNvSpPr/>
              <p:nvPr/>
            </p:nvSpPr>
            <p:spPr>
              <a:xfrm>
                <a:off x="643088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1" name="object 4123">
                <a:extLst>
                  <a:ext uri="{FF2B5EF4-FFF2-40B4-BE49-F238E27FC236}">
                    <a16:creationId xmlns:a16="http://schemas.microsoft.com/office/drawing/2014/main" id="{F11302D9-28A4-FE4D-E58A-D8EA09956F30}"/>
                  </a:ext>
                </a:extLst>
              </p:cNvPr>
              <p:cNvSpPr/>
              <p:nvPr/>
            </p:nvSpPr>
            <p:spPr>
              <a:xfrm>
                <a:off x="611809" y="7416803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2" name="object 4124">
                <a:extLst>
                  <a:ext uri="{FF2B5EF4-FFF2-40B4-BE49-F238E27FC236}">
                    <a16:creationId xmlns:a16="http://schemas.microsoft.com/office/drawing/2014/main" id="{0592E8C8-271A-A338-C272-7E2AFBFAFEA6}"/>
                  </a:ext>
                </a:extLst>
              </p:cNvPr>
              <p:cNvSpPr/>
              <p:nvPr/>
            </p:nvSpPr>
            <p:spPr>
              <a:xfrm>
                <a:off x="911514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3" name="object 4125">
                <a:extLst>
                  <a:ext uri="{FF2B5EF4-FFF2-40B4-BE49-F238E27FC236}">
                    <a16:creationId xmlns:a16="http://schemas.microsoft.com/office/drawing/2014/main" id="{064D6DDB-D980-0589-86C5-7BFDBC225865}"/>
                  </a:ext>
                </a:extLst>
              </p:cNvPr>
              <p:cNvSpPr/>
              <p:nvPr/>
            </p:nvSpPr>
            <p:spPr>
              <a:xfrm>
                <a:off x="770783" y="7416803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4" name="object 4126">
                <a:extLst>
                  <a:ext uri="{FF2B5EF4-FFF2-40B4-BE49-F238E27FC236}">
                    <a16:creationId xmlns:a16="http://schemas.microsoft.com/office/drawing/2014/main" id="{FEAE1D13-8EF2-7063-12AF-F1958842B95C}"/>
                  </a:ext>
                </a:extLst>
              </p:cNvPr>
              <p:cNvSpPr/>
              <p:nvPr/>
            </p:nvSpPr>
            <p:spPr>
              <a:xfrm>
                <a:off x="8958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5" name="object 4127">
                <a:extLst>
                  <a:ext uri="{FF2B5EF4-FFF2-40B4-BE49-F238E27FC236}">
                    <a16:creationId xmlns:a16="http://schemas.microsoft.com/office/drawing/2014/main" id="{CFC48474-C63B-50DB-9F6F-8534B10C2700}"/>
                  </a:ext>
                </a:extLst>
              </p:cNvPr>
              <p:cNvSpPr/>
              <p:nvPr/>
            </p:nvSpPr>
            <p:spPr>
              <a:xfrm>
                <a:off x="882840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6" name="object 4128">
                <a:extLst>
                  <a:ext uri="{FF2B5EF4-FFF2-40B4-BE49-F238E27FC236}">
                    <a16:creationId xmlns:a16="http://schemas.microsoft.com/office/drawing/2014/main" id="{ACF9A345-1D52-0372-F8D6-A17D7C04FFDB}"/>
                  </a:ext>
                </a:extLst>
              </p:cNvPr>
              <p:cNvSpPr/>
              <p:nvPr/>
            </p:nvSpPr>
            <p:spPr>
              <a:xfrm>
                <a:off x="88023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7" name="object 4129">
                <a:extLst>
                  <a:ext uri="{FF2B5EF4-FFF2-40B4-BE49-F238E27FC236}">
                    <a16:creationId xmlns:a16="http://schemas.microsoft.com/office/drawing/2014/main" id="{E19CEAE7-AE7F-B93B-34D6-8AF7A95359D8}"/>
                  </a:ext>
                </a:extLst>
              </p:cNvPr>
              <p:cNvSpPr/>
              <p:nvPr/>
            </p:nvSpPr>
            <p:spPr>
              <a:xfrm>
                <a:off x="867213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8" name="object 4130">
                <a:extLst>
                  <a:ext uri="{FF2B5EF4-FFF2-40B4-BE49-F238E27FC236}">
                    <a16:creationId xmlns:a16="http://schemas.microsoft.com/office/drawing/2014/main" id="{9FD810F8-F653-B77F-1B2D-A24BFDFCE997}"/>
                  </a:ext>
                </a:extLst>
              </p:cNvPr>
              <p:cNvSpPr/>
              <p:nvPr/>
            </p:nvSpPr>
            <p:spPr>
              <a:xfrm>
                <a:off x="867086" y="7421884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09" name="object 4131">
                <a:extLst>
                  <a:ext uri="{FF2B5EF4-FFF2-40B4-BE49-F238E27FC236}">
                    <a16:creationId xmlns:a16="http://schemas.microsoft.com/office/drawing/2014/main" id="{88A53012-557C-F649-109B-A59987E175A5}"/>
                  </a:ext>
                </a:extLst>
              </p:cNvPr>
              <p:cNvSpPr/>
              <p:nvPr/>
            </p:nvSpPr>
            <p:spPr>
              <a:xfrm>
                <a:off x="851574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0" name="object 4132">
                <a:extLst>
                  <a:ext uri="{FF2B5EF4-FFF2-40B4-BE49-F238E27FC236}">
                    <a16:creationId xmlns:a16="http://schemas.microsoft.com/office/drawing/2014/main" id="{AA41BC2E-4872-D183-4BAC-9B84031192F0}"/>
                  </a:ext>
                </a:extLst>
              </p:cNvPr>
              <p:cNvSpPr/>
              <p:nvPr/>
            </p:nvSpPr>
            <p:spPr>
              <a:xfrm>
                <a:off x="838539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1" name="object 4133">
                <a:extLst>
                  <a:ext uri="{FF2B5EF4-FFF2-40B4-BE49-F238E27FC236}">
                    <a16:creationId xmlns:a16="http://schemas.microsoft.com/office/drawing/2014/main" id="{2A1E3358-E5B0-3B89-F2EE-AE3C94F33EC6}"/>
                  </a:ext>
                </a:extLst>
              </p:cNvPr>
              <p:cNvSpPr/>
              <p:nvPr/>
            </p:nvSpPr>
            <p:spPr>
              <a:xfrm>
                <a:off x="83593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2" name="object 4134">
                <a:extLst>
                  <a:ext uri="{FF2B5EF4-FFF2-40B4-BE49-F238E27FC236}">
                    <a16:creationId xmlns:a16="http://schemas.microsoft.com/office/drawing/2014/main" id="{A42FE61E-3D1E-2A3D-357F-65B5A15B9F35}"/>
                  </a:ext>
                </a:extLst>
              </p:cNvPr>
              <p:cNvSpPr/>
              <p:nvPr/>
            </p:nvSpPr>
            <p:spPr>
              <a:xfrm>
                <a:off x="822911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3" name="object 4135">
                <a:extLst>
                  <a:ext uri="{FF2B5EF4-FFF2-40B4-BE49-F238E27FC236}">
                    <a16:creationId xmlns:a16="http://schemas.microsoft.com/office/drawing/2014/main" id="{0DC65BEF-4146-DE0D-C91C-82F73B6A7A27}"/>
                  </a:ext>
                </a:extLst>
              </p:cNvPr>
              <p:cNvSpPr/>
              <p:nvPr/>
            </p:nvSpPr>
            <p:spPr>
              <a:xfrm>
                <a:off x="820295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4" name="object 4136">
                <a:extLst>
                  <a:ext uri="{FF2B5EF4-FFF2-40B4-BE49-F238E27FC236}">
                    <a16:creationId xmlns:a16="http://schemas.microsoft.com/office/drawing/2014/main" id="{C9C3BB49-5C43-1C7C-2F98-A06EA97555C4}"/>
                  </a:ext>
                </a:extLst>
              </p:cNvPr>
              <p:cNvSpPr/>
              <p:nvPr/>
            </p:nvSpPr>
            <p:spPr>
              <a:xfrm>
                <a:off x="80727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5" name="object 4137">
                <a:extLst>
                  <a:ext uri="{FF2B5EF4-FFF2-40B4-BE49-F238E27FC236}">
                    <a16:creationId xmlns:a16="http://schemas.microsoft.com/office/drawing/2014/main" id="{33AC0E69-D3CE-7D34-43F3-7F6282A43A47}"/>
                  </a:ext>
                </a:extLst>
              </p:cNvPr>
              <p:cNvSpPr/>
              <p:nvPr/>
            </p:nvSpPr>
            <p:spPr>
              <a:xfrm>
                <a:off x="791632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6" name="object 4138">
                <a:extLst>
                  <a:ext uri="{FF2B5EF4-FFF2-40B4-BE49-F238E27FC236}">
                    <a16:creationId xmlns:a16="http://schemas.microsoft.com/office/drawing/2014/main" id="{965FF135-3123-F234-88B9-DF508CDEC105}"/>
                  </a:ext>
                </a:extLst>
              </p:cNvPr>
              <p:cNvSpPr/>
              <p:nvPr/>
            </p:nvSpPr>
            <p:spPr>
              <a:xfrm>
                <a:off x="778598" y="7422012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8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7" name="object 4139">
                <a:extLst>
                  <a:ext uri="{FF2B5EF4-FFF2-40B4-BE49-F238E27FC236}">
                    <a16:creationId xmlns:a16="http://schemas.microsoft.com/office/drawing/2014/main" id="{52D925CD-8C9A-E07D-AD96-13D260322ACE}"/>
                  </a:ext>
                </a:extLst>
              </p:cNvPr>
              <p:cNvSpPr/>
              <p:nvPr/>
            </p:nvSpPr>
            <p:spPr>
              <a:xfrm>
                <a:off x="775994" y="7422012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8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8" name="object 4140">
                <a:extLst>
                  <a:ext uri="{FF2B5EF4-FFF2-40B4-BE49-F238E27FC236}">
                    <a16:creationId xmlns:a16="http://schemas.microsoft.com/office/drawing/2014/main" id="{B291BE62-158B-9EB9-2D19-B125CE39CCCB}"/>
                  </a:ext>
                </a:extLst>
              </p:cNvPr>
              <p:cNvSpPr/>
              <p:nvPr/>
            </p:nvSpPr>
            <p:spPr>
              <a:xfrm>
                <a:off x="76297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19" name="object 4141">
                <a:extLst>
                  <a:ext uri="{FF2B5EF4-FFF2-40B4-BE49-F238E27FC236}">
                    <a16:creationId xmlns:a16="http://schemas.microsoft.com/office/drawing/2014/main" id="{C1C3BEE1-A07C-5DE3-8109-87A98494EC56}"/>
                  </a:ext>
                </a:extLst>
              </p:cNvPr>
              <p:cNvSpPr/>
              <p:nvPr/>
            </p:nvSpPr>
            <p:spPr>
              <a:xfrm>
                <a:off x="778598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0" name="object 4142">
                <a:extLst>
                  <a:ext uri="{FF2B5EF4-FFF2-40B4-BE49-F238E27FC236}">
                    <a16:creationId xmlns:a16="http://schemas.microsoft.com/office/drawing/2014/main" id="{A9F1A6ED-B419-BA5A-FCEA-891A065217B9}"/>
                  </a:ext>
                </a:extLst>
              </p:cNvPr>
              <p:cNvSpPr/>
              <p:nvPr/>
            </p:nvSpPr>
            <p:spPr>
              <a:xfrm>
                <a:off x="791632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1" name="object 4143">
                <a:extLst>
                  <a:ext uri="{FF2B5EF4-FFF2-40B4-BE49-F238E27FC236}">
                    <a16:creationId xmlns:a16="http://schemas.microsoft.com/office/drawing/2014/main" id="{FA64F156-CE9F-8B2B-714F-B4A56CF61C89}"/>
                  </a:ext>
                </a:extLst>
              </p:cNvPr>
              <p:cNvSpPr/>
              <p:nvPr/>
            </p:nvSpPr>
            <p:spPr>
              <a:xfrm>
                <a:off x="807272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2" name="object 4144">
                <a:extLst>
                  <a:ext uri="{FF2B5EF4-FFF2-40B4-BE49-F238E27FC236}">
                    <a16:creationId xmlns:a16="http://schemas.microsoft.com/office/drawing/2014/main" id="{ED026520-5BA7-E500-03D5-8A5B0DBE35C2}"/>
                  </a:ext>
                </a:extLst>
              </p:cNvPr>
              <p:cNvSpPr/>
              <p:nvPr/>
            </p:nvSpPr>
            <p:spPr>
              <a:xfrm>
                <a:off x="822911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3" name="object 4145">
                <a:extLst>
                  <a:ext uri="{FF2B5EF4-FFF2-40B4-BE49-F238E27FC236}">
                    <a16:creationId xmlns:a16="http://schemas.microsoft.com/office/drawing/2014/main" id="{44342426-8729-C821-B702-BB59A0A9C49A}"/>
                  </a:ext>
                </a:extLst>
              </p:cNvPr>
              <p:cNvSpPr/>
              <p:nvPr/>
            </p:nvSpPr>
            <p:spPr>
              <a:xfrm>
                <a:off x="838539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4" name="object 4146">
                <a:extLst>
                  <a:ext uri="{FF2B5EF4-FFF2-40B4-BE49-F238E27FC236}">
                    <a16:creationId xmlns:a16="http://schemas.microsoft.com/office/drawing/2014/main" id="{DDF99422-7B17-1390-49F0-2F9114923B58}"/>
                  </a:ext>
                </a:extLst>
              </p:cNvPr>
              <p:cNvSpPr/>
              <p:nvPr/>
            </p:nvSpPr>
            <p:spPr>
              <a:xfrm>
                <a:off x="851574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5" name="object 4147">
                <a:extLst>
                  <a:ext uri="{FF2B5EF4-FFF2-40B4-BE49-F238E27FC236}">
                    <a16:creationId xmlns:a16="http://schemas.microsoft.com/office/drawing/2014/main" id="{FB3D0C93-9D21-A2A3-6B51-E508B78C1A5D}"/>
                  </a:ext>
                </a:extLst>
              </p:cNvPr>
              <p:cNvSpPr/>
              <p:nvPr/>
            </p:nvSpPr>
            <p:spPr>
              <a:xfrm>
                <a:off x="882840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6" name="object 4148">
                <a:extLst>
                  <a:ext uri="{FF2B5EF4-FFF2-40B4-BE49-F238E27FC236}">
                    <a16:creationId xmlns:a16="http://schemas.microsoft.com/office/drawing/2014/main" id="{495D8D5C-47B2-1E3D-71A6-F81E49A4458E}"/>
                  </a:ext>
                </a:extLst>
              </p:cNvPr>
              <p:cNvSpPr/>
              <p:nvPr/>
            </p:nvSpPr>
            <p:spPr>
              <a:xfrm>
                <a:off x="895874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7" name="object 4149">
                <a:extLst>
                  <a:ext uri="{FF2B5EF4-FFF2-40B4-BE49-F238E27FC236}">
                    <a16:creationId xmlns:a16="http://schemas.microsoft.com/office/drawing/2014/main" id="{DDCB99E0-3872-79A7-153F-DC70B33EB98C}"/>
                  </a:ext>
                </a:extLst>
              </p:cNvPr>
              <p:cNvSpPr/>
              <p:nvPr/>
            </p:nvSpPr>
            <p:spPr>
              <a:xfrm>
                <a:off x="762971" y="7424616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8" name="object 4150">
                <a:extLst>
                  <a:ext uri="{FF2B5EF4-FFF2-40B4-BE49-F238E27FC236}">
                    <a16:creationId xmlns:a16="http://schemas.microsoft.com/office/drawing/2014/main" id="{CBBFDFCA-40D0-2B24-F055-7F283B4A8B1E}"/>
                  </a:ext>
                </a:extLst>
              </p:cNvPr>
              <p:cNvSpPr/>
              <p:nvPr/>
            </p:nvSpPr>
            <p:spPr>
              <a:xfrm>
                <a:off x="760366" y="7416800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29" name="object 4151">
                <a:extLst>
                  <a:ext uri="{FF2B5EF4-FFF2-40B4-BE49-F238E27FC236}">
                    <a16:creationId xmlns:a16="http://schemas.microsoft.com/office/drawing/2014/main" id="{FF9400CB-2E7F-8769-8ACE-2F18BC254769}"/>
                  </a:ext>
                </a:extLst>
              </p:cNvPr>
              <p:cNvSpPr/>
              <p:nvPr/>
            </p:nvSpPr>
            <p:spPr>
              <a:xfrm>
                <a:off x="752541" y="7481955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0" name="object 4152">
                <a:extLst>
                  <a:ext uri="{FF2B5EF4-FFF2-40B4-BE49-F238E27FC236}">
                    <a16:creationId xmlns:a16="http://schemas.microsoft.com/office/drawing/2014/main" id="{97A9BB40-F6D5-6230-384C-DB0016B5CE6A}"/>
                  </a:ext>
                </a:extLst>
              </p:cNvPr>
              <p:cNvSpPr/>
              <p:nvPr/>
            </p:nvSpPr>
            <p:spPr>
              <a:xfrm>
                <a:off x="611811" y="7481951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1" name="object 4153">
                <a:extLst>
                  <a:ext uri="{FF2B5EF4-FFF2-40B4-BE49-F238E27FC236}">
                    <a16:creationId xmlns:a16="http://schemas.microsoft.com/office/drawing/2014/main" id="{90165FB5-1A46-445B-BB01-3363EF20A25E}"/>
                  </a:ext>
                </a:extLst>
              </p:cNvPr>
              <p:cNvSpPr/>
              <p:nvPr/>
            </p:nvSpPr>
            <p:spPr>
              <a:xfrm>
                <a:off x="762974" y="7416803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10795">
                    <a:moveTo>
                      <a:pt x="7810" y="0"/>
                    </a:moveTo>
                    <a:lnTo>
                      <a:pt x="0" y="1041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2" name="object 4154">
                <a:extLst>
                  <a:ext uri="{FF2B5EF4-FFF2-40B4-BE49-F238E27FC236}">
                    <a16:creationId xmlns:a16="http://schemas.microsoft.com/office/drawing/2014/main" id="{9A3CB21A-656F-96B0-0AEA-0F79A80C5107}"/>
                  </a:ext>
                </a:extLst>
              </p:cNvPr>
              <p:cNvSpPr/>
              <p:nvPr/>
            </p:nvSpPr>
            <p:spPr>
              <a:xfrm>
                <a:off x="901086" y="7416806"/>
                <a:ext cx="8255" cy="1079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0795">
                    <a:moveTo>
                      <a:pt x="7823" y="1041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3" name="object 4155">
                <a:extLst>
                  <a:ext uri="{FF2B5EF4-FFF2-40B4-BE49-F238E27FC236}">
                    <a16:creationId xmlns:a16="http://schemas.microsoft.com/office/drawing/2014/main" id="{E9EE463B-2534-F2E2-E3F5-4386A4CE8F94}"/>
                  </a:ext>
                </a:extLst>
              </p:cNvPr>
              <p:cNvSpPr/>
              <p:nvPr/>
            </p:nvSpPr>
            <p:spPr>
              <a:xfrm>
                <a:off x="611811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4" name="object 4156">
                <a:extLst>
                  <a:ext uri="{FF2B5EF4-FFF2-40B4-BE49-F238E27FC236}">
                    <a16:creationId xmlns:a16="http://schemas.microsoft.com/office/drawing/2014/main" id="{D283E606-12BD-C8DC-0CCF-97603A86895D}"/>
                  </a:ext>
                </a:extLst>
              </p:cNvPr>
              <p:cNvSpPr/>
              <p:nvPr/>
            </p:nvSpPr>
            <p:spPr>
              <a:xfrm>
                <a:off x="619638" y="756534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5" name="object 4157">
                <a:extLst>
                  <a:ext uri="{FF2B5EF4-FFF2-40B4-BE49-F238E27FC236}">
                    <a16:creationId xmlns:a16="http://schemas.microsoft.com/office/drawing/2014/main" id="{B5943497-04AC-D69C-26EC-209A0F06F82F}"/>
                  </a:ext>
                </a:extLst>
              </p:cNvPr>
              <p:cNvSpPr/>
              <p:nvPr/>
            </p:nvSpPr>
            <p:spPr>
              <a:xfrm>
                <a:off x="627451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6" name="object 4158">
                <a:extLst>
                  <a:ext uri="{FF2B5EF4-FFF2-40B4-BE49-F238E27FC236}">
                    <a16:creationId xmlns:a16="http://schemas.microsoft.com/office/drawing/2014/main" id="{21D4CF7F-1909-3675-BD4B-6D3ECE2FCC71}"/>
                  </a:ext>
                </a:extLst>
              </p:cNvPr>
              <p:cNvSpPr/>
              <p:nvPr/>
            </p:nvSpPr>
            <p:spPr>
              <a:xfrm>
                <a:off x="627324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7" name="object 4159">
                <a:extLst>
                  <a:ext uri="{FF2B5EF4-FFF2-40B4-BE49-F238E27FC236}">
                    <a16:creationId xmlns:a16="http://schemas.microsoft.com/office/drawing/2014/main" id="{81792989-434F-1A51-1073-A2CBDA7E83A5}"/>
                  </a:ext>
                </a:extLst>
              </p:cNvPr>
              <p:cNvSpPr/>
              <p:nvPr/>
            </p:nvSpPr>
            <p:spPr>
              <a:xfrm>
                <a:off x="6404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8" name="object 4160">
                <a:extLst>
                  <a:ext uri="{FF2B5EF4-FFF2-40B4-BE49-F238E27FC236}">
                    <a16:creationId xmlns:a16="http://schemas.microsoft.com/office/drawing/2014/main" id="{8E49EDA6-2A53-746D-891F-D2D38EECBB0E}"/>
                  </a:ext>
                </a:extLst>
              </p:cNvPr>
              <p:cNvSpPr/>
              <p:nvPr/>
            </p:nvSpPr>
            <p:spPr>
              <a:xfrm>
                <a:off x="640486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39" name="object 4161">
                <a:extLst>
                  <a:ext uri="{FF2B5EF4-FFF2-40B4-BE49-F238E27FC236}">
                    <a16:creationId xmlns:a16="http://schemas.microsoft.com/office/drawing/2014/main" id="{90E3A7BC-4D7A-19AD-B647-14FF50A5C7A8}"/>
                  </a:ext>
                </a:extLst>
              </p:cNvPr>
              <p:cNvSpPr/>
              <p:nvPr/>
            </p:nvSpPr>
            <p:spPr>
              <a:xfrm>
                <a:off x="656125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0" name="object 4162">
                <a:extLst>
                  <a:ext uri="{FF2B5EF4-FFF2-40B4-BE49-F238E27FC236}">
                    <a16:creationId xmlns:a16="http://schemas.microsoft.com/office/drawing/2014/main" id="{0B571971-4AFF-F028-EE83-DAD1E2B5F471}"/>
                  </a:ext>
                </a:extLst>
              </p:cNvPr>
              <p:cNvSpPr/>
              <p:nvPr/>
            </p:nvSpPr>
            <p:spPr>
              <a:xfrm>
                <a:off x="655998" y="7559996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1" name="object 4163">
                <a:extLst>
                  <a:ext uri="{FF2B5EF4-FFF2-40B4-BE49-F238E27FC236}">
                    <a16:creationId xmlns:a16="http://schemas.microsoft.com/office/drawing/2014/main" id="{F9BC39A8-C9ED-4B51-077E-E292ABD4DBDD}"/>
                  </a:ext>
                </a:extLst>
              </p:cNvPr>
              <p:cNvSpPr/>
              <p:nvPr/>
            </p:nvSpPr>
            <p:spPr>
              <a:xfrm>
                <a:off x="67175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2" name="object 4164">
                <a:extLst>
                  <a:ext uri="{FF2B5EF4-FFF2-40B4-BE49-F238E27FC236}">
                    <a16:creationId xmlns:a16="http://schemas.microsoft.com/office/drawing/2014/main" id="{D8BD93FB-5D4F-5913-446A-24D37B30CB46}"/>
                  </a:ext>
                </a:extLst>
              </p:cNvPr>
              <p:cNvSpPr/>
              <p:nvPr/>
            </p:nvSpPr>
            <p:spPr>
              <a:xfrm>
                <a:off x="68478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3" name="object 4165">
                <a:extLst>
                  <a:ext uri="{FF2B5EF4-FFF2-40B4-BE49-F238E27FC236}">
                    <a16:creationId xmlns:a16="http://schemas.microsoft.com/office/drawing/2014/main" id="{CF0DD50B-2290-AAAE-D3B3-ED879353B05A}"/>
                  </a:ext>
                </a:extLst>
              </p:cNvPr>
              <p:cNvSpPr/>
              <p:nvPr/>
            </p:nvSpPr>
            <p:spPr>
              <a:xfrm>
                <a:off x="68478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4" name="object 4166">
                <a:extLst>
                  <a:ext uri="{FF2B5EF4-FFF2-40B4-BE49-F238E27FC236}">
                    <a16:creationId xmlns:a16="http://schemas.microsoft.com/office/drawing/2014/main" id="{85CB75D0-F22D-174F-2C23-BC208FBAC781}"/>
                  </a:ext>
                </a:extLst>
              </p:cNvPr>
              <p:cNvSpPr/>
              <p:nvPr/>
            </p:nvSpPr>
            <p:spPr>
              <a:xfrm>
                <a:off x="700426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5" name="object 4167">
                <a:extLst>
                  <a:ext uri="{FF2B5EF4-FFF2-40B4-BE49-F238E27FC236}">
                    <a16:creationId xmlns:a16="http://schemas.microsoft.com/office/drawing/2014/main" id="{17A50CA2-F8A3-D0C9-C070-85E66231E450}"/>
                  </a:ext>
                </a:extLst>
              </p:cNvPr>
              <p:cNvSpPr/>
              <p:nvPr/>
            </p:nvSpPr>
            <p:spPr>
              <a:xfrm>
                <a:off x="7004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6" name="object 4168">
                <a:extLst>
                  <a:ext uri="{FF2B5EF4-FFF2-40B4-BE49-F238E27FC236}">
                    <a16:creationId xmlns:a16="http://schemas.microsoft.com/office/drawing/2014/main" id="{E95F7EB7-646B-28C5-2CB5-53A01807E837}"/>
                  </a:ext>
                </a:extLst>
              </p:cNvPr>
              <p:cNvSpPr/>
              <p:nvPr/>
            </p:nvSpPr>
            <p:spPr>
              <a:xfrm>
                <a:off x="716053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7" name="object 4169">
                <a:extLst>
                  <a:ext uri="{FF2B5EF4-FFF2-40B4-BE49-F238E27FC236}">
                    <a16:creationId xmlns:a16="http://schemas.microsoft.com/office/drawing/2014/main" id="{1EA9570B-5173-5C36-4957-5651367936BB}"/>
                  </a:ext>
                </a:extLst>
              </p:cNvPr>
              <p:cNvSpPr/>
              <p:nvPr/>
            </p:nvSpPr>
            <p:spPr>
              <a:xfrm>
                <a:off x="731692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8" name="object 4170">
                <a:extLst>
                  <a:ext uri="{FF2B5EF4-FFF2-40B4-BE49-F238E27FC236}">
                    <a16:creationId xmlns:a16="http://schemas.microsoft.com/office/drawing/2014/main" id="{991E0AE6-5D1C-CE3A-3FB8-E84D2F15A64C}"/>
                  </a:ext>
                </a:extLst>
              </p:cNvPr>
              <p:cNvSpPr/>
              <p:nvPr/>
            </p:nvSpPr>
            <p:spPr>
              <a:xfrm>
                <a:off x="744727" y="7492370"/>
                <a:ext cx="0" cy="67945"/>
              </a:xfrm>
              <a:custGeom>
                <a:avLst/>
                <a:gdLst/>
                <a:ahLst/>
                <a:cxnLst/>
                <a:rect l="l" t="t" r="r" b="b"/>
                <a:pathLst>
                  <a:path h="67945">
                    <a:moveTo>
                      <a:pt x="0" y="0"/>
                    </a:move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49" name="object 4171">
                <a:extLst>
                  <a:ext uri="{FF2B5EF4-FFF2-40B4-BE49-F238E27FC236}">
                    <a16:creationId xmlns:a16="http://schemas.microsoft.com/office/drawing/2014/main" id="{4E8BB794-EC6B-05BC-55F3-61522B030A51}"/>
                  </a:ext>
                </a:extLst>
              </p:cNvPr>
              <p:cNvSpPr/>
              <p:nvPr/>
            </p:nvSpPr>
            <p:spPr>
              <a:xfrm>
                <a:off x="744727" y="7492370"/>
                <a:ext cx="3175" cy="6794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67945">
                    <a:moveTo>
                      <a:pt x="2603" y="0"/>
                    </a:moveTo>
                    <a:lnTo>
                      <a:pt x="2603" y="67754"/>
                    </a:lnTo>
                    <a:lnTo>
                      <a:pt x="0" y="6775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0" name="object 4172">
                <a:extLst>
                  <a:ext uri="{FF2B5EF4-FFF2-40B4-BE49-F238E27FC236}">
                    <a16:creationId xmlns:a16="http://schemas.microsoft.com/office/drawing/2014/main" id="{E965436E-195A-8EFE-3613-E5DAED467742}"/>
                  </a:ext>
                </a:extLst>
              </p:cNvPr>
              <p:cNvSpPr/>
              <p:nvPr/>
            </p:nvSpPr>
            <p:spPr>
              <a:xfrm>
                <a:off x="7473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1" name="object 4173">
                <a:extLst>
                  <a:ext uri="{FF2B5EF4-FFF2-40B4-BE49-F238E27FC236}">
                    <a16:creationId xmlns:a16="http://schemas.microsoft.com/office/drawing/2014/main" id="{699E418D-360E-7908-80A0-B644387EC49C}"/>
                  </a:ext>
                </a:extLst>
              </p:cNvPr>
              <p:cNvSpPr/>
              <p:nvPr/>
            </p:nvSpPr>
            <p:spPr>
              <a:xfrm>
                <a:off x="731697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2" name="object 4174">
                <a:extLst>
                  <a:ext uri="{FF2B5EF4-FFF2-40B4-BE49-F238E27FC236}">
                    <a16:creationId xmlns:a16="http://schemas.microsoft.com/office/drawing/2014/main" id="{E2778469-F594-78F0-89C0-D533819517A0}"/>
                  </a:ext>
                </a:extLst>
              </p:cNvPr>
              <p:cNvSpPr/>
              <p:nvPr/>
            </p:nvSpPr>
            <p:spPr>
              <a:xfrm>
                <a:off x="716059" y="749237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3" name="object 4175">
                <a:extLst>
                  <a:ext uri="{FF2B5EF4-FFF2-40B4-BE49-F238E27FC236}">
                    <a16:creationId xmlns:a16="http://schemas.microsoft.com/office/drawing/2014/main" id="{85A15E34-4717-AE78-A4C4-CD9436A587B0}"/>
                  </a:ext>
                </a:extLst>
              </p:cNvPr>
              <p:cNvSpPr/>
              <p:nvPr/>
            </p:nvSpPr>
            <p:spPr>
              <a:xfrm>
                <a:off x="70303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4" name="object 4176">
                <a:extLst>
                  <a:ext uri="{FF2B5EF4-FFF2-40B4-BE49-F238E27FC236}">
                    <a16:creationId xmlns:a16="http://schemas.microsoft.com/office/drawing/2014/main" id="{236E0263-D38A-65BF-F338-2485DDBBFA66}"/>
                  </a:ext>
                </a:extLst>
              </p:cNvPr>
              <p:cNvSpPr/>
              <p:nvPr/>
            </p:nvSpPr>
            <p:spPr>
              <a:xfrm>
                <a:off x="68739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5" name="object 4177">
                <a:extLst>
                  <a:ext uri="{FF2B5EF4-FFF2-40B4-BE49-F238E27FC236}">
                    <a16:creationId xmlns:a16="http://schemas.microsoft.com/office/drawing/2014/main" id="{91CAB94F-A509-6B2D-0716-F291B3CC29CD}"/>
                  </a:ext>
                </a:extLst>
              </p:cNvPr>
              <p:cNvSpPr/>
              <p:nvPr/>
            </p:nvSpPr>
            <p:spPr>
              <a:xfrm>
                <a:off x="671756" y="749237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6" name="object 4178">
                <a:extLst>
                  <a:ext uri="{FF2B5EF4-FFF2-40B4-BE49-F238E27FC236}">
                    <a16:creationId xmlns:a16="http://schemas.microsoft.com/office/drawing/2014/main" id="{A8439957-5189-2D06-0FBB-3F95923748B6}"/>
                  </a:ext>
                </a:extLst>
              </p:cNvPr>
              <p:cNvSpPr/>
              <p:nvPr/>
            </p:nvSpPr>
            <p:spPr>
              <a:xfrm>
                <a:off x="643088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7" name="object 4179">
                <a:extLst>
                  <a:ext uri="{FF2B5EF4-FFF2-40B4-BE49-F238E27FC236}">
                    <a16:creationId xmlns:a16="http://schemas.microsoft.com/office/drawing/2014/main" id="{26C2AAA7-EEB3-47FE-354E-FB7789644BF6}"/>
                  </a:ext>
                </a:extLst>
              </p:cNvPr>
              <p:cNvSpPr/>
              <p:nvPr/>
            </p:nvSpPr>
            <p:spPr>
              <a:xfrm>
                <a:off x="611809" y="749237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8" name="object 4180">
                <a:extLst>
                  <a:ext uri="{FF2B5EF4-FFF2-40B4-BE49-F238E27FC236}">
                    <a16:creationId xmlns:a16="http://schemas.microsoft.com/office/drawing/2014/main" id="{01EEA9C6-E95F-D47E-F9D7-A7575B331F75}"/>
                  </a:ext>
                </a:extLst>
              </p:cNvPr>
              <p:cNvSpPr/>
              <p:nvPr/>
            </p:nvSpPr>
            <p:spPr>
              <a:xfrm>
                <a:off x="911514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59" name="object 4181">
                <a:extLst>
                  <a:ext uri="{FF2B5EF4-FFF2-40B4-BE49-F238E27FC236}">
                    <a16:creationId xmlns:a16="http://schemas.microsoft.com/office/drawing/2014/main" id="{860787A4-A3A2-21D5-A016-5B9D7B9FB4DA}"/>
                  </a:ext>
                </a:extLst>
              </p:cNvPr>
              <p:cNvSpPr/>
              <p:nvPr/>
            </p:nvSpPr>
            <p:spPr>
              <a:xfrm>
                <a:off x="770783" y="749237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0" name="object 4182">
                <a:extLst>
                  <a:ext uri="{FF2B5EF4-FFF2-40B4-BE49-F238E27FC236}">
                    <a16:creationId xmlns:a16="http://schemas.microsoft.com/office/drawing/2014/main" id="{B6F995FC-4ACB-1AED-959A-A824ADCAF0B8}"/>
                  </a:ext>
                </a:extLst>
              </p:cNvPr>
              <p:cNvSpPr/>
              <p:nvPr/>
            </p:nvSpPr>
            <p:spPr>
              <a:xfrm>
                <a:off x="8958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1" name="object 4183">
                <a:extLst>
                  <a:ext uri="{FF2B5EF4-FFF2-40B4-BE49-F238E27FC236}">
                    <a16:creationId xmlns:a16="http://schemas.microsoft.com/office/drawing/2014/main" id="{DC957C02-95E9-C9D5-B73C-31A3D9F32D17}"/>
                  </a:ext>
                </a:extLst>
              </p:cNvPr>
              <p:cNvSpPr/>
              <p:nvPr/>
            </p:nvSpPr>
            <p:spPr>
              <a:xfrm>
                <a:off x="882840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2" name="object 4184">
                <a:extLst>
                  <a:ext uri="{FF2B5EF4-FFF2-40B4-BE49-F238E27FC236}">
                    <a16:creationId xmlns:a16="http://schemas.microsoft.com/office/drawing/2014/main" id="{69FE0428-19AA-DE57-100E-8AEB053C3957}"/>
                  </a:ext>
                </a:extLst>
              </p:cNvPr>
              <p:cNvSpPr/>
              <p:nvPr/>
            </p:nvSpPr>
            <p:spPr>
              <a:xfrm>
                <a:off x="88023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3" name="object 4185">
                <a:extLst>
                  <a:ext uri="{FF2B5EF4-FFF2-40B4-BE49-F238E27FC236}">
                    <a16:creationId xmlns:a16="http://schemas.microsoft.com/office/drawing/2014/main" id="{A5583B28-6BA4-B2A1-789A-AE01F1A59774}"/>
                  </a:ext>
                </a:extLst>
              </p:cNvPr>
              <p:cNvSpPr/>
              <p:nvPr/>
            </p:nvSpPr>
            <p:spPr>
              <a:xfrm>
                <a:off x="867213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4" name="object 4186">
                <a:extLst>
                  <a:ext uri="{FF2B5EF4-FFF2-40B4-BE49-F238E27FC236}">
                    <a16:creationId xmlns:a16="http://schemas.microsoft.com/office/drawing/2014/main" id="{6D0B95F7-0862-32E8-725C-F90F59AE8FCB}"/>
                  </a:ext>
                </a:extLst>
              </p:cNvPr>
              <p:cNvSpPr/>
              <p:nvPr/>
            </p:nvSpPr>
            <p:spPr>
              <a:xfrm>
                <a:off x="867086" y="7497451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7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5" name="object 4187">
                <a:extLst>
                  <a:ext uri="{FF2B5EF4-FFF2-40B4-BE49-F238E27FC236}">
                    <a16:creationId xmlns:a16="http://schemas.microsoft.com/office/drawing/2014/main" id="{BD5D4765-B0A9-7897-7947-EEC69A4AE08A}"/>
                  </a:ext>
                </a:extLst>
              </p:cNvPr>
              <p:cNvSpPr/>
              <p:nvPr/>
            </p:nvSpPr>
            <p:spPr>
              <a:xfrm>
                <a:off x="851574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6" name="object 4188">
                <a:extLst>
                  <a:ext uri="{FF2B5EF4-FFF2-40B4-BE49-F238E27FC236}">
                    <a16:creationId xmlns:a16="http://schemas.microsoft.com/office/drawing/2014/main" id="{66613526-3F48-93E0-EF15-2DFA3237441B}"/>
                  </a:ext>
                </a:extLst>
              </p:cNvPr>
              <p:cNvSpPr/>
              <p:nvPr/>
            </p:nvSpPr>
            <p:spPr>
              <a:xfrm>
                <a:off x="838539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7" name="object 4189">
                <a:extLst>
                  <a:ext uri="{FF2B5EF4-FFF2-40B4-BE49-F238E27FC236}">
                    <a16:creationId xmlns:a16="http://schemas.microsoft.com/office/drawing/2014/main" id="{2D7AFD86-913B-9299-1BDF-20A404E3AB46}"/>
                  </a:ext>
                </a:extLst>
              </p:cNvPr>
              <p:cNvSpPr/>
              <p:nvPr/>
            </p:nvSpPr>
            <p:spPr>
              <a:xfrm>
                <a:off x="83593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8" name="object 4190">
                <a:extLst>
                  <a:ext uri="{FF2B5EF4-FFF2-40B4-BE49-F238E27FC236}">
                    <a16:creationId xmlns:a16="http://schemas.microsoft.com/office/drawing/2014/main" id="{C118BCB4-C249-ED3B-1727-9C5B31A2357D}"/>
                  </a:ext>
                </a:extLst>
              </p:cNvPr>
              <p:cNvSpPr/>
              <p:nvPr/>
            </p:nvSpPr>
            <p:spPr>
              <a:xfrm>
                <a:off x="822911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69" name="object 4191">
                <a:extLst>
                  <a:ext uri="{FF2B5EF4-FFF2-40B4-BE49-F238E27FC236}">
                    <a16:creationId xmlns:a16="http://schemas.microsoft.com/office/drawing/2014/main" id="{40416518-E759-0A90-B10B-DF790E4D4F69}"/>
                  </a:ext>
                </a:extLst>
              </p:cNvPr>
              <p:cNvSpPr/>
              <p:nvPr/>
            </p:nvSpPr>
            <p:spPr>
              <a:xfrm>
                <a:off x="820295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0" name="object 4192">
                <a:extLst>
                  <a:ext uri="{FF2B5EF4-FFF2-40B4-BE49-F238E27FC236}">
                    <a16:creationId xmlns:a16="http://schemas.microsoft.com/office/drawing/2014/main" id="{91D39027-CCDF-8A48-3E3D-2B82A0ADD895}"/>
                  </a:ext>
                </a:extLst>
              </p:cNvPr>
              <p:cNvSpPr/>
              <p:nvPr/>
            </p:nvSpPr>
            <p:spPr>
              <a:xfrm>
                <a:off x="80727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1" name="object 4193">
                <a:extLst>
                  <a:ext uri="{FF2B5EF4-FFF2-40B4-BE49-F238E27FC236}">
                    <a16:creationId xmlns:a16="http://schemas.microsoft.com/office/drawing/2014/main" id="{B82F2FE0-6AD0-0055-681E-F9CF13F0D173}"/>
                  </a:ext>
                </a:extLst>
              </p:cNvPr>
              <p:cNvSpPr/>
              <p:nvPr/>
            </p:nvSpPr>
            <p:spPr>
              <a:xfrm>
                <a:off x="791632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2" name="object 4194">
                <a:extLst>
                  <a:ext uri="{FF2B5EF4-FFF2-40B4-BE49-F238E27FC236}">
                    <a16:creationId xmlns:a16="http://schemas.microsoft.com/office/drawing/2014/main" id="{B485F9FF-2C13-7C95-D8ED-3B94EE589F8C}"/>
                  </a:ext>
                </a:extLst>
              </p:cNvPr>
              <p:cNvSpPr/>
              <p:nvPr/>
            </p:nvSpPr>
            <p:spPr>
              <a:xfrm>
                <a:off x="778598" y="7497578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3" name="object 4195">
                <a:extLst>
                  <a:ext uri="{FF2B5EF4-FFF2-40B4-BE49-F238E27FC236}">
                    <a16:creationId xmlns:a16="http://schemas.microsoft.com/office/drawing/2014/main" id="{1092A5DC-38DB-002C-9EAE-DC009668BCC5}"/>
                  </a:ext>
                </a:extLst>
              </p:cNvPr>
              <p:cNvSpPr/>
              <p:nvPr/>
            </p:nvSpPr>
            <p:spPr>
              <a:xfrm>
                <a:off x="775994" y="7497578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4" name="object 4196">
                <a:extLst>
                  <a:ext uri="{FF2B5EF4-FFF2-40B4-BE49-F238E27FC236}">
                    <a16:creationId xmlns:a16="http://schemas.microsoft.com/office/drawing/2014/main" id="{1C1F1576-E202-3638-6338-07D499DA17F9}"/>
                  </a:ext>
                </a:extLst>
              </p:cNvPr>
              <p:cNvSpPr/>
              <p:nvPr/>
            </p:nvSpPr>
            <p:spPr>
              <a:xfrm>
                <a:off x="76297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5" name="object 4197">
                <a:extLst>
                  <a:ext uri="{FF2B5EF4-FFF2-40B4-BE49-F238E27FC236}">
                    <a16:creationId xmlns:a16="http://schemas.microsoft.com/office/drawing/2014/main" id="{4751ADB9-EDAF-C6DC-79D5-651EA971E9AC}"/>
                  </a:ext>
                </a:extLst>
              </p:cNvPr>
              <p:cNvSpPr/>
              <p:nvPr/>
            </p:nvSpPr>
            <p:spPr>
              <a:xfrm>
                <a:off x="778598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6" name="object 4198">
                <a:extLst>
                  <a:ext uri="{FF2B5EF4-FFF2-40B4-BE49-F238E27FC236}">
                    <a16:creationId xmlns:a16="http://schemas.microsoft.com/office/drawing/2014/main" id="{5E9F3421-326B-BB76-DD6B-C138BBA424C2}"/>
                  </a:ext>
                </a:extLst>
              </p:cNvPr>
              <p:cNvSpPr/>
              <p:nvPr/>
            </p:nvSpPr>
            <p:spPr>
              <a:xfrm>
                <a:off x="791632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7" name="object 4199">
                <a:extLst>
                  <a:ext uri="{FF2B5EF4-FFF2-40B4-BE49-F238E27FC236}">
                    <a16:creationId xmlns:a16="http://schemas.microsoft.com/office/drawing/2014/main" id="{CCF75A90-557F-1E63-94DE-9D0A8A1FFE04}"/>
                  </a:ext>
                </a:extLst>
              </p:cNvPr>
              <p:cNvSpPr/>
              <p:nvPr/>
            </p:nvSpPr>
            <p:spPr>
              <a:xfrm>
                <a:off x="807272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8" name="object 4200">
                <a:extLst>
                  <a:ext uri="{FF2B5EF4-FFF2-40B4-BE49-F238E27FC236}">
                    <a16:creationId xmlns:a16="http://schemas.microsoft.com/office/drawing/2014/main" id="{EA4C3954-AB02-21CB-4F25-EBB6E4EC1124}"/>
                  </a:ext>
                </a:extLst>
              </p:cNvPr>
              <p:cNvSpPr/>
              <p:nvPr/>
            </p:nvSpPr>
            <p:spPr>
              <a:xfrm>
                <a:off x="822911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79" name="object 4201">
                <a:extLst>
                  <a:ext uri="{FF2B5EF4-FFF2-40B4-BE49-F238E27FC236}">
                    <a16:creationId xmlns:a16="http://schemas.microsoft.com/office/drawing/2014/main" id="{2058E863-8109-41DB-AF2C-1C07CA1D0475}"/>
                  </a:ext>
                </a:extLst>
              </p:cNvPr>
              <p:cNvSpPr/>
              <p:nvPr/>
            </p:nvSpPr>
            <p:spPr>
              <a:xfrm>
                <a:off x="838539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0" name="object 4202">
                <a:extLst>
                  <a:ext uri="{FF2B5EF4-FFF2-40B4-BE49-F238E27FC236}">
                    <a16:creationId xmlns:a16="http://schemas.microsoft.com/office/drawing/2014/main" id="{98D5D67E-F7DC-DE1F-BBA8-5DF1B4F85C43}"/>
                  </a:ext>
                </a:extLst>
              </p:cNvPr>
              <p:cNvSpPr/>
              <p:nvPr/>
            </p:nvSpPr>
            <p:spPr>
              <a:xfrm>
                <a:off x="851574" y="756534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1" name="object 4203">
                <a:extLst>
                  <a:ext uri="{FF2B5EF4-FFF2-40B4-BE49-F238E27FC236}">
                    <a16:creationId xmlns:a16="http://schemas.microsoft.com/office/drawing/2014/main" id="{815278AD-F5B0-E192-8F43-CCF872550C0B}"/>
                  </a:ext>
                </a:extLst>
              </p:cNvPr>
              <p:cNvSpPr/>
              <p:nvPr/>
            </p:nvSpPr>
            <p:spPr>
              <a:xfrm>
                <a:off x="882840" y="756534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2" name="object 4204">
                <a:extLst>
                  <a:ext uri="{FF2B5EF4-FFF2-40B4-BE49-F238E27FC236}">
                    <a16:creationId xmlns:a16="http://schemas.microsoft.com/office/drawing/2014/main" id="{43F820FD-0DFE-5281-3195-74072810D350}"/>
                  </a:ext>
                </a:extLst>
              </p:cNvPr>
              <p:cNvSpPr/>
              <p:nvPr/>
            </p:nvSpPr>
            <p:spPr>
              <a:xfrm>
                <a:off x="895874" y="756534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3" name="object 4205">
                <a:extLst>
                  <a:ext uri="{FF2B5EF4-FFF2-40B4-BE49-F238E27FC236}">
                    <a16:creationId xmlns:a16="http://schemas.microsoft.com/office/drawing/2014/main" id="{4989AF23-82CA-07E8-926E-9BB7CEFBF88D}"/>
                  </a:ext>
                </a:extLst>
              </p:cNvPr>
              <p:cNvSpPr/>
              <p:nvPr/>
            </p:nvSpPr>
            <p:spPr>
              <a:xfrm>
                <a:off x="762971" y="7500196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4" name="object 4206">
                <a:extLst>
                  <a:ext uri="{FF2B5EF4-FFF2-40B4-BE49-F238E27FC236}">
                    <a16:creationId xmlns:a16="http://schemas.microsoft.com/office/drawing/2014/main" id="{790D4555-76EE-BCD8-1301-E51BFC98063D}"/>
                  </a:ext>
                </a:extLst>
              </p:cNvPr>
              <p:cNvSpPr/>
              <p:nvPr/>
            </p:nvSpPr>
            <p:spPr>
              <a:xfrm>
                <a:off x="760366" y="749236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5" name="object 4207">
                <a:extLst>
                  <a:ext uri="{FF2B5EF4-FFF2-40B4-BE49-F238E27FC236}">
                    <a16:creationId xmlns:a16="http://schemas.microsoft.com/office/drawing/2014/main" id="{8B8FFACD-8A92-ABE6-AD4B-8291EAFEF7C9}"/>
                  </a:ext>
                </a:extLst>
              </p:cNvPr>
              <p:cNvSpPr/>
              <p:nvPr/>
            </p:nvSpPr>
            <p:spPr>
              <a:xfrm>
                <a:off x="752541" y="755752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6" name="object 4208">
                <a:extLst>
                  <a:ext uri="{FF2B5EF4-FFF2-40B4-BE49-F238E27FC236}">
                    <a16:creationId xmlns:a16="http://schemas.microsoft.com/office/drawing/2014/main" id="{56A3C626-8F8B-C8AC-12EB-0D26366EFC67}"/>
                  </a:ext>
                </a:extLst>
              </p:cNvPr>
              <p:cNvSpPr/>
              <p:nvPr/>
            </p:nvSpPr>
            <p:spPr>
              <a:xfrm>
                <a:off x="611811" y="755751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7" name="object 4209">
                <a:extLst>
                  <a:ext uri="{FF2B5EF4-FFF2-40B4-BE49-F238E27FC236}">
                    <a16:creationId xmlns:a16="http://schemas.microsoft.com/office/drawing/2014/main" id="{9A47638D-423C-7C2B-596D-3F908D24B116}"/>
                  </a:ext>
                </a:extLst>
              </p:cNvPr>
              <p:cNvSpPr/>
              <p:nvPr/>
            </p:nvSpPr>
            <p:spPr>
              <a:xfrm>
                <a:off x="762974" y="7492370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8" name="object 4210">
                <a:extLst>
                  <a:ext uri="{FF2B5EF4-FFF2-40B4-BE49-F238E27FC236}">
                    <a16:creationId xmlns:a16="http://schemas.microsoft.com/office/drawing/2014/main" id="{D2FC85E9-1BF2-D0B6-C116-41BE141817F2}"/>
                  </a:ext>
                </a:extLst>
              </p:cNvPr>
              <p:cNvSpPr/>
              <p:nvPr/>
            </p:nvSpPr>
            <p:spPr>
              <a:xfrm>
                <a:off x="901086" y="749237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2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89" name="object 4211">
                <a:extLst>
                  <a:ext uri="{FF2B5EF4-FFF2-40B4-BE49-F238E27FC236}">
                    <a16:creationId xmlns:a16="http://schemas.microsoft.com/office/drawing/2014/main" id="{1B8C45FF-506E-0C14-4F7A-E16295B29E26}"/>
                  </a:ext>
                </a:extLst>
              </p:cNvPr>
              <p:cNvSpPr/>
              <p:nvPr/>
            </p:nvSpPr>
            <p:spPr>
              <a:xfrm>
                <a:off x="611811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0" name="object 4212">
                <a:extLst>
                  <a:ext uri="{FF2B5EF4-FFF2-40B4-BE49-F238E27FC236}">
                    <a16:creationId xmlns:a16="http://schemas.microsoft.com/office/drawing/2014/main" id="{A28220B0-248E-55B9-5A25-CBAFBC109015}"/>
                  </a:ext>
                </a:extLst>
              </p:cNvPr>
              <p:cNvSpPr/>
              <p:nvPr/>
            </p:nvSpPr>
            <p:spPr>
              <a:xfrm>
                <a:off x="619638" y="7640912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1" name="object 4213">
                <a:extLst>
                  <a:ext uri="{FF2B5EF4-FFF2-40B4-BE49-F238E27FC236}">
                    <a16:creationId xmlns:a16="http://schemas.microsoft.com/office/drawing/2014/main" id="{966FD4CA-2931-204B-571F-AA03A48D9DC1}"/>
                  </a:ext>
                </a:extLst>
              </p:cNvPr>
              <p:cNvSpPr/>
              <p:nvPr/>
            </p:nvSpPr>
            <p:spPr>
              <a:xfrm>
                <a:off x="627451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2" name="object 4214">
                <a:extLst>
                  <a:ext uri="{FF2B5EF4-FFF2-40B4-BE49-F238E27FC236}">
                    <a16:creationId xmlns:a16="http://schemas.microsoft.com/office/drawing/2014/main" id="{6554AE60-AE70-DCC1-C68D-CFF8E38C734D}"/>
                  </a:ext>
                </a:extLst>
              </p:cNvPr>
              <p:cNvSpPr/>
              <p:nvPr/>
            </p:nvSpPr>
            <p:spPr>
              <a:xfrm>
                <a:off x="627324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3" name="object 4215">
                <a:extLst>
                  <a:ext uri="{FF2B5EF4-FFF2-40B4-BE49-F238E27FC236}">
                    <a16:creationId xmlns:a16="http://schemas.microsoft.com/office/drawing/2014/main" id="{B558738F-AD41-51B0-CB1F-91857EDA9F48}"/>
                  </a:ext>
                </a:extLst>
              </p:cNvPr>
              <p:cNvSpPr/>
              <p:nvPr/>
            </p:nvSpPr>
            <p:spPr>
              <a:xfrm>
                <a:off x="6404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4" name="object 4216">
                <a:extLst>
                  <a:ext uri="{FF2B5EF4-FFF2-40B4-BE49-F238E27FC236}">
                    <a16:creationId xmlns:a16="http://schemas.microsoft.com/office/drawing/2014/main" id="{707E66C1-63BF-6DD8-6843-F81D032A6572}"/>
                  </a:ext>
                </a:extLst>
              </p:cNvPr>
              <p:cNvSpPr/>
              <p:nvPr/>
            </p:nvSpPr>
            <p:spPr>
              <a:xfrm>
                <a:off x="640486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5" name="object 4217">
                <a:extLst>
                  <a:ext uri="{FF2B5EF4-FFF2-40B4-BE49-F238E27FC236}">
                    <a16:creationId xmlns:a16="http://schemas.microsoft.com/office/drawing/2014/main" id="{9743AEA5-DB59-5C59-A414-CEA5FFB972BA}"/>
                  </a:ext>
                </a:extLst>
              </p:cNvPr>
              <p:cNvSpPr/>
              <p:nvPr/>
            </p:nvSpPr>
            <p:spPr>
              <a:xfrm>
                <a:off x="656125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6" name="object 4218">
                <a:extLst>
                  <a:ext uri="{FF2B5EF4-FFF2-40B4-BE49-F238E27FC236}">
                    <a16:creationId xmlns:a16="http://schemas.microsoft.com/office/drawing/2014/main" id="{9BAD487B-BC55-1E5A-3B76-BF7B78A414B0}"/>
                  </a:ext>
                </a:extLst>
              </p:cNvPr>
              <p:cNvSpPr/>
              <p:nvPr/>
            </p:nvSpPr>
            <p:spPr>
              <a:xfrm>
                <a:off x="655998" y="7635577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7" name="object 4219">
                <a:extLst>
                  <a:ext uri="{FF2B5EF4-FFF2-40B4-BE49-F238E27FC236}">
                    <a16:creationId xmlns:a16="http://schemas.microsoft.com/office/drawing/2014/main" id="{A7989344-D9A5-5D2E-C996-FADAE7BA3EB7}"/>
                  </a:ext>
                </a:extLst>
              </p:cNvPr>
              <p:cNvSpPr/>
              <p:nvPr/>
            </p:nvSpPr>
            <p:spPr>
              <a:xfrm>
                <a:off x="67175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8" name="object 4220">
                <a:extLst>
                  <a:ext uri="{FF2B5EF4-FFF2-40B4-BE49-F238E27FC236}">
                    <a16:creationId xmlns:a16="http://schemas.microsoft.com/office/drawing/2014/main" id="{0D087855-B9F2-D085-1CE4-006309CCBB11}"/>
                  </a:ext>
                </a:extLst>
              </p:cNvPr>
              <p:cNvSpPr/>
              <p:nvPr/>
            </p:nvSpPr>
            <p:spPr>
              <a:xfrm>
                <a:off x="68478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099" name="object 4221">
                <a:extLst>
                  <a:ext uri="{FF2B5EF4-FFF2-40B4-BE49-F238E27FC236}">
                    <a16:creationId xmlns:a16="http://schemas.microsoft.com/office/drawing/2014/main" id="{18D91361-CA80-D836-4D52-E7D2E1B37967}"/>
                  </a:ext>
                </a:extLst>
              </p:cNvPr>
              <p:cNvSpPr/>
              <p:nvPr/>
            </p:nvSpPr>
            <p:spPr>
              <a:xfrm>
                <a:off x="68478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0" name="object 4222">
                <a:extLst>
                  <a:ext uri="{FF2B5EF4-FFF2-40B4-BE49-F238E27FC236}">
                    <a16:creationId xmlns:a16="http://schemas.microsoft.com/office/drawing/2014/main" id="{9B89868E-34C1-743F-4045-AC9695181C5C}"/>
                  </a:ext>
                </a:extLst>
              </p:cNvPr>
              <p:cNvSpPr/>
              <p:nvPr/>
            </p:nvSpPr>
            <p:spPr>
              <a:xfrm>
                <a:off x="700426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1" name="object 4223">
                <a:extLst>
                  <a:ext uri="{FF2B5EF4-FFF2-40B4-BE49-F238E27FC236}">
                    <a16:creationId xmlns:a16="http://schemas.microsoft.com/office/drawing/2014/main" id="{2B797FB9-1B9D-1E95-5CEF-E82320927231}"/>
                  </a:ext>
                </a:extLst>
              </p:cNvPr>
              <p:cNvSpPr/>
              <p:nvPr/>
            </p:nvSpPr>
            <p:spPr>
              <a:xfrm>
                <a:off x="7004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2" name="object 4224">
                <a:extLst>
                  <a:ext uri="{FF2B5EF4-FFF2-40B4-BE49-F238E27FC236}">
                    <a16:creationId xmlns:a16="http://schemas.microsoft.com/office/drawing/2014/main" id="{919F15EC-5756-A904-CEDE-2061F4D6339E}"/>
                  </a:ext>
                </a:extLst>
              </p:cNvPr>
              <p:cNvSpPr/>
              <p:nvPr/>
            </p:nvSpPr>
            <p:spPr>
              <a:xfrm>
                <a:off x="716053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3" name="object 4225">
                <a:extLst>
                  <a:ext uri="{FF2B5EF4-FFF2-40B4-BE49-F238E27FC236}">
                    <a16:creationId xmlns:a16="http://schemas.microsoft.com/office/drawing/2014/main" id="{69F41E7D-252A-6D05-4A5F-6BB6E4A3085F}"/>
                  </a:ext>
                </a:extLst>
              </p:cNvPr>
              <p:cNvSpPr/>
              <p:nvPr/>
            </p:nvSpPr>
            <p:spPr>
              <a:xfrm>
                <a:off x="731692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4" name="object 4226">
                <a:extLst>
                  <a:ext uri="{FF2B5EF4-FFF2-40B4-BE49-F238E27FC236}">
                    <a16:creationId xmlns:a16="http://schemas.microsoft.com/office/drawing/2014/main" id="{E0EB03FE-3B06-27B3-4756-A845C00E549E}"/>
                  </a:ext>
                </a:extLst>
              </p:cNvPr>
              <p:cNvSpPr/>
              <p:nvPr/>
            </p:nvSpPr>
            <p:spPr>
              <a:xfrm>
                <a:off x="744727" y="756534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5" name="object 4227">
                <a:extLst>
                  <a:ext uri="{FF2B5EF4-FFF2-40B4-BE49-F238E27FC236}">
                    <a16:creationId xmlns:a16="http://schemas.microsoft.com/office/drawing/2014/main" id="{771CE44D-D59B-C143-F682-C30A07EDFA32}"/>
                  </a:ext>
                </a:extLst>
              </p:cNvPr>
              <p:cNvSpPr/>
              <p:nvPr/>
            </p:nvSpPr>
            <p:spPr>
              <a:xfrm>
                <a:off x="744727" y="756534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8"/>
                    </a:lnTo>
                    <a:lnTo>
                      <a:pt x="0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" name="object 4228">
                <a:extLst>
                  <a:ext uri="{FF2B5EF4-FFF2-40B4-BE49-F238E27FC236}">
                    <a16:creationId xmlns:a16="http://schemas.microsoft.com/office/drawing/2014/main" id="{72DF1EED-87FE-23FA-CA29-BEB17CD9CD6D}"/>
                  </a:ext>
                </a:extLst>
              </p:cNvPr>
              <p:cNvSpPr/>
              <p:nvPr/>
            </p:nvSpPr>
            <p:spPr>
              <a:xfrm>
                <a:off x="7473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7" name="object 4229">
                <a:extLst>
                  <a:ext uri="{FF2B5EF4-FFF2-40B4-BE49-F238E27FC236}">
                    <a16:creationId xmlns:a16="http://schemas.microsoft.com/office/drawing/2014/main" id="{FF25011A-ECC0-50BA-C5E6-CFC3BD4E6323}"/>
                  </a:ext>
                </a:extLst>
              </p:cNvPr>
              <p:cNvSpPr/>
              <p:nvPr/>
            </p:nvSpPr>
            <p:spPr>
              <a:xfrm>
                <a:off x="731697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8" name="object 4230">
                <a:extLst>
                  <a:ext uri="{FF2B5EF4-FFF2-40B4-BE49-F238E27FC236}">
                    <a16:creationId xmlns:a16="http://schemas.microsoft.com/office/drawing/2014/main" id="{57D8B151-37AA-CE54-C72E-BB07C47809D6}"/>
                  </a:ext>
                </a:extLst>
              </p:cNvPr>
              <p:cNvSpPr/>
              <p:nvPr/>
            </p:nvSpPr>
            <p:spPr>
              <a:xfrm>
                <a:off x="716059" y="7567949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9" name="object 4231">
                <a:extLst>
                  <a:ext uri="{FF2B5EF4-FFF2-40B4-BE49-F238E27FC236}">
                    <a16:creationId xmlns:a16="http://schemas.microsoft.com/office/drawing/2014/main" id="{0922B5A9-4F0F-AE43-3744-5D4851578F4D}"/>
                  </a:ext>
                </a:extLst>
              </p:cNvPr>
              <p:cNvSpPr/>
              <p:nvPr/>
            </p:nvSpPr>
            <p:spPr>
              <a:xfrm>
                <a:off x="70303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0" name="object 4232">
                <a:extLst>
                  <a:ext uri="{FF2B5EF4-FFF2-40B4-BE49-F238E27FC236}">
                    <a16:creationId xmlns:a16="http://schemas.microsoft.com/office/drawing/2014/main" id="{32866AA6-486E-F2AE-9FBC-C2EF735C20F5}"/>
                  </a:ext>
                </a:extLst>
              </p:cNvPr>
              <p:cNvSpPr/>
              <p:nvPr/>
            </p:nvSpPr>
            <p:spPr>
              <a:xfrm>
                <a:off x="68739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1" name="object 4233">
                <a:extLst>
                  <a:ext uri="{FF2B5EF4-FFF2-40B4-BE49-F238E27FC236}">
                    <a16:creationId xmlns:a16="http://schemas.microsoft.com/office/drawing/2014/main" id="{64205EAB-F3A5-223F-D237-97138BC30E44}"/>
                  </a:ext>
                </a:extLst>
              </p:cNvPr>
              <p:cNvSpPr/>
              <p:nvPr/>
            </p:nvSpPr>
            <p:spPr>
              <a:xfrm>
                <a:off x="671756" y="7567949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2" name="object 4234">
                <a:extLst>
                  <a:ext uri="{FF2B5EF4-FFF2-40B4-BE49-F238E27FC236}">
                    <a16:creationId xmlns:a16="http://schemas.microsoft.com/office/drawing/2014/main" id="{5591702A-5FB2-C643-23E7-39F7CA3D2D6D}"/>
                  </a:ext>
                </a:extLst>
              </p:cNvPr>
              <p:cNvSpPr/>
              <p:nvPr/>
            </p:nvSpPr>
            <p:spPr>
              <a:xfrm>
                <a:off x="643088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3" name="object 4235">
                <a:extLst>
                  <a:ext uri="{FF2B5EF4-FFF2-40B4-BE49-F238E27FC236}">
                    <a16:creationId xmlns:a16="http://schemas.microsoft.com/office/drawing/2014/main" id="{4CD08547-301A-205F-B319-2603C884104C}"/>
                  </a:ext>
                </a:extLst>
              </p:cNvPr>
              <p:cNvSpPr/>
              <p:nvPr/>
            </p:nvSpPr>
            <p:spPr>
              <a:xfrm>
                <a:off x="611809" y="7567949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4" name="object 4236">
                <a:extLst>
                  <a:ext uri="{FF2B5EF4-FFF2-40B4-BE49-F238E27FC236}">
                    <a16:creationId xmlns:a16="http://schemas.microsoft.com/office/drawing/2014/main" id="{A3820759-B222-95CF-1FE7-413160738980}"/>
                  </a:ext>
                </a:extLst>
              </p:cNvPr>
              <p:cNvSpPr/>
              <p:nvPr/>
            </p:nvSpPr>
            <p:spPr>
              <a:xfrm>
                <a:off x="911514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5" name="object 4237">
                <a:extLst>
                  <a:ext uri="{FF2B5EF4-FFF2-40B4-BE49-F238E27FC236}">
                    <a16:creationId xmlns:a16="http://schemas.microsoft.com/office/drawing/2014/main" id="{173FAC44-CA4D-254F-F7ED-EAD93AE70B45}"/>
                  </a:ext>
                </a:extLst>
              </p:cNvPr>
              <p:cNvSpPr/>
              <p:nvPr/>
            </p:nvSpPr>
            <p:spPr>
              <a:xfrm>
                <a:off x="770783" y="7567949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6" name="object 4238">
                <a:extLst>
                  <a:ext uri="{FF2B5EF4-FFF2-40B4-BE49-F238E27FC236}">
                    <a16:creationId xmlns:a16="http://schemas.microsoft.com/office/drawing/2014/main" id="{FDE629A7-6F99-031D-0542-C38A2CDCA9CB}"/>
                  </a:ext>
                </a:extLst>
              </p:cNvPr>
              <p:cNvSpPr/>
              <p:nvPr/>
            </p:nvSpPr>
            <p:spPr>
              <a:xfrm>
                <a:off x="8958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7" name="object 4239">
                <a:extLst>
                  <a:ext uri="{FF2B5EF4-FFF2-40B4-BE49-F238E27FC236}">
                    <a16:creationId xmlns:a16="http://schemas.microsoft.com/office/drawing/2014/main" id="{E1A56F02-CC01-4B50-0B12-5F19D9097073}"/>
                  </a:ext>
                </a:extLst>
              </p:cNvPr>
              <p:cNvSpPr/>
              <p:nvPr/>
            </p:nvSpPr>
            <p:spPr>
              <a:xfrm>
                <a:off x="882840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8" name="object 4240">
                <a:extLst>
                  <a:ext uri="{FF2B5EF4-FFF2-40B4-BE49-F238E27FC236}">
                    <a16:creationId xmlns:a16="http://schemas.microsoft.com/office/drawing/2014/main" id="{CA5AFD60-08BB-3D93-6724-12E50651CA4C}"/>
                  </a:ext>
                </a:extLst>
              </p:cNvPr>
              <p:cNvSpPr/>
              <p:nvPr/>
            </p:nvSpPr>
            <p:spPr>
              <a:xfrm>
                <a:off x="88023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19" name="object 4241">
                <a:extLst>
                  <a:ext uri="{FF2B5EF4-FFF2-40B4-BE49-F238E27FC236}">
                    <a16:creationId xmlns:a16="http://schemas.microsoft.com/office/drawing/2014/main" id="{F2B466FA-4796-BE87-3A50-75EE208EDD3E}"/>
                  </a:ext>
                </a:extLst>
              </p:cNvPr>
              <p:cNvSpPr/>
              <p:nvPr/>
            </p:nvSpPr>
            <p:spPr>
              <a:xfrm>
                <a:off x="867213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0" name="object 4242">
                <a:extLst>
                  <a:ext uri="{FF2B5EF4-FFF2-40B4-BE49-F238E27FC236}">
                    <a16:creationId xmlns:a16="http://schemas.microsoft.com/office/drawing/2014/main" id="{117AD032-D8CA-595E-6A73-19D960B28EB4}"/>
                  </a:ext>
                </a:extLst>
              </p:cNvPr>
              <p:cNvSpPr/>
              <p:nvPr/>
            </p:nvSpPr>
            <p:spPr>
              <a:xfrm>
                <a:off x="867086" y="757303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1" name="object 4243">
                <a:extLst>
                  <a:ext uri="{FF2B5EF4-FFF2-40B4-BE49-F238E27FC236}">
                    <a16:creationId xmlns:a16="http://schemas.microsoft.com/office/drawing/2014/main" id="{79A98482-9720-1AA5-7F8C-A3802AB3952B}"/>
                  </a:ext>
                </a:extLst>
              </p:cNvPr>
              <p:cNvSpPr/>
              <p:nvPr/>
            </p:nvSpPr>
            <p:spPr>
              <a:xfrm>
                <a:off x="851574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2" name="object 4244">
                <a:extLst>
                  <a:ext uri="{FF2B5EF4-FFF2-40B4-BE49-F238E27FC236}">
                    <a16:creationId xmlns:a16="http://schemas.microsoft.com/office/drawing/2014/main" id="{5118FEB4-2FAB-2B93-687E-871BE612DC7A}"/>
                  </a:ext>
                </a:extLst>
              </p:cNvPr>
              <p:cNvSpPr/>
              <p:nvPr/>
            </p:nvSpPr>
            <p:spPr>
              <a:xfrm>
                <a:off x="838539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3" name="object 4245">
                <a:extLst>
                  <a:ext uri="{FF2B5EF4-FFF2-40B4-BE49-F238E27FC236}">
                    <a16:creationId xmlns:a16="http://schemas.microsoft.com/office/drawing/2014/main" id="{80947D3E-4439-3C46-612B-1A6A2FF28B17}"/>
                  </a:ext>
                </a:extLst>
              </p:cNvPr>
              <p:cNvSpPr/>
              <p:nvPr/>
            </p:nvSpPr>
            <p:spPr>
              <a:xfrm>
                <a:off x="83593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4" name="object 4246">
                <a:extLst>
                  <a:ext uri="{FF2B5EF4-FFF2-40B4-BE49-F238E27FC236}">
                    <a16:creationId xmlns:a16="http://schemas.microsoft.com/office/drawing/2014/main" id="{76300EB2-A854-0D6A-E1A8-3DFC65D6AF0D}"/>
                  </a:ext>
                </a:extLst>
              </p:cNvPr>
              <p:cNvSpPr/>
              <p:nvPr/>
            </p:nvSpPr>
            <p:spPr>
              <a:xfrm>
                <a:off x="822911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5" name="object 4247">
                <a:extLst>
                  <a:ext uri="{FF2B5EF4-FFF2-40B4-BE49-F238E27FC236}">
                    <a16:creationId xmlns:a16="http://schemas.microsoft.com/office/drawing/2014/main" id="{494AC661-7561-9AD8-D7DC-1D89CA91EF0D}"/>
                  </a:ext>
                </a:extLst>
              </p:cNvPr>
              <p:cNvSpPr/>
              <p:nvPr/>
            </p:nvSpPr>
            <p:spPr>
              <a:xfrm>
                <a:off x="820295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6" name="object 4248">
                <a:extLst>
                  <a:ext uri="{FF2B5EF4-FFF2-40B4-BE49-F238E27FC236}">
                    <a16:creationId xmlns:a16="http://schemas.microsoft.com/office/drawing/2014/main" id="{5E6688E5-398F-A7E9-0B18-AC26EF52C530}"/>
                  </a:ext>
                </a:extLst>
              </p:cNvPr>
              <p:cNvSpPr/>
              <p:nvPr/>
            </p:nvSpPr>
            <p:spPr>
              <a:xfrm>
                <a:off x="80727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7" name="object 4249">
                <a:extLst>
                  <a:ext uri="{FF2B5EF4-FFF2-40B4-BE49-F238E27FC236}">
                    <a16:creationId xmlns:a16="http://schemas.microsoft.com/office/drawing/2014/main" id="{C0588658-811B-DCFC-E708-5D2E31082885}"/>
                  </a:ext>
                </a:extLst>
              </p:cNvPr>
              <p:cNvSpPr/>
              <p:nvPr/>
            </p:nvSpPr>
            <p:spPr>
              <a:xfrm>
                <a:off x="791632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8" name="object 4250">
                <a:extLst>
                  <a:ext uri="{FF2B5EF4-FFF2-40B4-BE49-F238E27FC236}">
                    <a16:creationId xmlns:a16="http://schemas.microsoft.com/office/drawing/2014/main" id="{66DD5597-00A0-16FA-FCE1-48DD6D79C91E}"/>
                  </a:ext>
                </a:extLst>
              </p:cNvPr>
              <p:cNvSpPr/>
              <p:nvPr/>
            </p:nvSpPr>
            <p:spPr>
              <a:xfrm>
                <a:off x="778598" y="7573159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57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29" name="object 4251">
                <a:extLst>
                  <a:ext uri="{FF2B5EF4-FFF2-40B4-BE49-F238E27FC236}">
                    <a16:creationId xmlns:a16="http://schemas.microsoft.com/office/drawing/2014/main" id="{DAA401A4-FA6B-98FE-5567-A64C0C1B2337}"/>
                  </a:ext>
                </a:extLst>
              </p:cNvPr>
              <p:cNvSpPr/>
              <p:nvPr/>
            </p:nvSpPr>
            <p:spPr>
              <a:xfrm>
                <a:off x="775994" y="7573159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57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0" name="object 4252">
                <a:extLst>
                  <a:ext uri="{FF2B5EF4-FFF2-40B4-BE49-F238E27FC236}">
                    <a16:creationId xmlns:a16="http://schemas.microsoft.com/office/drawing/2014/main" id="{05D1315A-F770-C868-7BF8-FBC6A26F7968}"/>
                  </a:ext>
                </a:extLst>
              </p:cNvPr>
              <p:cNvSpPr/>
              <p:nvPr/>
            </p:nvSpPr>
            <p:spPr>
              <a:xfrm>
                <a:off x="76297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1" name="object 4253">
                <a:extLst>
                  <a:ext uri="{FF2B5EF4-FFF2-40B4-BE49-F238E27FC236}">
                    <a16:creationId xmlns:a16="http://schemas.microsoft.com/office/drawing/2014/main" id="{9587237B-B88B-F503-371F-EDFED8FFD161}"/>
                  </a:ext>
                </a:extLst>
              </p:cNvPr>
              <p:cNvSpPr/>
              <p:nvPr/>
            </p:nvSpPr>
            <p:spPr>
              <a:xfrm>
                <a:off x="778598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2" name="object 4254">
                <a:extLst>
                  <a:ext uri="{FF2B5EF4-FFF2-40B4-BE49-F238E27FC236}">
                    <a16:creationId xmlns:a16="http://schemas.microsoft.com/office/drawing/2014/main" id="{846878DF-84FC-9EA3-306F-1E378DE00A36}"/>
                  </a:ext>
                </a:extLst>
              </p:cNvPr>
              <p:cNvSpPr/>
              <p:nvPr/>
            </p:nvSpPr>
            <p:spPr>
              <a:xfrm>
                <a:off x="791632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3" name="object 4255">
                <a:extLst>
                  <a:ext uri="{FF2B5EF4-FFF2-40B4-BE49-F238E27FC236}">
                    <a16:creationId xmlns:a16="http://schemas.microsoft.com/office/drawing/2014/main" id="{FF8AC17B-645B-DC8F-5639-27C59A5C4AC3}"/>
                  </a:ext>
                </a:extLst>
              </p:cNvPr>
              <p:cNvSpPr/>
              <p:nvPr/>
            </p:nvSpPr>
            <p:spPr>
              <a:xfrm>
                <a:off x="807272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4" name="object 4256">
                <a:extLst>
                  <a:ext uri="{FF2B5EF4-FFF2-40B4-BE49-F238E27FC236}">
                    <a16:creationId xmlns:a16="http://schemas.microsoft.com/office/drawing/2014/main" id="{9FD0BBC2-3409-B8DE-C561-9C88BBF9DD9A}"/>
                  </a:ext>
                </a:extLst>
              </p:cNvPr>
              <p:cNvSpPr/>
              <p:nvPr/>
            </p:nvSpPr>
            <p:spPr>
              <a:xfrm>
                <a:off x="822911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5" name="object 4257">
                <a:extLst>
                  <a:ext uri="{FF2B5EF4-FFF2-40B4-BE49-F238E27FC236}">
                    <a16:creationId xmlns:a16="http://schemas.microsoft.com/office/drawing/2014/main" id="{F6AC4D5F-546B-F237-C725-1B18B5E81587}"/>
                  </a:ext>
                </a:extLst>
              </p:cNvPr>
              <p:cNvSpPr/>
              <p:nvPr/>
            </p:nvSpPr>
            <p:spPr>
              <a:xfrm>
                <a:off x="838539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6" name="object 4258">
                <a:extLst>
                  <a:ext uri="{FF2B5EF4-FFF2-40B4-BE49-F238E27FC236}">
                    <a16:creationId xmlns:a16="http://schemas.microsoft.com/office/drawing/2014/main" id="{AB5A33C2-1350-671C-D8A7-FC489CAE3621}"/>
                  </a:ext>
                </a:extLst>
              </p:cNvPr>
              <p:cNvSpPr/>
              <p:nvPr/>
            </p:nvSpPr>
            <p:spPr>
              <a:xfrm>
                <a:off x="851574" y="7640912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7" name="object 4259">
                <a:extLst>
                  <a:ext uri="{FF2B5EF4-FFF2-40B4-BE49-F238E27FC236}">
                    <a16:creationId xmlns:a16="http://schemas.microsoft.com/office/drawing/2014/main" id="{AA940920-CC89-9FF6-28B2-3FB2F9A7F2F4}"/>
                  </a:ext>
                </a:extLst>
              </p:cNvPr>
              <p:cNvSpPr/>
              <p:nvPr/>
            </p:nvSpPr>
            <p:spPr>
              <a:xfrm>
                <a:off x="882840" y="7640912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8" name="object 4260">
                <a:extLst>
                  <a:ext uri="{FF2B5EF4-FFF2-40B4-BE49-F238E27FC236}">
                    <a16:creationId xmlns:a16="http://schemas.microsoft.com/office/drawing/2014/main" id="{D15BA431-8CE8-FC2A-4B5D-6D0449499514}"/>
                  </a:ext>
                </a:extLst>
              </p:cNvPr>
              <p:cNvSpPr/>
              <p:nvPr/>
            </p:nvSpPr>
            <p:spPr>
              <a:xfrm>
                <a:off x="895874" y="7640912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39" name="object 4261">
                <a:extLst>
                  <a:ext uri="{FF2B5EF4-FFF2-40B4-BE49-F238E27FC236}">
                    <a16:creationId xmlns:a16="http://schemas.microsoft.com/office/drawing/2014/main" id="{73014D6F-A6F1-7B3B-CD24-0406966A9EBF}"/>
                  </a:ext>
                </a:extLst>
              </p:cNvPr>
              <p:cNvSpPr/>
              <p:nvPr/>
            </p:nvSpPr>
            <p:spPr>
              <a:xfrm>
                <a:off x="762971" y="757576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5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0" name="object 4262">
                <a:extLst>
                  <a:ext uri="{FF2B5EF4-FFF2-40B4-BE49-F238E27FC236}">
                    <a16:creationId xmlns:a16="http://schemas.microsoft.com/office/drawing/2014/main" id="{9522835C-EB19-7DEF-FC91-2208DE17208E}"/>
                  </a:ext>
                </a:extLst>
              </p:cNvPr>
              <p:cNvSpPr/>
              <p:nvPr/>
            </p:nvSpPr>
            <p:spPr>
              <a:xfrm>
                <a:off x="760366" y="7567948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1" name="object 4263">
                <a:extLst>
                  <a:ext uri="{FF2B5EF4-FFF2-40B4-BE49-F238E27FC236}">
                    <a16:creationId xmlns:a16="http://schemas.microsoft.com/office/drawing/2014/main" id="{51FCEEC1-B88B-301E-F0DD-34D971D1722C}"/>
                  </a:ext>
                </a:extLst>
              </p:cNvPr>
              <p:cNvSpPr/>
              <p:nvPr/>
            </p:nvSpPr>
            <p:spPr>
              <a:xfrm>
                <a:off x="752541" y="7633101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10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2" name="object 4264">
                <a:extLst>
                  <a:ext uri="{FF2B5EF4-FFF2-40B4-BE49-F238E27FC236}">
                    <a16:creationId xmlns:a16="http://schemas.microsoft.com/office/drawing/2014/main" id="{6B4B3E3F-59A2-064C-1296-FA97CE5D7003}"/>
                  </a:ext>
                </a:extLst>
              </p:cNvPr>
              <p:cNvSpPr/>
              <p:nvPr/>
            </p:nvSpPr>
            <p:spPr>
              <a:xfrm>
                <a:off x="611811" y="7633099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3" name="object 4265">
                <a:extLst>
                  <a:ext uri="{FF2B5EF4-FFF2-40B4-BE49-F238E27FC236}">
                    <a16:creationId xmlns:a16="http://schemas.microsoft.com/office/drawing/2014/main" id="{6CCFD581-4DE2-5719-D182-969BADAE2B21}"/>
                  </a:ext>
                </a:extLst>
              </p:cNvPr>
              <p:cNvSpPr/>
              <p:nvPr/>
            </p:nvSpPr>
            <p:spPr>
              <a:xfrm>
                <a:off x="762974" y="7567949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4" name="object 4266">
                <a:extLst>
                  <a:ext uri="{FF2B5EF4-FFF2-40B4-BE49-F238E27FC236}">
                    <a16:creationId xmlns:a16="http://schemas.microsoft.com/office/drawing/2014/main" id="{F7F90AD6-3AF6-654E-27F2-032A5B0DAA49}"/>
                  </a:ext>
                </a:extLst>
              </p:cNvPr>
              <p:cNvSpPr/>
              <p:nvPr/>
            </p:nvSpPr>
            <p:spPr>
              <a:xfrm>
                <a:off x="901086" y="7567953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5" name="object 4267">
                <a:extLst>
                  <a:ext uri="{FF2B5EF4-FFF2-40B4-BE49-F238E27FC236}">
                    <a16:creationId xmlns:a16="http://schemas.microsoft.com/office/drawing/2014/main" id="{E06123E9-01B7-2FAD-7FAF-64F425E65391}"/>
                  </a:ext>
                </a:extLst>
              </p:cNvPr>
              <p:cNvSpPr/>
              <p:nvPr/>
            </p:nvSpPr>
            <p:spPr>
              <a:xfrm>
                <a:off x="1213808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6" name="object 4268">
                <a:extLst>
                  <a:ext uri="{FF2B5EF4-FFF2-40B4-BE49-F238E27FC236}">
                    <a16:creationId xmlns:a16="http://schemas.microsoft.com/office/drawing/2014/main" id="{BC323D9A-B07D-31A5-11FB-9CC29FD62427}"/>
                  </a:ext>
                </a:extLst>
              </p:cNvPr>
              <p:cNvSpPr/>
              <p:nvPr/>
            </p:nvSpPr>
            <p:spPr>
              <a:xfrm>
                <a:off x="1221634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7" name="object 4269">
                <a:extLst>
                  <a:ext uri="{FF2B5EF4-FFF2-40B4-BE49-F238E27FC236}">
                    <a16:creationId xmlns:a16="http://schemas.microsoft.com/office/drawing/2014/main" id="{50AD54A7-3C03-B928-B028-35D7CE668AA3}"/>
                  </a:ext>
                </a:extLst>
              </p:cNvPr>
              <p:cNvSpPr/>
              <p:nvPr/>
            </p:nvSpPr>
            <p:spPr>
              <a:xfrm>
                <a:off x="122684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8" name="object 4270">
                <a:extLst>
                  <a:ext uri="{FF2B5EF4-FFF2-40B4-BE49-F238E27FC236}">
                    <a16:creationId xmlns:a16="http://schemas.microsoft.com/office/drawing/2014/main" id="{E2280EDC-D4C1-44E7-BAD4-43DD65960C71}"/>
                  </a:ext>
                </a:extLst>
              </p:cNvPr>
              <p:cNvSpPr/>
              <p:nvPr/>
            </p:nvSpPr>
            <p:spPr>
              <a:xfrm>
                <a:off x="12268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49" name="object 4271">
                <a:extLst>
                  <a:ext uri="{FF2B5EF4-FFF2-40B4-BE49-F238E27FC236}">
                    <a16:creationId xmlns:a16="http://schemas.microsoft.com/office/drawing/2014/main" id="{0C64297C-86C6-623E-32DC-E16F8DDF7795}"/>
                  </a:ext>
                </a:extLst>
              </p:cNvPr>
              <p:cNvSpPr/>
              <p:nvPr/>
            </p:nvSpPr>
            <p:spPr>
              <a:xfrm>
                <a:off x="124248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0" name="object 4272">
                <a:extLst>
                  <a:ext uri="{FF2B5EF4-FFF2-40B4-BE49-F238E27FC236}">
                    <a16:creationId xmlns:a16="http://schemas.microsoft.com/office/drawing/2014/main" id="{49917960-8140-C75B-1733-509F2DE122C7}"/>
                  </a:ext>
                </a:extLst>
              </p:cNvPr>
              <p:cNvSpPr/>
              <p:nvPr/>
            </p:nvSpPr>
            <p:spPr>
              <a:xfrm>
                <a:off x="125811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1" name="object 4273">
                <a:extLst>
                  <a:ext uri="{FF2B5EF4-FFF2-40B4-BE49-F238E27FC236}">
                    <a16:creationId xmlns:a16="http://schemas.microsoft.com/office/drawing/2014/main" id="{D1DD2491-18B8-AC35-94FC-0AF11776C9B3}"/>
                  </a:ext>
                </a:extLst>
              </p:cNvPr>
              <p:cNvSpPr/>
              <p:nvPr/>
            </p:nvSpPr>
            <p:spPr>
              <a:xfrm>
                <a:off x="1257983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2" name="object 4274">
                <a:extLst>
                  <a:ext uri="{FF2B5EF4-FFF2-40B4-BE49-F238E27FC236}">
                    <a16:creationId xmlns:a16="http://schemas.microsoft.com/office/drawing/2014/main" id="{B9795F10-0D9E-1016-F663-82B9E21594C2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3" name="object 4275">
                <a:extLst>
                  <a:ext uri="{FF2B5EF4-FFF2-40B4-BE49-F238E27FC236}">
                    <a16:creationId xmlns:a16="http://schemas.microsoft.com/office/drawing/2014/main" id="{3F574CC8-79EA-0498-F1FE-9CA1EAB1F16C}"/>
                  </a:ext>
                </a:extLst>
              </p:cNvPr>
              <p:cNvSpPr/>
              <p:nvPr/>
            </p:nvSpPr>
            <p:spPr>
              <a:xfrm>
                <a:off x="1271145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4" name="object 4276">
                <a:extLst>
                  <a:ext uri="{FF2B5EF4-FFF2-40B4-BE49-F238E27FC236}">
                    <a16:creationId xmlns:a16="http://schemas.microsoft.com/office/drawing/2014/main" id="{1DEF36E6-E825-BD7B-A3C8-9470468E7171}"/>
                  </a:ext>
                </a:extLst>
              </p:cNvPr>
              <p:cNvSpPr/>
              <p:nvPr/>
            </p:nvSpPr>
            <p:spPr>
              <a:xfrm>
                <a:off x="128678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5" name="object 4277">
                <a:extLst>
                  <a:ext uri="{FF2B5EF4-FFF2-40B4-BE49-F238E27FC236}">
                    <a16:creationId xmlns:a16="http://schemas.microsoft.com/office/drawing/2014/main" id="{B02C88F5-F61D-EC5A-1FD3-E73FC5D59AF3}"/>
                  </a:ext>
                </a:extLst>
              </p:cNvPr>
              <p:cNvSpPr/>
              <p:nvPr/>
            </p:nvSpPr>
            <p:spPr>
              <a:xfrm>
                <a:off x="1286657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6" name="object 4278">
                <a:extLst>
                  <a:ext uri="{FF2B5EF4-FFF2-40B4-BE49-F238E27FC236}">
                    <a16:creationId xmlns:a16="http://schemas.microsoft.com/office/drawing/2014/main" id="{045AF4C7-2F2F-5E1D-54AC-C15A94DAFEF9}"/>
                  </a:ext>
                </a:extLst>
              </p:cNvPr>
              <p:cNvSpPr/>
              <p:nvPr/>
            </p:nvSpPr>
            <p:spPr>
              <a:xfrm>
                <a:off x="13024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7" name="object 4279">
                <a:extLst>
                  <a:ext uri="{FF2B5EF4-FFF2-40B4-BE49-F238E27FC236}">
                    <a16:creationId xmlns:a16="http://schemas.microsoft.com/office/drawing/2014/main" id="{37FB8D77-8AC8-98DC-2DEA-F58EF9B8ED92}"/>
                  </a:ext>
                </a:extLst>
              </p:cNvPr>
              <p:cNvSpPr/>
              <p:nvPr/>
            </p:nvSpPr>
            <p:spPr>
              <a:xfrm>
                <a:off x="131805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8" name="object 4280">
                <a:extLst>
                  <a:ext uri="{FF2B5EF4-FFF2-40B4-BE49-F238E27FC236}">
                    <a16:creationId xmlns:a16="http://schemas.microsoft.com/office/drawing/2014/main" id="{E0D4D397-A616-99DA-AFEF-F9354BB9210C}"/>
                  </a:ext>
                </a:extLst>
              </p:cNvPr>
              <p:cNvSpPr/>
              <p:nvPr/>
            </p:nvSpPr>
            <p:spPr>
              <a:xfrm>
                <a:off x="1333690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59" name="object 4281">
                <a:extLst>
                  <a:ext uri="{FF2B5EF4-FFF2-40B4-BE49-F238E27FC236}">
                    <a16:creationId xmlns:a16="http://schemas.microsoft.com/office/drawing/2014/main" id="{D5F1F61C-DCDB-A77F-CCBF-CDB7D751B3F8}"/>
                  </a:ext>
                </a:extLst>
              </p:cNvPr>
              <p:cNvSpPr/>
              <p:nvPr/>
            </p:nvSpPr>
            <p:spPr>
              <a:xfrm>
                <a:off x="1346724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0" name="object 4282">
                <a:extLst>
                  <a:ext uri="{FF2B5EF4-FFF2-40B4-BE49-F238E27FC236}">
                    <a16:creationId xmlns:a16="http://schemas.microsoft.com/office/drawing/2014/main" id="{022CE53B-8F3E-EB04-26E1-2F99E3E353DA}"/>
                  </a:ext>
                </a:extLst>
              </p:cNvPr>
              <p:cNvSpPr/>
              <p:nvPr/>
            </p:nvSpPr>
            <p:spPr>
              <a:xfrm>
                <a:off x="1346730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1" name="object 4283">
                <a:extLst>
                  <a:ext uri="{FF2B5EF4-FFF2-40B4-BE49-F238E27FC236}">
                    <a16:creationId xmlns:a16="http://schemas.microsoft.com/office/drawing/2014/main" id="{0D61FA88-DC2C-5A8B-8453-D403AE97C2E5}"/>
                  </a:ext>
                </a:extLst>
              </p:cNvPr>
              <p:cNvSpPr/>
              <p:nvPr/>
            </p:nvSpPr>
            <p:spPr>
              <a:xfrm>
                <a:off x="1333694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2" name="object 4284">
                <a:extLst>
                  <a:ext uri="{FF2B5EF4-FFF2-40B4-BE49-F238E27FC236}">
                    <a16:creationId xmlns:a16="http://schemas.microsoft.com/office/drawing/2014/main" id="{8851B846-5DED-7F36-1A96-17E3F2DDFFAF}"/>
                  </a:ext>
                </a:extLst>
              </p:cNvPr>
              <p:cNvSpPr/>
              <p:nvPr/>
            </p:nvSpPr>
            <p:spPr>
              <a:xfrm>
                <a:off x="1318056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3" name="object 4285">
                <a:extLst>
                  <a:ext uri="{FF2B5EF4-FFF2-40B4-BE49-F238E27FC236}">
                    <a16:creationId xmlns:a16="http://schemas.microsoft.com/office/drawing/2014/main" id="{EDDF9D08-18D3-62A6-B4FF-F3221652B66E}"/>
                  </a:ext>
                </a:extLst>
              </p:cNvPr>
              <p:cNvSpPr/>
              <p:nvPr/>
            </p:nvSpPr>
            <p:spPr>
              <a:xfrm>
                <a:off x="130242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2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4" name="object 4286">
                <a:extLst>
                  <a:ext uri="{FF2B5EF4-FFF2-40B4-BE49-F238E27FC236}">
                    <a16:creationId xmlns:a16="http://schemas.microsoft.com/office/drawing/2014/main" id="{6F024853-F051-8C35-3C0C-A8E74B57AD9E}"/>
                  </a:ext>
                </a:extLst>
              </p:cNvPr>
              <p:cNvSpPr/>
              <p:nvPr/>
            </p:nvSpPr>
            <p:spPr>
              <a:xfrm>
                <a:off x="1273747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5" name="object 4287">
                <a:extLst>
                  <a:ext uri="{FF2B5EF4-FFF2-40B4-BE49-F238E27FC236}">
                    <a16:creationId xmlns:a16="http://schemas.microsoft.com/office/drawing/2014/main" id="{D20BE46A-B831-0723-9D96-BFA9446855B5}"/>
                  </a:ext>
                </a:extLst>
              </p:cNvPr>
              <p:cNvSpPr/>
              <p:nvPr/>
            </p:nvSpPr>
            <p:spPr>
              <a:xfrm>
                <a:off x="1242481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5633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6" name="object 4288">
                <a:extLst>
                  <a:ext uri="{FF2B5EF4-FFF2-40B4-BE49-F238E27FC236}">
                    <a16:creationId xmlns:a16="http://schemas.microsoft.com/office/drawing/2014/main" id="{68C09C2D-352D-756C-9D1F-D7B9CBE44547}"/>
                  </a:ext>
                </a:extLst>
              </p:cNvPr>
              <p:cNvSpPr/>
              <p:nvPr/>
            </p:nvSpPr>
            <p:spPr>
              <a:xfrm>
                <a:off x="1229452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7" name="object 4289">
                <a:extLst>
                  <a:ext uri="{FF2B5EF4-FFF2-40B4-BE49-F238E27FC236}">
                    <a16:creationId xmlns:a16="http://schemas.microsoft.com/office/drawing/2014/main" id="{679EC26F-95E1-68CD-0B80-F6D09C7C708C}"/>
                  </a:ext>
                </a:extLst>
              </p:cNvPr>
              <p:cNvSpPr/>
              <p:nvPr/>
            </p:nvSpPr>
            <p:spPr>
              <a:xfrm>
                <a:off x="1213813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8" name="object 4290">
                <a:extLst>
                  <a:ext uri="{FF2B5EF4-FFF2-40B4-BE49-F238E27FC236}">
                    <a16:creationId xmlns:a16="http://schemas.microsoft.com/office/drawing/2014/main" id="{18C45578-4A1C-ABB7-169A-5CEBA20144D2}"/>
                  </a:ext>
                </a:extLst>
              </p:cNvPr>
              <p:cNvSpPr/>
              <p:nvPr/>
            </p:nvSpPr>
            <p:spPr>
              <a:xfrm>
                <a:off x="151351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69" name="object 4291">
                <a:extLst>
                  <a:ext uri="{FF2B5EF4-FFF2-40B4-BE49-F238E27FC236}">
                    <a16:creationId xmlns:a16="http://schemas.microsoft.com/office/drawing/2014/main" id="{3C31067B-886B-F8CE-4B9D-BA1CA26BA91E}"/>
                  </a:ext>
                </a:extLst>
              </p:cNvPr>
              <p:cNvSpPr/>
              <p:nvPr/>
            </p:nvSpPr>
            <p:spPr>
              <a:xfrm>
                <a:off x="1372779" y="6739224"/>
                <a:ext cx="13081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0809">
                    <a:moveTo>
                      <a:pt x="13030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0" name="object 4292">
                <a:extLst>
                  <a:ext uri="{FF2B5EF4-FFF2-40B4-BE49-F238E27FC236}">
                    <a16:creationId xmlns:a16="http://schemas.microsoft.com/office/drawing/2014/main" id="{7CF6F22A-AF27-5C61-8015-D5792552745D}"/>
                  </a:ext>
                </a:extLst>
              </p:cNvPr>
              <p:cNvSpPr/>
              <p:nvPr/>
            </p:nvSpPr>
            <p:spPr>
              <a:xfrm>
                <a:off x="14978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1" name="object 4293">
                <a:extLst>
                  <a:ext uri="{FF2B5EF4-FFF2-40B4-BE49-F238E27FC236}">
                    <a16:creationId xmlns:a16="http://schemas.microsoft.com/office/drawing/2014/main" id="{83EE7BFA-8425-45CC-A093-530FA9444452}"/>
                  </a:ext>
                </a:extLst>
              </p:cNvPr>
              <p:cNvSpPr/>
              <p:nvPr/>
            </p:nvSpPr>
            <p:spPr>
              <a:xfrm>
                <a:off x="1497872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2" name="object 4294">
                <a:extLst>
                  <a:ext uri="{FF2B5EF4-FFF2-40B4-BE49-F238E27FC236}">
                    <a16:creationId xmlns:a16="http://schemas.microsoft.com/office/drawing/2014/main" id="{AD364999-261D-9994-62FB-304A85D0F159}"/>
                  </a:ext>
                </a:extLst>
              </p:cNvPr>
              <p:cNvSpPr/>
              <p:nvPr/>
            </p:nvSpPr>
            <p:spPr>
              <a:xfrm>
                <a:off x="1484836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3" name="object 4295">
                <a:extLst>
                  <a:ext uri="{FF2B5EF4-FFF2-40B4-BE49-F238E27FC236}">
                    <a16:creationId xmlns:a16="http://schemas.microsoft.com/office/drawing/2014/main" id="{CF074879-B1B0-A45E-3D43-FEDFF577A113}"/>
                  </a:ext>
                </a:extLst>
              </p:cNvPr>
              <p:cNvSpPr/>
              <p:nvPr/>
            </p:nvSpPr>
            <p:spPr>
              <a:xfrm>
                <a:off x="1482233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4" name="object 4296">
                <a:extLst>
                  <a:ext uri="{FF2B5EF4-FFF2-40B4-BE49-F238E27FC236}">
                    <a16:creationId xmlns:a16="http://schemas.microsoft.com/office/drawing/2014/main" id="{17751A19-A283-7DB7-B292-88B916FF2899}"/>
                  </a:ext>
                </a:extLst>
              </p:cNvPr>
              <p:cNvSpPr/>
              <p:nvPr/>
            </p:nvSpPr>
            <p:spPr>
              <a:xfrm>
                <a:off x="14691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5" name="object 4297">
                <a:extLst>
                  <a:ext uri="{FF2B5EF4-FFF2-40B4-BE49-F238E27FC236}">
                    <a16:creationId xmlns:a16="http://schemas.microsoft.com/office/drawing/2014/main" id="{CFCDC02B-0A9B-0F71-9EE8-01E85EFB73C6}"/>
                  </a:ext>
                </a:extLst>
              </p:cNvPr>
              <p:cNvSpPr/>
              <p:nvPr/>
            </p:nvSpPr>
            <p:spPr>
              <a:xfrm>
                <a:off x="145357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6" name="object 4298">
                <a:extLst>
                  <a:ext uri="{FF2B5EF4-FFF2-40B4-BE49-F238E27FC236}">
                    <a16:creationId xmlns:a16="http://schemas.microsoft.com/office/drawing/2014/main" id="{943E7EB9-441C-9319-6E47-891E7DE2698D}"/>
                  </a:ext>
                </a:extLst>
              </p:cNvPr>
              <p:cNvSpPr/>
              <p:nvPr/>
            </p:nvSpPr>
            <p:spPr>
              <a:xfrm>
                <a:off x="14379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7" name="object 4299">
                <a:extLst>
                  <a:ext uri="{FF2B5EF4-FFF2-40B4-BE49-F238E27FC236}">
                    <a16:creationId xmlns:a16="http://schemas.microsoft.com/office/drawing/2014/main" id="{583B5AF0-8824-BB69-BAD5-E5AEB0B8C686}"/>
                  </a:ext>
                </a:extLst>
              </p:cNvPr>
              <p:cNvSpPr/>
              <p:nvPr/>
            </p:nvSpPr>
            <p:spPr>
              <a:xfrm>
                <a:off x="142229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8" name="object 4300">
                <a:extLst>
                  <a:ext uri="{FF2B5EF4-FFF2-40B4-BE49-F238E27FC236}">
                    <a16:creationId xmlns:a16="http://schemas.microsoft.com/office/drawing/2014/main" id="{07E014D0-44B7-D637-FA11-C3470F7E9BB6}"/>
                  </a:ext>
                </a:extLst>
              </p:cNvPr>
              <p:cNvSpPr/>
              <p:nvPr/>
            </p:nvSpPr>
            <p:spPr>
              <a:xfrm>
                <a:off x="140926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79" name="object 4301">
                <a:extLst>
                  <a:ext uri="{FF2B5EF4-FFF2-40B4-BE49-F238E27FC236}">
                    <a16:creationId xmlns:a16="http://schemas.microsoft.com/office/drawing/2014/main" id="{5EF256DB-6512-1C18-3485-F9FA433D6B2C}"/>
                  </a:ext>
                </a:extLst>
              </p:cNvPr>
              <p:cNvSpPr/>
              <p:nvPr/>
            </p:nvSpPr>
            <p:spPr>
              <a:xfrm>
                <a:off x="139363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0" name="object 4302">
                <a:extLst>
                  <a:ext uri="{FF2B5EF4-FFF2-40B4-BE49-F238E27FC236}">
                    <a16:creationId xmlns:a16="http://schemas.microsoft.com/office/drawing/2014/main" id="{FB7CB885-6668-C959-54FE-7190CCA2EEE7}"/>
                  </a:ext>
                </a:extLst>
              </p:cNvPr>
              <p:cNvSpPr/>
              <p:nvPr/>
            </p:nvSpPr>
            <p:spPr>
              <a:xfrm>
                <a:off x="137799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1" name="object 4303">
                <a:extLst>
                  <a:ext uri="{FF2B5EF4-FFF2-40B4-BE49-F238E27FC236}">
                    <a16:creationId xmlns:a16="http://schemas.microsoft.com/office/drawing/2014/main" id="{AC1F1F13-E3C1-17B6-C983-BFFB6895A27A}"/>
                  </a:ext>
                </a:extLst>
              </p:cNvPr>
              <p:cNvSpPr/>
              <p:nvPr/>
            </p:nvSpPr>
            <p:spPr>
              <a:xfrm>
                <a:off x="13649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2" name="object 4304">
                <a:extLst>
                  <a:ext uri="{FF2B5EF4-FFF2-40B4-BE49-F238E27FC236}">
                    <a16:creationId xmlns:a16="http://schemas.microsoft.com/office/drawing/2014/main" id="{13B4FE6E-214B-C091-BDAC-6611E6ABCE5B}"/>
                  </a:ext>
                </a:extLst>
              </p:cNvPr>
              <p:cNvSpPr/>
              <p:nvPr/>
            </p:nvSpPr>
            <p:spPr>
              <a:xfrm>
                <a:off x="1377991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3" name="object 4305">
                <a:extLst>
                  <a:ext uri="{FF2B5EF4-FFF2-40B4-BE49-F238E27FC236}">
                    <a16:creationId xmlns:a16="http://schemas.microsoft.com/office/drawing/2014/main" id="{45811A7F-9B8C-75A6-562F-898EEC4ACE3B}"/>
                  </a:ext>
                </a:extLst>
              </p:cNvPr>
              <p:cNvSpPr/>
              <p:nvPr/>
            </p:nvSpPr>
            <p:spPr>
              <a:xfrm>
                <a:off x="139363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4" name="object 4306">
                <a:extLst>
                  <a:ext uri="{FF2B5EF4-FFF2-40B4-BE49-F238E27FC236}">
                    <a16:creationId xmlns:a16="http://schemas.microsoft.com/office/drawing/2014/main" id="{9A70B08E-ABA2-D402-FA23-F35A9B69B50E}"/>
                  </a:ext>
                </a:extLst>
              </p:cNvPr>
              <p:cNvSpPr/>
              <p:nvPr/>
            </p:nvSpPr>
            <p:spPr>
              <a:xfrm>
                <a:off x="140926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5" name="object 4307">
                <a:extLst>
                  <a:ext uri="{FF2B5EF4-FFF2-40B4-BE49-F238E27FC236}">
                    <a16:creationId xmlns:a16="http://schemas.microsoft.com/office/drawing/2014/main" id="{FE51ECC2-60A5-6B4C-C8DB-9219B45BB699}"/>
                  </a:ext>
                </a:extLst>
              </p:cNvPr>
              <p:cNvSpPr/>
              <p:nvPr/>
            </p:nvSpPr>
            <p:spPr>
              <a:xfrm>
                <a:off x="142229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6" name="object 4308">
                <a:extLst>
                  <a:ext uri="{FF2B5EF4-FFF2-40B4-BE49-F238E27FC236}">
                    <a16:creationId xmlns:a16="http://schemas.microsoft.com/office/drawing/2014/main" id="{9BF526FF-D2C9-8FFB-D8ED-2F7B9A6FDECC}"/>
                  </a:ext>
                </a:extLst>
              </p:cNvPr>
              <p:cNvSpPr/>
              <p:nvPr/>
            </p:nvSpPr>
            <p:spPr>
              <a:xfrm>
                <a:off x="14379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7" name="object 4309">
                <a:extLst>
                  <a:ext uri="{FF2B5EF4-FFF2-40B4-BE49-F238E27FC236}">
                    <a16:creationId xmlns:a16="http://schemas.microsoft.com/office/drawing/2014/main" id="{E092E6D7-FBD2-B8BE-6167-D91BD7B35393}"/>
                  </a:ext>
                </a:extLst>
              </p:cNvPr>
              <p:cNvSpPr/>
              <p:nvPr/>
            </p:nvSpPr>
            <p:spPr>
              <a:xfrm>
                <a:off x="1453570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2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8" name="object 4310">
                <a:extLst>
                  <a:ext uri="{FF2B5EF4-FFF2-40B4-BE49-F238E27FC236}">
                    <a16:creationId xmlns:a16="http://schemas.microsoft.com/office/drawing/2014/main" id="{C1CFB8B2-D6DD-E5DB-A41E-3F49B5F7FE19}"/>
                  </a:ext>
                </a:extLst>
              </p:cNvPr>
              <p:cNvSpPr/>
              <p:nvPr/>
            </p:nvSpPr>
            <p:spPr>
              <a:xfrm>
                <a:off x="14691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89" name="object 4311">
                <a:extLst>
                  <a:ext uri="{FF2B5EF4-FFF2-40B4-BE49-F238E27FC236}">
                    <a16:creationId xmlns:a16="http://schemas.microsoft.com/office/drawing/2014/main" id="{B03B67AE-E60E-20EF-2A54-7B4283B15285}"/>
                  </a:ext>
                </a:extLst>
              </p:cNvPr>
              <p:cNvSpPr/>
              <p:nvPr/>
            </p:nvSpPr>
            <p:spPr>
              <a:xfrm>
                <a:off x="1484836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3030" y="0"/>
                    </a:lnTo>
                    <a:lnTo>
                      <a:pt x="286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0" name="object 4312">
                <a:extLst>
                  <a:ext uri="{FF2B5EF4-FFF2-40B4-BE49-F238E27FC236}">
                    <a16:creationId xmlns:a16="http://schemas.microsoft.com/office/drawing/2014/main" id="{2F52453A-1AEA-374F-56FC-2D69CFCED036}"/>
                  </a:ext>
                </a:extLst>
              </p:cNvPr>
              <p:cNvSpPr/>
              <p:nvPr/>
            </p:nvSpPr>
            <p:spPr>
              <a:xfrm>
                <a:off x="1364969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1" name="object 4313">
                <a:extLst>
                  <a:ext uri="{FF2B5EF4-FFF2-40B4-BE49-F238E27FC236}">
                    <a16:creationId xmlns:a16="http://schemas.microsoft.com/office/drawing/2014/main" id="{75F31A08-3583-BE74-BCD0-0EEC0DA7C7B7}"/>
                  </a:ext>
                </a:extLst>
              </p:cNvPr>
              <p:cNvSpPr/>
              <p:nvPr/>
            </p:nvSpPr>
            <p:spPr>
              <a:xfrm>
                <a:off x="136235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2" name="object 4314">
                <a:extLst>
                  <a:ext uri="{FF2B5EF4-FFF2-40B4-BE49-F238E27FC236}">
                    <a16:creationId xmlns:a16="http://schemas.microsoft.com/office/drawing/2014/main" id="{AC6BFF96-E327-3766-C9DA-F82247A8F43E}"/>
                  </a:ext>
                </a:extLst>
              </p:cNvPr>
              <p:cNvSpPr/>
              <p:nvPr/>
            </p:nvSpPr>
            <p:spPr>
              <a:xfrm>
                <a:off x="1351934" y="6804377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8254">
                    <a:moveTo>
                      <a:pt x="0" y="7823"/>
                    </a:moveTo>
                    <a:lnTo>
                      <a:pt x="1041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3" name="object 4315">
                <a:extLst>
                  <a:ext uri="{FF2B5EF4-FFF2-40B4-BE49-F238E27FC236}">
                    <a16:creationId xmlns:a16="http://schemas.microsoft.com/office/drawing/2014/main" id="{F136E164-5826-CE15-0C85-DD0E3F20AF53}"/>
                  </a:ext>
                </a:extLst>
              </p:cNvPr>
              <p:cNvSpPr/>
              <p:nvPr/>
            </p:nvSpPr>
            <p:spPr>
              <a:xfrm>
                <a:off x="1213808" y="680437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0" y="0"/>
                    </a:moveTo>
                    <a:lnTo>
                      <a:pt x="7823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4" name="object 4316">
                <a:extLst>
                  <a:ext uri="{FF2B5EF4-FFF2-40B4-BE49-F238E27FC236}">
                    <a16:creationId xmlns:a16="http://schemas.microsoft.com/office/drawing/2014/main" id="{9A6E226D-AFD5-3814-8AD4-DB1D39A105BB}"/>
                  </a:ext>
                </a:extLst>
              </p:cNvPr>
              <p:cNvSpPr/>
              <p:nvPr/>
            </p:nvSpPr>
            <p:spPr>
              <a:xfrm>
                <a:off x="1364959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5" name="object 4317">
                <a:extLst>
                  <a:ext uri="{FF2B5EF4-FFF2-40B4-BE49-F238E27FC236}">
                    <a16:creationId xmlns:a16="http://schemas.microsoft.com/office/drawing/2014/main" id="{723C06D2-3567-7BBE-D290-F577839BF500}"/>
                  </a:ext>
                </a:extLst>
              </p:cNvPr>
              <p:cNvSpPr/>
              <p:nvPr/>
            </p:nvSpPr>
            <p:spPr>
              <a:xfrm>
                <a:off x="1503084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10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6" name="object 4318">
                <a:extLst>
                  <a:ext uri="{FF2B5EF4-FFF2-40B4-BE49-F238E27FC236}">
                    <a16:creationId xmlns:a16="http://schemas.microsoft.com/office/drawing/2014/main" id="{DBB931AC-6C11-7620-7EA3-00D235A60878}"/>
                  </a:ext>
                </a:extLst>
              </p:cNvPr>
              <p:cNvSpPr/>
              <p:nvPr/>
            </p:nvSpPr>
            <p:spPr>
              <a:xfrm>
                <a:off x="611811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7" name="object 4319">
                <a:extLst>
                  <a:ext uri="{FF2B5EF4-FFF2-40B4-BE49-F238E27FC236}">
                    <a16:creationId xmlns:a16="http://schemas.microsoft.com/office/drawing/2014/main" id="{BFC7E913-64F6-1657-3AB6-35BCB4910670}"/>
                  </a:ext>
                </a:extLst>
              </p:cNvPr>
              <p:cNvSpPr/>
              <p:nvPr/>
            </p:nvSpPr>
            <p:spPr>
              <a:xfrm>
                <a:off x="619638" y="6812200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0" y="0"/>
                    </a:moveTo>
                    <a:lnTo>
                      <a:pt x="13290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8" name="object 4320">
                <a:extLst>
                  <a:ext uri="{FF2B5EF4-FFF2-40B4-BE49-F238E27FC236}">
                    <a16:creationId xmlns:a16="http://schemas.microsoft.com/office/drawing/2014/main" id="{FE929808-DCAD-EBBD-8521-218147F5D591}"/>
                  </a:ext>
                </a:extLst>
              </p:cNvPr>
              <p:cNvSpPr/>
              <p:nvPr/>
            </p:nvSpPr>
            <p:spPr>
              <a:xfrm>
                <a:off x="627451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99" name="object 4321">
                <a:extLst>
                  <a:ext uri="{FF2B5EF4-FFF2-40B4-BE49-F238E27FC236}">
                    <a16:creationId xmlns:a16="http://schemas.microsoft.com/office/drawing/2014/main" id="{B3738F95-7FB4-8A78-1948-CE5C4CCFC224}"/>
                  </a:ext>
                </a:extLst>
              </p:cNvPr>
              <p:cNvSpPr/>
              <p:nvPr/>
            </p:nvSpPr>
            <p:spPr>
              <a:xfrm>
                <a:off x="627324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0" name="object 4322">
                <a:extLst>
                  <a:ext uri="{FF2B5EF4-FFF2-40B4-BE49-F238E27FC236}">
                    <a16:creationId xmlns:a16="http://schemas.microsoft.com/office/drawing/2014/main" id="{ECAFBD56-AE9C-417E-8515-4B59D24A6539}"/>
                  </a:ext>
                </a:extLst>
              </p:cNvPr>
              <p:cNvSpPr/>
              <p:nvPr/>
            </p:nvSpPr>
            <p:spPr>
              <a:xfrm>
                <a:off x="6404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1" name="object 4323">
                <a:extLst>
                  <a:ext uri="{FF2B5EF4-FFF2-40B4-BE49-F238E27FC236}">
                    <a16:creationId xmlns:a16="http://schemas.microsoft.com/office/drawing/2014/main" id="{B2CC29B0-1794-61FA-3967-7B7AB20D3911}"/>
                  </a:ext>
                </a:extLst>
              </p:cNvPr>
              <p:cNvSpPr/>
              <p:nvPr/>
            </p:nvSpPr>
            <p:spPr>
              <a:xfrm>
                <a:off x="640486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2" name="object 4324">
                <a:extLst>
                  <a:ext uri="{FF2B5EF4-FFF2-40B4-BE49-F238E27FC236}">
                    <a16:creationId xmlns:a16="http://schemas.microsoft.com/office/drawing/2014/main" id="{C18B52A2-C760-320A-3177-9DDB71C2B689}"/>
                  </a:ext>
                </a:extLst>
              </p:cNvPr>
              <p:cNvSpPr/>
              <p:nvPr/>
            </p:nvSpPr>
            <p:spPr>
              <a:xfrm>
                <a:off x="656125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3" name="object 4325">
                <a:extLst>
                  <a:ext uri="{FF2B5EF4-FFF2-40B4-BE49-F238E27FC236}">
                    <a16:creationId xmlns:a16="http://schemas.microsoft.com/office/drawing/2014/main" id="{C75E25F3-75C9-C22A-98FE-94B2488D842F}"/>
                  </a:ext>
                </a:extLst>
              </p:cNvPr>
              <p:cNvSpPr/>
              <p:nvPr/>
            </p:nvSpPr>
            <p:spPr>
              <a:xfrm>
                <a:off x="655998" y="6806852"/>
                <a:ext cx="635" cy="635"/>
              </a:xfrm>
              <a:custGeom>
                <a:avLst/>
                <a:gdLst/>
                <a:ahLst/>
                <a:cxnLst/>
                <a:rect l="l" t="t" r="r" b="b"/>
                <a:pathLst>
                  <a:path w="634" h="634">
                    <a:moveTo>
                      <a:pt x="0" y="126"/>
                    </a:moveTo>
                    <a:lnTo>
                      <a:pt x="216" y="37"/>
                    </a:lnTo>
                    <a:lnTo>
                      <a:pt x="216" y="216"/>
                    </a:lnTo>
                    <a:lnTo>
                      <a:pt x="37" y="216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4" name="object 4326">
                <a:extLst>
                  <a:ext uri="{FF2B5EF4-FFF2-40B4-BE49-F238E27FC236}">
                    <a16:creationId xmlns:a16="http://schemas.microsoft.com/office/drawing/2014/main" id="{2CF6D074-8331-614D-BE58-4B23E5C337A4}"/>
                  </a:ext>
                </a:extLst>
              </p:cNvPr>
              <p:cNvSpPr/>
              <p:nvPr/>
            </p:nvSpPr>
            <p:spPr>
              <a:xfrm>
                <a:off x="67175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5" name="object 4327">
                <a:extLst>
                  <a:ext uri="{FF2B5EF4-FFF2-40B4-BE49-F238E27FC236}">
                    <a16:creationId xmlns:a16="http://schemas.microsoft.com/office/drawing/2014/main" id="{11D65876-1644-2F65-A614-F8E10BFBF464}"/>
                  </a:ext>
                </a:extLst>
              </p:cNvPr>
              <p:cNvSpPr/>
              <p:nvPr/>
            </p:nvSpPr>
            <p:spPr>
              <a:xfrm>
                <a:off x="68478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6" name="object 4328">
                <a:extLst>
                  <a:ext uri="{FF2B5EF4-FFF2-40B4-BE49-F238E27FC236}">
                    <a16:creationId xmlns:a16="http://schemas.microsoft.com/office/drawing/2014/main" id="{E26444ED-2226-5312-1F09-A871B49B302B}"/>
                  </a:ext>
                </a:extLst>
              </p:cNvPr>
              <p:cNvSpPr/>
              <p:nvPr/>
            </p:nvSpPr>
            <p:spPr>
              <a:xfrm>
                <a:off x="68478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7" name="object 4329">
                <a:extLst>
                  <a:ext uri="{FF2B5EF4-FFF2-40B4-BE49-F238E27FC236}">
                    <a16:creationId xmlns:a16="http://schemas.microsoft.com/office/drawing/2014/main" id="{8E3DF486-4680-DC03-7ABF-4367EE59E0FE}"/>
                  </a:ext>
                </a:extLst>
              </p:cNvPr>
              <p:cNvSpPr/>
              <p:nvPr/>
            </p:nvSpPr>
            <p:spPr>
              <a:xfrm>
                <a:off x="700426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8" name="object 4330">
                <a:extLst>
                  <a:ext uri="{FF2B5EF4-FFF2-40B4-BE49-F238E27FC236}">
                    <a16:creationId xmlns:a16="http://schemas.microsoft.com/office/drawing/2014/main" id="{ABBEA54C-F227-0EDA-B71F-28A1A63CCF5D}"/>
                  </a:ext>
                </a:extLst>
              </p:cNvPr>
              <p:cNvSpPr/>
              <p:nvPr/>
            </p:nvSpPr>
            <p:spPr>
              <a:xfrm>
                <a:off x="7004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09" name="object 4331">
                <a:extLst>
                  <a:ext uri="{FF2B5EF4-FFF2-40B4-BE49-F238E27FC236}">
                    <a16:creationId xmlns:a16="http://schemas.microsoft.com/office/drawing/2014/main" id="{0299A9F6-E17B-98F2-8E84-23827581C5AE}"/>
                  </a:ext>
                </a:extLst>
              </p:cNvPr>
              <p:cNvSpPr/>
              <p:nvPr/>
            </p:nvSpPr>
            <p:spPr>
              <a:xfrm>
                <a:off x="716053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0" name="object 4332">
                <a:extLst>
                  <a:ext uri="{FF2B5EF4-FFF2-40B4-BE49-F238E27FC236}">
                    <a16:creationId xmlns:a16="http://schemas.microsoft.com/office/drawing/2014/main" id="{D10FD202-3549-B948-3C15-5D3696D231D1}"/>
                  </a:ext>
                </a:extLst>
              </p:cNvPr>
              <p:cNvSpPr/>
              <p:nvPr/>
            </p:nvSpPr>
            <p:spPr>
              <a:xfrm>
                <a:off x="731692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1" name="object 4333">
                <a:extLst>
                  <a:ext uri="{FF2B5EF4-FFF2-40B4-BE49-F238E27FC236}">
                    <a16:creationId xmlns:a16="http://schemas.microsoft.com/office/drawing/2014/main" id="{611C093B-0410-7A7E-68CB-E18740EAE380}"/>
                  </a:ext>
                </a:extLst>
              </p:cNvPr>
              <p:cNvSpPr/>
              <p:nvPr/>
            </p:nvSpPr>
            <p:spPr>
              <a:xfrm>
                <a:off x="744727" y="6736620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0"/>
                    </a:move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2" name="object 4334">
                <a:extLst>
                  <a:ext uri="{FF2B5EF4-FFF2-40B4-BE49-F238E27FC236}">
                    <a16:creationId xmlns:a16="http://schemas.microsoft.com/office/drawing/2014/main" id="{FB386BC2-E5D8-2F0E-C1AE-43BAA5770CBF}"/>
                  </a:ext>
                </a:extLst>
              </p:cNvPr>
              <p:cNvSpPr/>
              <p:nvPr/>
            </p:nvSpPr>
            <p:spPr>
              <a:xfrm>
                <a:off x="744727" y="6736620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2603" y="0"/>
                    </a:moveTo>
                    <a:lnTo>
                      <a:pt x="2603" y="70357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3" name="object 4335">
                <a:extLst>
                  <a:ext uri="{FF2B5EF4-FFF2-40B4-BE49-F238E27FC236}">
                    <a16:creationId xmlns:a16="http://schemas.microsoft.com/office/drawing/2014/main" id="{AB207AE8-FD4B-AB81-2112-9F19E6D95FEE}"/>
                  </a:ext>
                </a:extLst>
              </p:cNvPr>
              <p:cNvSpPr/>
              <p:nvPr/>
            </p:nvSpPr>
            <p:spPr>
              <a:xfrm>
                <a:off x="7473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4" name="object 4336">
                <a:extLst>
                  <a:ext uri="{FF2B5EF4-FFF2-40B4-BE49-F238E27FC236}">
                    <a16:creationId xmlns:a16="http://schemas.microsoft.com/office/drawing/2014/main" id="{6501F18F-1C9D-C610-BE04-05805AC64349}"/>
                  </a:ext>
                </a:extLst>
              </p:cNvPr>
              <p:cNvSpPr/>
              <p:nvPr/>
            </p:nvSpPr>
            <p:spPr>
              <a:xfrm>
                <a:off x="731697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5" name="object 4337">
                <a:extLst>
                  <a:ext uri="{FF2B5EF4-FFF2-40B4-BE49-F238E27FC236}">
                    <a16:creationId xmlns:a16="http://schemas.microsoft.com/office/drawing/2014/main" id="{4DE87543-2888-537E-A797-E1DEEF0DCDFD}"/>
                  </a:ext>
                </a:extLst>
              </p:cNvPr>
              <p:cNvSpPr/>
              <p:nvPr/>
            </p:nvSpPr>
            <p:spPr>
              <a:xfrm>
                <a:off x="716059" y="6739224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15633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6" name="object 4338">
                <a:extLst>
                  <a:ext uri="{FF2B5EF4-FFF2-40B4-BE49-F238E27FC236}">
                    <a16:creationId xmlns:a16="http://schemas.microsoft.com/office/drawing/2014/main" id="{8B0DADDE-5884-5E08-4842-FBE34D2DE9D5}"/>
                  </a:ext>
                </a:extLst>
              </p:cNvPr>
              <p:cNvSpPr/>
              <p:nvPr/>
            </p:nvSpPr>
            <p:spPr>
              <a:xfrm>
                <a:off x="70303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17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7" name="object 4339">
                <a:extLst>
                  <a:ext uri="{FF2B5EF4-FFF2-40B4-BE49-F238E27FC236}">
                    <a16:creationId xmlns:a16="http://schemas.microsoft.com/office/drawing/2014/main" id="{13E84448-AE04-D945-8F69-EFBEEA2A768B}"/>
                  </a:ext>
                </a:extLst>
              </p:cNvPr>
              <p:cNvSpPr/>
              <p:nvPr/>
            </p:nvSpPr>
            <p:spPr>
              <a:xfrm>
                <a:off x="68739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8" name="object 4340">
                <a:extLst>
                  <a:ext uri="{FF2B5EF4-FFF2-40B4-BE49-F238E27FC236}">
                    <a16:creationId xmlns:a16="http://schemas.microsoft.com/office/drawing/2014/main" id="{50C81F9A-AE8C-9460-8291-9A764A0E5F91}"/>
                  </a:ext>
                </a:extLst>
              </p:cNvPr>
              <p:cNvSpPr/>
              <p:nvPr/>
            </p:nvSpPr>
            <p:spPr>
              <a:xfrm>
                <a:off x="671756" y="6739224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1303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19" name="object 4341">
                <a:extLst>
                  <a:ext uri="{FF2B5EF4-FFF2-40B4-BE49-F238E27FC236}">
                    <a16:creationId xmlns:a16="http://schemas.microsoft.com/office/drawing/2014/main" id="{E9DD42C5-AF1A-1C0D-AAE4-D7170999959E}"/>
                  </a:ext>
                </a:extLst>
              </p:cNvPr>
              <p:cNvSpPr/>
              <p:nvPr/>
            </p:nvSpPr>
            <p:spPr>
              <a:xfrm>
                <a:off x="643088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63" y="0"/>
                    </a:moveTo>
                    <a:lnTo>
                      <a:pt x="13042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0" name="object 4342">
                <a:extLst>
                  <a:ext uri="{FF2B5EF4-FFF2-40B4-BE49-F238E27FC236}">
                    <a16:creationId xmlns:a16="http://schemas.microsoft.com/office/drawing/2014/main" id="{DA5C4D7E-B07C-C642-6DA4-63D1AF7E7764}"/>
                  </a:ext>
                </a:extLst>
              </p:cNvPr>
              <p:cNvSpPr/>
              <p:nvPr/>
            </p:nvSpPr>
            <p:spPr>
              <a:xfrm>
                <a:off x="611809" y="6739224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28676" y="0"/>
                    </a:moveTo>
                    <a:lnTo>
                      <a:pt x="15646" y="0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1" name="object 4343">
                <a:extLst>
                  <a:ext uri="{FF2B5EF4-FFF2-40B4-BE49-F238E27FC236}">
                    <a16:creationId xmlns:a16="http://schemas.microsoft.com/office/drawing/2014/main" id="{7F76C5E5-98F1-71AC-F21F-2DE0B7AE87DC}"/>
                  </a:ext>
                </a:extLst>
              </p:cNvPr>
              <p:cNvSpPr/>
              <p:nvPr/>
            </p:nvSpPr>
            <p:spPr>
              <a:xfrm>
                <a:off x="911514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2" name="object 4344">
                <a:extLst>
                  <a:ext uri="{FF2B5EF4-FFF2-40B4-BE49-F238E27FC236}">
                    <a16:creationId xmlns:a16="http://schemas.microsoft.com/office/drawing/2014/main" id="{490CD9D6-45EB-3CD1-7113-EC197953F4B4}"/>
                  </a:ext>
                </a:extLst>
              </p:cNvPr>
              <p:cNvSpPr/>
              <p:nvPr/>
            </p:nvSpPr>
            <p:spPr>
              <a:xfrm>
                <a:off x="770783" y="6739224"/>
                <a:ext cx="13335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50">
                    <a:moveTo>
                      <a:pt x="13290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3" name="object 4345">
                <a:extLst>
                  <a:ext uri="{FF2B5EF4-FFF2-40B4-BE49-F238E27FC236}">
                    <a16:creationId xmlns:a16="http://schemas.microsoft.com/office/drawing/2014/main" id="{8DAA71D9-6C86-9780-3BFC-0039310565D5}"/>
                  </a:ext>
                </a:extLst>
              </p:cNvPr>
              <p:cNvSpPr/>
              <p:nvPr/>
            </p:nvSpPr>
            <p:spPr>
              <a:xfrm>
                <a:off x="8958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4" name="object 4346">
                <a:extLst>
                  <a:ext uri="{FF2B5EF4-FFF2-40B4-BE49-F238E27FC236}">
                    <a16:creationId xmlns:a16="http://schemas.microsoft.com/office/drawing/2014/main" id="{B790408D-7867-AE06-6A9C-3BF5CCDF51D5}"/>
                  </a:ext>
                </a:extLst>
              </p:cNvPr>
              <p:cNvSpPr/>
              <p:nvPr/>
            </p:nvSpPr>
            <p:spPr>
              <a:xfrm>
                <a:off x="882840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5" name="object 4347">
                <a:extLst>
                  <a:ext uri="{FF2B5EF4-FFF2-40B4-BE49-F238E27FC236}">
                    <a16:creationId xmlns:a16="http://schemas.microsoft.com/office/drawing/2014/main" id="{B94176B1-42A5-4FAB-32AE-E20F8953EF69}"/>
                  </a:ext>
                </a:extLst>
              </p:cNvPr>
              <p:cNvSpPr/>
              <p:nvPr/>
            </p:nvSpPr>
            <p:spPr>
              <a:xfrm>
                <a:off x="88023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6" name="object 4348">
                <a:extLst>
                  <a:ext uri="{FF2B5EF4-FFF2-40B4-BE49-F238E27FC236}">
                    <a16:creationId xmlns:a16="http://schemas.microsoft.com/office/drawing/2014/main" id="{FABB883F-BE7A-DA77-0A9A-8EA5FA288131}"/>
                  </a:ext>
                </a:extLst>
              </p:cNvPr>
              <p:cNvSpPr/>
              <p:nvPr/>
            </p:nvSpPr>
            <p:spPr>
              <a:xfrm>
                <a:off x="867213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0" y="7037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7" name="object 4349">
                <a:extLst>
                  <a:ext uri="{FF2B5EF4-FFF2-40B4-BE49-F238E27FC236}">
                    <a16:creationId xmlns:a16="http://schemas.microsoft.com/office/drawing/2014/main" id="{CAE52521-0599-333C-F7BE-DF840015AC0D}"/>
                  </a:ext>
                </a:extLst>
              </p:cNvPr>
              <p:cNvSpPr/>
              <p:nvPr/>
            </p:nvSpPr>
            <p:spPr>
              <a:xfrm>
                <a:off x="867213" y="6741831"/>
                <a:ext cx="0" cy="3175"/>
              </a:xfrm>
              <a:custGeom>
                <a:avLst/>
                <a:gdLst/>
                <a:ahLst/>
                <a:cxnLst/>
                <a:rect l="l" t="t" r="r" b="b"/>
                <a:pathLst>
                  <a:path h="3175">
                    <a:moveTo>
                      <a:pt x="0" y="2603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8" name="object 4350">
                <a:extLst>
                  <a:ext uri="{FF2B5EF4-FFF2-40B4-BE49-F238E27FC236}">
                    <a16:creationId xmlns:a16="http://schemas.microsoft.com/office/drawing/2014/main" id="{01866F1A-170C-8870-1453-85151E3E99A2}"/>
                  </a:ext>
                </a:extLst>
              </p:cNvPr>
              <p:cNvSpPr/>
              <p:nvPr/>
            </p:nvSpPr>
            <p:spPr>
              <a:xfrm>
                <a:off x="851574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29" name="object 4351">
                <a:extLst>
                  <a:ext uri="{FF2B5EF4-FFF2-40B4-BE49-F238E27FC236}">
                    <a16:creationId xmlns:a16="http://schemas.microsoft.com/office/drawing/2014/main" id="{9B8D97E0-8826-3331-4BB7-D87E5C19DB09}"/>
                  </a:ext>
                </a:extLst>
              </p:cNvPr>
              <p:cNvSpPr/>
              <p:nvPr/>
            </p:nvSpPr>
            <p:spPr>
              <a:xfrm>
                <a:off x="838539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0" name="object 4352">
                <a:extLst>
                  <a:ext uri="{FF2B5EF4-FFF2-40B4-BE49-F238E27FC236}">
                    <a16:creationId xmlns:a16="http://schemas.microsoft.com/office/drawing/2014/main" id="{68873C1C-5F57-5542-7A58-37CE7C2B061D}"/>
                  </a:ext>
                </a:extLst>
              </p:cNvPr>
              <p:cNvSpPr/>
              <p:nvPr/>
            </p:nvSpPr>
            <p:spPr>
              <a:xfrm>
                <a:off x="83593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1" name="object 4353">
                <a:extLst>
                  <a:ext uri="{FF2B5EF4-FFF2-40B4-BE49-F238E27FC236}">
                    <a16:creationId xmlns:a16="http://schemas.microsoft.com/office/drawing/2014/main" id="{762A11F2-9AAB-4860-D64A-D31CD5EA2D68}"/>
                  </a:ext>
                </a:extLst>
              </p:cNvPr>
              <p:cNvSpPr/>
              <p:nvPr/>
            </p:nvSpPr>
            <p:spPr>
              <a:xfrm>
                <a:off x="822911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2" name="object 4354">
                <a:extLst>
                  <a:ext uri="{FF2B5EF4-FFF2-40B4-BE49-F238E27FC236}">
                    <a16:creationId xmlns:a16="http://schemas.microsoft.com/office/drawing/2014/main" id="{5302C74D-8D14-FE58-D76B-EDFFCB75FD20}"/>
                  </a:ext>
                </a:extLst>
              </p:cNvPr>
              <p:cNvSpPr/>
              <p:nvPr/>
            </p:nvSpPr>
            <p:spPr>
              <a:xfrm>
                <a:off x="820295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3" name="object 4355">
                <a:extLst>
                  <a:ext uri="{FF2B5EF4-FFF2-40B4-BE49-F238E27FC236}">
                    <a16:creationId xmlns:a16="http://schemas.microsoft.com/office/drawing/2014/main" id="{295E7F4E-EDBB-2F25-4A3B-ECCE32DFCAE1}"/>
                  </a:ext>
                </a:extLst>
              </p:cNvPr>
              <p:cNvSpPr/>
              <p:nvPr/>
            </p:nvSpPr>
            <p:spPr>
              <a:xfrm>
                <a:off x="80727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4" name="object 4356">
                <a:extLst>
                  <a:ext uri="{FF2B5EF4-FFF2-40B4-BE49-F238E27FC236}">
                    <a16:creationId xmlns:a16="http://schemas.microsoft.com/office/drawing/2014/main" id="{730C1F5E-A5EC-77B1-477F-BA3DB11B42F2}"/>
                  </a:ext>
                </a:extLst>
              </p:cNvPr>
              <p:cNvSpPr/>
              <p:nvPr/>
            </p:nvSpPr>
            <p:spPr>
              <a:xfrm>
                <a:off x="791632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5" name="object 4357">
                <a:extLst>
                  <a:ext uri="{FF2B5EF4-FFF2-40B4-BE49-F238E27FC236}">
                    <a16:creationId xmlns:a16="http://schemas.microsoft.com/office/drawing/2014/main" id="{2694FCB7-69DE-F1A4-59F9-03EEB4E1CCB7}"/>
                  </a:ext>
                </a:extLst>
              </p:cNvPr>
              <p:cNvSpPr/>
              <p:nvPr/>
            </p:nvSpPr>
            <p:spPr>
              <a:xfrm>
                <a:off x="778598" y="6744434"/>
                <a:ext cx="0" cy="70485"/>
              </a:xfrm>
              <a:custGeom>
                <a:avLst/>
                <a:gdLst/>
                <a:ahLst/>
                <a:cxnLst/>
                <a:rect l="l" t="t" r="r" b="b"/>
                <a:pathLst>
                  <a:path h="70484">
                    <a:moveTo>
                      <a:pt x="0" y="7037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6" name="object 4358">
                <a:extLst>
                  <a:ext uri="{FF2B5EF4-FFF2-40B4-BE49-F238E27FC236}">
                    <a16:creationId xmlns:a16="http://schemas.microsoft.com/office/drawing/2014/main" id="{7379E0D2-056A-8213-12D4-BA490B76AA7A}"/>
                  </a:ext>
                </a:extLst>
              </p:cNvPr>
              <p:cNvSpPr/>
              <p:nvPr/>
            </p:nvSpPr>
            <p:spPr>
              <a:xfrm>
                <a:off x="775994" y="6744434"/>
                <a:ext cx="3175" cy="70485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70484">
                    <a:moveTo>
                      <a:pt x="0" y="70370"/>
                    </a:moveTo>
                    <a:lnTo>
                      <a:pt x="0" y="0"/>
                    </a:lnTo>
                    <a:lnTo>
                      <a:pt x="260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7" name="object 4359">
                <a:extLst>
                  <a:ext uri="{FF2B5EF4-FFF2-40B4-BE49-F238E27FC236}">
                    <a16:creationId xmlns:a16="http://schemas.microsoft.com/office/drawing/2014/main" id="{0F7C2A06-F54B-D4F1-A135-D9AC4BC99053}"/>
                  </a:ext>
                </a:extLst>
              </p:cNvPr>
              <p:cNvSpPr/>
              <p:nvPr/>
            </p:nvSpPr>
            <p:spPr>
              <a:xfrm>
                <a:off x="76297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8" name="object 4360">
                <a:extLst>
                  <a:ext uri="{FF2B5EF4-FFF2-40B4-BE49-F238E27FC236}">
                    <a16:creationId xmlns:a16="http://schemas.microsoft.com/office/drawing/2014/main" id="{234452CA-733B-64DE-1E3C-9C00E12E15C4}"/>
                  </a:ext>
                </a:extLst>
              </p:cNvPr>
              <p:cNvSpPr/>
              <p:nvPr/>
            </p:nvSpPr>
            <p:spPr>
              <a:xfrm>
                <a:off x="778598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39" name="object 4361">
                <a:extLst>
                  <a:ext uri="{FF2B5EF4-FFF2-40B4-BE49-F238E27FC236}">
                    <a16:creationId xmlns:a16="http://schemas.microsoft.com/office/drawing/2014/main" id="{3AAE8993-744E-3672-804E-819FF259AE93}"/>
                  </a:ext>
                </a:extLst>
              </p:cNvPr>
              <p:cNvSpPr/>
              <p:nvPr/>
            </p:nvSpPr>
            <p:spPr>
              <a:xfrm>
                <a:off x="791632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0" name="object 4362">
                <a:extLst>
                  <a:ext uri="{FF2B5EF4-FFF2-40B4-BE49-F238E27FC236}">
                    <a16:creationId xmlns:a16="http://schemas.microsoft.com/office/drawing/2014/main" id="{9190F39F-092B-FECE-05C0-CA7C7A4BD62C}"/>
                  </a:ext>
                </a:extLst>
              </p:cNvPr>
              <p:cNvSpPr/>
              <p:nvPr/>
            </p:nvSpPr>
            <p:spPr>
              <a:xfrm>
                <a:off x="807272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1" name="object 4363">
                <a:extLst>
                  <a:ext uri="{FF2B5EF4-FFF2-40B4-BE49-F238E27FC236}">
                    <a16:creationId xmlns:a16="http://schemas.microsoft.com/office/drawing/2014/main" id="{5AC60723-BC25-E693-1BB2-3CE4A3F1D0F5}"/>
                  </a:ext>
                </a:extLst>
              </p:cNvPr>
              <p:cNvSpPr/>
              <p:nvPr/>
            </p:nvSpPr>
            <p:spPr>
              <a:xfrm>
                <a:off x="822911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2" name="object 4364">
                <a:extLst>
                  <a:ext uri="{FF2B5EF4-FFF2-40B4-BE49-F238E27FC236}">
                    <a16:creationId xmlns:a16="http://schemas.microsoft.com/office/drawing/2014/main" id="{B46656C3-579D-B83D-1CB3-E2AB9B6DB123}"/>
                  </a:ext>
                </a:extLst>
              </p:cNvPr>
              <p:cNvSpPr/>
              <p:nvPr/>
            </p:nvSpPr>
            <p:spPr>
              <a:xfrm>
                <a:off x="838539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3" name="object 4365">
                <a:extLst>
                  <a:ext uri="{FF2B5EF4-FFF2-40B4-BE49-F238E27FC236}">
                    <a16:creationId xmlns:a16="http://schemas.microsoft.com/office/drawing/2014/main" id="{E2618209-0D34-BC30-5CE3-47AC90F8CA1B}"/>
                  </a:ext>
                </a:extLst>
              </p:cNvPr>
              <p:cNvSpPr/>
              <p:nvPr/>
            </p:nvSpPr>
            <p:spPr>
              <a:xfrm>
                <a:off x="851574" y="6812200"/>
                <a:ext cx="29209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209">
                    <a:moveTo>
                      <a:pt x="0" y="0"/>
                    </a:moveTo>
                    <a:lnTo>
                      <a:pt x="15633" y="0"/>
                    </a:lnTo>
                    <a:lnTo>
                      <a:pt x="28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4" name="object 4366">
                <a:extLst>
                  <a:ext uri="{FF2B5EF4-FFF2-40B4-BE49-F238E27FC236}">
                    <a16:creationId xmlns:a16="http://schemas.microsoft.com/office/drawing/2014/main" id="{850DD904-C630-6F14-0752-CA79B4D32E0B}"/>
                  </a:ext>
                </a:extLst>
              </p:cNvPr>
              <p:cNvSpPr/>
              <p:nvPr/>
            </p:nvSpPr>
            <p:spPr>
              <a:xfrm>
                <a:off x="882840" y="6812200"/>
                <a:ext cx="133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3334">
                    <a:moveTo>
                      <a:pt x="0" y="0"/>
                    </a:moveTo>
                    <a:lnTo>
                      <a:pt x="130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5" name="object 4367">
                <a:extLst>
                  <a:ext uri="{FF2B5EF4-FFF2-40B4-BE49-F238E27FC236}">
                    <a16:creationId xmlns:a16="http://schemas.microsoft.com/office/drawing/2014/main" id="{3FDBABA2-C0FE-856B-D26F-77C846E342C5}"/>
                  </a:ext>
                </a:extLst>
              </p:cNvPr>
              <p:cNvSpPr/>
              <p:nvPr/>
            </p:nvSpPr>
            <p:spPr>
              <a:xfrm>
                <a:off x="895874" y="6812200"/>
                <a:ext cx="1587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5875">
                    <a:moveTo>
                      <a:pt x="0" y="0"/>
                    </a:moveTo>
                    <a:lnTo>
                      <a:pt x="156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6" name="object 4368">
                <a:extLst>
                  <a:ext uri="{FF2B5EF4-FFF2-40B4-BE49-F238E27FC236}">
                    <a16:creationId xmlns:a16="http://schemas.microsoft.com/office/drawing/2014/main" id="{720C5C14-A536-E287-77C7-9F8A3AB139A6}"/>
                  </a:ext>
                </a:extLst>
              </p:cNvPr>
              <p:cNvSpPr/>
              <p:nvPr/>
            </p:nvSpPr>
            <p:spPr>
              <a:xfrm>
                <a:off x="762971" y="6747039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0"/>
                    </a:moveTo>
                    <a:lnTo>
                      <a:pt x="0" y="6516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7" name="object 4369">
                <a:extLst>
                  <a:ext uri="{FF2B5EF4-FFF2-40B4-BE49-F238E27FC236}">
                    <a16:creationId xmlns:a16="http://schemas.microsoft.com/office/drawing/2014/main" id="{24CB3A9E-7E2F-5D0A-5985-7807FC1AAD09}"/>
                  </a:ext>
                </a:extLst>
              </p:cNvPr>
              <p:cNvSpPr/>
              <p:nvPr/>
            </p:nvSpPr>
            <p:spPr>
              <a:xfrm>
                <a:off x="760366" y="6739223"/>
                <a:ext cx="0" cy="65405"/>
              </a:xfrm>
              <a:custGeom>
                <a:avLst/>
                <a:gdLst/>
                <a:ahLst/>
                <a:cxnLst/>
                <a:rect l="l" t="t" r="r" b="b"/>
                <a:pathLst>
                  <a:path h="65404">
                    <a:moveTo>
                      <a:pt x="0" y="65151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8" name="object 4370">
                <a:extLst>
                  <a:ext uri="{FF2B5EF4-FFF2-40B4-BE49-F238E27FC236}">
                    <a16:creationId xmlns:a16="http://schemas.microsoft.com/office/drawing/2014/main" id="{69FB2E57-E89D-B1C2-F790-3C3AF44A1173}"/>
                  </a:ext>
                </a:extLst>
              </p:cNvPr>
              <p:cNvSpPr/>
              <p:nvPr/>
            </p:nvSpPr>
            <p:spPr>
              <a:xfrm>
                <a:off x="752541" y="6804377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0" y="7823"/>
                    </a:moveTo>
                    <a:lnTo>
                      <a:pt x="7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49" name="object 4371">
                <a:extLst>
                  <a:ext uri="{FF2B5EF4-FFF2-40B4-BE49-F238E27FC236}">
                    <a16:creationId xmlns:a16="http://schemas.microsoft.com/office/drawing/2014/main" id="{C5381AAD-F757-18AA-ACBA-5EC412E65EF2}"/>
                  </a:ext>
                </a:extLst>
              </p:cNvPr>
              <p:cNvSpPr/>
              <p:nvPr/>
            </p:nvSpPr>
            <p:spPr>
              <a:xfrm>
                <a:off x="611811" y="6804374"/>
                <a:ext cx="1079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10795" h="8254">
                    <a:moveTo>
                      <a:pt x="0" y="0"/>
                    </a:moveTo>
                    <a:lnTo>
                      <a:pt x="10426" y="782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0" name="object 4372">
                <a:extLst>
                  <a:ext uri="{FF2B5EF4-FFF2-40B4-BE49-F238E27FC236}">
                    <a16:creationId xmlns:a16="http://schemas.microsoft.com/office/drawing/2014/main" id="{F1E06948-D59A-F113-978A-9067EB1FF4ED}"/>
                  </a:ext>
                </a:extLst>
              </p:cNvPr>
              <p:cNvSpPr/>
              <p:nvPr/>
            </p:nvSpPr>
            <p:spPr>
              <a:xfrm>
                <a:off x="762974" y="6739224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4" h="8254">
                    <a:moveTo>
                      <a:pt x="7810" y="0"/>
                    </a:moveTo>
                    <a:lnTo>
                      <a:pt x="0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251" name="object 4373">
                <a:extLst>
                  <a:ext uri="{FF2B5EF4-FFF2-40B4-BE49-F238E27FC236}">
                    <a16:creationId xmlns:a16="http://schemas.microsoft.com/office/drawing/2014/main" id="{D69D876A-6BB4-A991-E764-AA31F4E95F9A}"/>
                  </a:ext>
                </a:extLst>
              </p:cNvPr>
              <p:cNvSpPr/>
              <p:nvPr/>
            </p:nvSpPr>
            <p:spPr>
              <a:xfrm>
                <a:off x="901086" y="6739228"/>
                <a:ext cx="8255" cy="8255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8254">
                    <a:moveTo>
                      <a:pt x="7823" y="781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21" name="object 7385">
              <a:extLst>
                <a:ext uri="{FF2B5EF4-FFF2-40B4-BE49-F238E27FC236}">
                  <a16:creationId xmlns:a16="http://schemas.microsoft.com/office/drawing/2014/main" id="{ED37B3C6-BDDD-46D0-283F-619CF7CCE69A}"/>
                </a:ext>
              </a:extLst>
            </p:cNvPr>
            <p:cNvSpPr txBox="1"/>
            <p:nvPr/>
          </p:nvSpPr>
          <p:spPr>
            <a:xfrm>
              <a:off x="1053132" y="8436542"/>
              <a:ext cx="246927" cy="100889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134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object 7385">
              <a:extLst>
                <a:ext uri="{FF2B5EF4-FFF2-40B4-BE49-F238E27FC236}">
                  <a16:creationId xmlns:a16="http://schemas.microsoft.com/office/drawing/2014/main" id="{B4A6A72A-309B-927C-CCD6-F86CC3F3FAF8}"/>
                </a:ext>
              </a:extLst>
            </p:cNvPr>
            <p:cNvSpPr txBox="1"/>
            <p:nvPr/>
          </p:nvSpPr>
          <p:spPr>
            <a:xfrm>
              <a:off x="427854" y="7037576"/>
              <a:ext cx="85359" cy="293925"/>
            </a:xfrm>
            <a:prstGeom prst="rect">
              <a:avLst/>
            </a:prstGeom>
          </p:spPr>
          <p:txBody>
            <a:bodyPr vert="vert270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lang="en-US"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1908</a:t>
              </a:r>
              <a:r>
                <a:rPr sz="500" spc="-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±1</a:t>
              </a:r>
              <a:endParaRPr sz="5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object 7386">
              <a:extLst>
                <a:ext uri="{FF2B5EF4-FFF2-40B4-BE49-F238E27FC236}">
                  <a16:creationId xmlns:a16="http://schemas.microsoft.com/office/drawing/2014/main" id="{754F3C3F-DB59-40BD-7894-3B75275DA002}"/>
                </a:ext>
              </a:extLst>
            </p:cNvPr>
            <p:cNvSpPr txBox="1"/>
            <p:nvPr/>
          </p:nvSpPr>
          <p:spPr>
            <a:xfrm>
              <a:off x="876027" y="8611279"/>
              <a:ext cx="579744" cy="135980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0"/>
                </a:spcBef>
              </a:pPr>
              <a:r>
                <a:rPr sz="70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FRONT</a:t>
              </a:r>
              <a:r>
                <a:rPr sz="700" spc="1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sz="700" spc="-20" dirty="0">
                  <a:solidFill>
                    <a:srgbClr val="0501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VIEW</a:t>
              </a:r>
              <a:endParaRPr sz="7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291" name="Group 4290">
            <a:extLst>
              <a:ext uri="{FF2B5EF4-FFF2-40B4-BE49-F238E27FC236}">
                <a16:creationId xmlns:a16="http://schemas.microsoft.com/office/drawing/2014/main" id="{43D9D819-6A9E-A4C3-CAE0-44BFE732BEA4}"/>
              </a:ext>
            </a:extLst>
          </p:cNvPr>
          <p:cNvGrpSpPr/>
          <p:nvPr/>
        </p:nvGrpSpPr>
        <p:grpSpPr>
          <a:xfrm>
            <a:off x="3390255" y="9132136"/>
            <a:ext cx="891826" cy="833183"/>
            <a:chOff x="1025378" y="8810543"/>
            <a:chExt cx="1117688" cy="1420225"/>
          </a:xfrm>
        </p:grpSpPr>
        <p:sp>
          <p:nvSpPr>
            <p:cNvPr id="4292" name="object 56">
              <a:extLst>
                <a:ext uri="{FF2B5EF4-FFF2-40B4-BE49-F238E27FC236}">
                  <a16:creationId xmlns:a16="http://schemas.microsoft.com/office/drawing/2014/main" id="{DE161C47-A03C-5A2A-74DE-37B65FAD2A11}"/>
                </a:ext>
              </a:extLst>
            </p:cNvPr>
            <p:cNvSpPr txBox="1"/>
            <p:nvPr/>
          </p:nvSpPr>
          <p:spPr>
            <a:xfrm>
              <a:off x="1025378" y="9395084"/>
              <a:ext cx="96431" cy="214672"/>
            </a:xfrm>
            <a:prstGeom prst="rect">
              <a:avLst/>
            </a:prstGeom>
          </p:spPr>
          <p:txBody>
            <a:bodyPr vert="vert270" wrap="square" lIns="0" tIns="2159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70"/>
                </a:spcBef>
              </a:pPr>
              <a:r>
                <a:rPr sz="500" spc="30" dirty="0">
                  <a:solidFill>
                    <a:srgbClr val="0B0303"/>
                  </a:solidFill>
                  <a:latin typeface="Tahoma"/>
                  <a:cs typeface="Tahoma"/>
                </a:rPr>
                <a:t>3</a:t>
              </a:r>
              <a:r>
                <a:rPr lang="en-US" sz="500" spc="30" dirty="0">
                  <a:solidFill>
                    <a:srgbClr val="0B0303"/>
                  </a:solidFill>
                  <a:latin typeface="Tahoma"/>
                  <a:cs typeface="Tahoma"/>
                </a:rPr>
                <a:t>0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3" name="object 57">
              <a:extLst>
                <a:ext uri="{FF2B5EF4-FFF2-40B4-BE49-F238E27FC236}">
                  <a16:creationId xmlns:a16="http://schemas.microsoft.com/office/drawing/2014/main" id="{3B88534B-AB61-EDF6-27C7-099353790657}"/>
                </a:ext>
              </a:extLst>
            </p:cNvPr>
            <p:cNvSpPr txBox="1"/>
            <p:nvPr/>
          </p:nvSpPr>
          <p:spPr>
            <a:xfrm>
              <a:off x="1441307" y="9881775"/>
              <a:ext cx="608149" cy="348993"/>
            </a:xfrm>
            <a:prstGeom prst="rect">
              <a:avLst/>
            </a:prstGeom>
          </p:spPr>
          <p:txBody>
            <a:bodyPr vert="horz" wrap="square" lIns="0" tIns="45720" rIns="0" bIns="0" rtlCol="0">
              <a:spAutoFit/>
            </a:bodyPr>
            <a:lstStyle/>
            <a:p>
              <a:pPr marL="75565">
                <a:lnSpc>
                  <a:spcPct val="100000"/>
                </a:lnSpc>
                <a:spcBef>
                  <a:spcPts val="360"/>
                </a:spcBef>
              </a:pPr>
              <a:r>
                <a:rPr sz="500" spc="-25" dirty="0">
                  <a:solidFill>
                    <a:srgbClr val="0B0303"/>
                  </a:solidFill>
                  <a:latin typeface="Tahoma"/>
                  <a:cs typeface="Tahoma"/>
                </a:rPr>
                <a:t>33</a:t>
              </a:r>
              <a:endParaRPr sz="500" dirty="0">
                <a:latin typeface="Tahoma"/>
                <a:cs typeface="Tahoma"/>
              </a:endParaRPr>
            </a:p>
            <a:p>
              <a:pPr marL="12700">
                <a:lnSpc>
                  <a:spcPct val="100000"/>
                </a:lnSpc>
                <a:spcBef>
                  <a:spcPts val="370"/>
                </a:spcBef>
              </a:pPr>
              <a:r>
                <a:rPr lang="en-US" sz="700" spc="90" dirty="0">
                  <a:solidFill>
                    <a:srgbClr val="221814"/>
                  </a:solidFill>
                  <a:latin typeface="Tahoma"/>
                  <a:cs typeface="Tahoma"/>
                </a:rPr>
                <a:t> A</a:t>
              </a:r>
              <a:r>
                <a:rPr lang="en-AE" sz="700" spc="90" dirty="0">
                  <a:solidFill>
                    <a:srgbClr val="221814"/>
                  </a:solidFill>
                  <a:latin typeface="Tahoma"/>
                  <a:cs typeface="Tahoma"/>
                </a:rPr>
                <a:t>-</a:t>
              </a:r>
              <a:r>
                <a:rPr lang="en-US" sz="700" spc="65" dirty="0">
                  <a:solidFill>
                    <a:srgbClr val="221814"/>
                  </a:solidFill>
                  <a:latin typeface="Tahoma"/>
                  <a:cs typeface="Tahoma"/>
                </a:rPr>
                <a:t>A</a:t>
              </a:r>
              <a:endParaRPr sz="700" dirty="0">
                <a:latin typeface="Tahoma"/>
                <a:cs typeface="Tahoma"/>
              </a:endParaRPr>
            </a:p>
          </p:txBody>
        </p:sp>
        <p:sp>
          <p:nvSpPr>
            <p:cNvPr id="4294" name="object 125">
              <a:extLst>
                <a:ext uri="{FF2B5EF4-FFF2-40B4-BE49-F238E27FC236}">
                  <a16:creationId xmlns:a16="http://schemas.microsoft.com/office/drawing/2014/main" id="{6076463D-11B2-3420-114C-51CC130E0A29}"/>
                </a:ext>
              </a:extLst>
            </p:cNvPr>
            <p:cNvSpPr txBox="1"/>
            <p:nvPr/>
          </p:nvSpPr>
          <p:spPr>
            <a:xfrm>
              <a:off x="1745148" y="8956333"/>
              <a:ext cx="395580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Laminate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5" name="object 126">
              <a:extLst>
                <a:ext uri="{FF2B5EF4-FFF2-40B4-BE49-F238E27FC236}">
                  <a16:creationId xmlns:a16="http://schemas.microsoft.com/office/drawing/2014/main" id="{E444F95B-0C16-6D1D-2252-05766FF780A5}"/>
                </a:ext>
              </a:extLst>
            </p:cNvPr>
            <p:cNvSpPr txBox="1"/>
            <p:nvPr/>
          </p:nvSpPr>
          <p:spPr>
            <a:xfrm>
              <a:off x="1536887" y="8810543"/>
              <a:ext cx="606179" cy="161219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6" name="object 127">
              <a:extLst>
                <a:ext uri="{FF2B5EF4-FFF2-40B4-BE49-F238E27FC236}">
                  <a16:creationId xmlns:a16="http://schemas.microsoft.com/office/drawing/2014/main" id="{365D1785-87D2-4CD8-1FD5-FC3DB9E21B45}"/>
                </a:ext>
              </a:extLst>
            </p:cNvPr>
            <p:cNvSpPr txBox="1"/>
            <p:nvPr/>
          </p:nvSpPr>
          <p:spPr>
            <a:xfrm>
              <a:off x="1596594" y="9445614"/>
              <a:ext cx="298916" cy="111044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Frame</a:t>
              </a:r>
              <a:endParaRPr sz="500" dirty="0">
                <a:latin typeface="Tahoma"/>
                <a:cs typeface="Tahoma"/>
              </a:endParaRPr>
            </a:p>
          </p:txBody>
        </p:sp>
        <p:sp>
          <p:nvSpPr>
            <p:cNvPr id="4297" name="object 129">
              <a:extLst>
                <a:ext uri="{FF2B5EF4-FFF2-40B4-BE49-F238E27FC236}">
                  <a16:creationId xmlns:a16="http://schemas.microsoft.com/office/drawing/2014/main" id="{627D4BCD-3D9C-08ED-95C1-9331CE12F269}"/>
                </a:ext>
              </a:extLst>
            </p:cNvPr>
            <p:cNvSpPr/>
            <p:nvPr/>
          </p:nvSpPr>
          <p:spPr>
            <a:xfrm>
              <a:off x="1545294" y="8982599"/>
              <a:ext cx="494527" cy="0"/>
            </a:xfrm>
            <a:custGeom>
              <a:avLst/>
              <a:gdLst/>
              <a:ahLst/>
              <a:cxnLst/>
              <a:rect l="l" t="t" r="r" b="b"/>
              <a:pathLst>
                <a:path w="551814">
                  <a:moveTo>
                    <a:pt x="0" y="0"/>
                  </a:moveTo>
                  <a:lnTo>
                    <a:pt x="55147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8" name="object 130">
              <a:extLst>
                <a:ext uri="{FF2B5EF4-FFF2-40B4-BE49-F238E27FC236}">
                  <a16:creationId xmlns:a16="http://schemas.microsoft.com/office/drawing/2014/main" id="{F8A8DB4E-1B35-B50E-127C-D6EDAE28EB5D}"/>
                </a:ext>
              </a:extLst>
            </p:cNvPr>
            <p:cNvSpPr/>
            <p:nvPr/>
          </p:nvSpPr>
          <p:spPr>
            <a:xfrm>
              <a:off x="1750335" y="9112250"/>
              <a:ext cx="263482" cy="0"/>
            </a:xfrm>
            <a:custGeom>
              <a:avLst/>
              <a:gdLst/>
              <a:ahLst/>
              <a:cxnLst/>
              <a:rect l="l" t="t" r="r" b="b"/>
              <a:pathLst>
                <a:path w="294005">
                  <a:moveTo>
                    <a:pt x="0" y="0"/>
                  </a:moveTo>
                  <a:lnTo>
                    <a:pt x="29358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299" name="object 131">
              <a:extLst>
                <a:ext uri="{FF2B5EF4-FFF2-40B4-BE49-F238E27FC236}">
                  <a16:creationId xmlns:a16="http://schemas.microsoft.com/office/drawing/2014/main" id="{2F747D4D-9E39-7845-E961-4134AE46DA0D}"/>
                </a:ext>
              </a:extLst>
            </p:cNvPr>
            <p:cNvSpPr/>
            <p:nvPr/>
          </p:nvSpPr>
          <p:spPr>
            <a:xfrm>
              <a:off x="1601579" y="9594656"/>
              <a:ext cx="193486" cy="0"/>
            </a:xfrm>
            <a:custGeom>
              <a:avLst/>
              <a:gdLst/>
              <a:ahLst/>
              <a:cxnLst/>
              <a:rect l="l" t="t" r="r" b="b"/>
              <a:pathLst>
                <a:path w="215900">
                  <a:moveTo>
                    <a:pt x="0" y="0"/>
                  </a:moveTo>
                  <a:lnTo>
                    <a:pt x="2154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0" name="object 132">
              <a:extLst>
                <a:ext uri="{FF2B5EF4-FFF2-40B4-BE49-F238E27FC236}">
                  <a16:creationId xmlns:a16="http://schemas.microsoft.com/office/drawing/2014/main" id="{5EEA7C56-00D9-E7B9-8FF0-82B5DE01091B}"/>
                </a:ext>
              </a:extLst>
            </p:cNvPr>
            <p:cNvSpPr/>
            <p:nvPr/>
          </p:nvSpPr>
          <p:spPr>
            <a:xfrm>
              <a:off x="1392500" y="8982597"/>
              <a:ext cx="153081" cy="184707"/>
            </a:xfrm>
            <a:custGeom>
              <a:avLst/>
              <a:gdLst/>
              <a:ahLst/>
              <a:cxnLst/>
              <a:rect l="l" t="t" r="r" b="b"/>
              <a:pathLst>
                <a:path w="170814" h="182245">
                  <a:moveTo>
                    <a:pt x="0" y="182105"/>
                  </a:moveTo>
                  <a:lnTo>
                    <a:pt x="170497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1" name="object 133">
              <a:extLst>
                <a:ext uri="{FF2B5EF4-FFF2-40B4-BE49-F238E27FC236}">
                  <a16:creationId xmlns:a16="http://schemas.microsoft.com/office/drawing/2014/main" id="{E0C018F9-8D7D-977D-9D83-BBF8055D11E4}"/>
                </a:ext>
              </a:extLst>
            </p:cNvPr>
            <p:cNvSpPr/>
            <p:nvPr/>
          </p:nvSpPr>
          <p:spPr>
            <a:xfrm>
              <a:off x="1661598" y="9112251"/>
              <a:ext cx="88776" cy="113913"/>
            </a:xfrm>
            <a:custGeom>
              <a:avLst/>
              <a:gdLst/>
              <a:ahLst/>
              <a:cxnLst/>
              <a:rect l="l" t="t" r="r" b="b"/>
              <a:pathLst>
                <a:path w="99060" h="112395">
                  <a:moveTo>
                    <a:pt x="0" y="112280"/>
                  </a:moveTo>
                  <a:lnTo>
                    <a:pt x="99021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2" name="object 134">
              <a:extLst>
                <a:ext uri="{FF2B5EF4-FFF2-40B4-BE49-F238E27FC236}">
                  <a16:creationId xmlns:a16="http://schemas.microsoft.com/office/drawing/2014/main" id="{EE74F8E6-92A6-D91D-7205-6F9004553652}"/>
                </a:ext>
              </a:extLst>
            </p:cNvPr>
            <p:cNvSpPr/>
            <p:nvPr/>
          </p:nvSpPr>
          <p:spPr>
            <a:xfrm>
              <a:off x="1524129" y="9594655"/>
              <a:ext cx="77963" cy="106833"/>
            </a:xfrm>
            <a:custGeom>
              <a:avLst/>
              <a:gdLst/>
              <a:ahLst/>
              <a:cxnLst/>
              <a:rect l="l" t="t" r="r" b="b"/>
              <a:pathLst>
                <a:path w="86994" h="105410">
                  <a:moveTo>
                    <a:pt x="0" y="104800"/>
                  </a:moveTo>
                  <a:lnTo>
                    <a:pt x="86423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3" name="object 147">
              <a:extLst>
                <a:ext uri="{FF2B5EF4-FFF2-40B4-BE49-F238E27FC236}">
                  <a16:creationId xmlns:a16="http://schemas.microsoft.com/office/drawing/2014/main" id="{87233122-116D-CEAA-3EC0-D81F7D3C5A80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4" name="object 148">
              <a:extLst>
                <a:ext uri="{FF2B5EF4-FFF2-40B4-BE49-F238E27FC236}">
                  <a16:creationId xmlns:a16="http://schemas.microsoft.com/office/drawing/2014/main" id="{6D4193A1-E936-E6C2-6E40-4E1050606863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5" name="object 149">
              <a:extLst>
                <a:ext uri="{FF2B5EF4-FFF2-40B4-BE49-F238E27FC236}">
                  <a16:creationId xmlns:a16="http://schemas.microsoft.com/office/drawing/2014/main" id="{7A091D7C-2407-873B-FEED-637ED27DBD54}"/>
                </a:ext>
              </a:extLst>
            </p:cNvPr>
            <p:cNvSpPr/>
            <p:nvPr/>
          </p:nvSpPr>
          <p:spPr>
            <a:xfrm>
              <a:off x="1544330" y="9326114"/>
              <a:ext cx="0" cy="447927"/>
            </a:xfrm>
            <a:custGeom>
              <a:avLst/>
              <a:gdLst/>
              <a:ahLst/>
              <a:cxnLst/>
              <a:rect l="l" t="t" r="r" b="b"/>
              <a:pathLst>
                <a:path h="441960">
                  <a:moveTo>
                    <a:pt x="0" y="44156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6" name="object 150">
              <a:extLst>
                <a:ext uri="{FF2B5EF4-FFF2-40B4-BE49-F238E27FC236}">
                  <a16:creationId xmlns:a16="http://schemas.microsoft.com/office/drawing/2014/main" id="{C866AB22-CE08-AE7E-F642-B19661942981}"/>
                </a:ext>
              </a:extLst>
            </p:cNvPr>
            <p:cNvSpPr/>
            <p:nvPr/>
          </p:nvSpPr>
          <p:spPr>
            <a:xfrm>
              <a:off x="1511182" y="9340024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0"/>
                  </a:moveTo>
                  <a:lnTo>
                    <a:pt x="0" y="433616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7" name="object 152">
              <a:extLst>
                <a:ext uri="{FF2B5EF4-FFF2-40B4-BE49-F238E27FC236}">
                  <a16:creationId xmlns:a16="http://schemas.microsoft.com/office/drawing/2014/main" id="{BF3EC310-7753-6EF3-9719-0201B025AF5A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8" name="object 153">
              <a:extLst>
                <a:ext uri="{FF2B5EF4-FFF2-40B4-BE49-F238E27FC236}">
                  <a16:creationId xmlns:a16="http://schemas.microsoft.com/office/drawing/2014/main" id="{203770F0-AC3D-F024-EAEE-B3F4A61F3C42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09" name="object 154">
              <a:extLst>
                <a:ext uri="{FF2B5EF4-FFF2-40B4-BE49-F238E27FC236}">
                  <a16:creationId xmlns:a16="http://schemas.microsoft.com/office/drawing/2014/main" id="{187E07C7-00D1-A23A-7D84-D55587FCA5D0}"/>
                </a:ext>
              </a:extLst>
            </p:cNvPr>
            <p:cNvSpPr/>
            <p:nvPr/>
          </p:nvSpPr>
          <p:spPr>
            <a:xfrm>
              <a:off x="1229412" y="9325828"/>
              <a:ext cx="0" cy="473670"/>
            </a:xfrm>
            <a:custGeom>
              <a:avLst/>
              <a:gdLst/>
              <a:ahLst/>
              <a:cxnLst/>
              <a:rect l="l" t="t" r="r" b="b"/>
              <a:pathLst>
                <a:path h="467360">
                  <a:moveTo>
                    <a:pt x="0" y="0"/>
                  </a:moveTo>
                  <a:lnTo>
                    <a:pt x="0" y="46728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0" name="object 155">
              <a:extLst>
                <a:ext uri="{FF2B5EF4-FFF2-40B4-BE49-F238E27FC236}">
                  <a16:creationId xmlns:a16="http://schemas.microsoft.com/office/drawing/2014/main" id="{7A506667-3F5C-E4E4-5686-558B72102C43}"/>
                </a:ext>
              </a:extLst>
            </p:cNvPr>
            <p:cNvSpPr/>
            <p:nvPr/>
          </p:nvSpPr>
          <p:spPr>
            <a:xfrm>
              <a:off x="1262561" y="9340029"/>
              <a:ext cx="0" cy="439562"/>
            </a:xfrm>
            <a:custGeom>
              <a:avLst/>
              <a:gdLst/>
              <a:ahLst/>
              <a:cxnLst/>
              <a:rect l="l" t="t" r="r" b="b"/>
              <a:pathLst>
                <a:path h="433704">
                  <a:moveTo>
                    <a:pt x="0" y="433616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1" name="object 252">
              <a:extLst>
                <a:ext uri="{FF2B5EF4-FFF2-40B4-BE49-F238E27FC236}">
                  <a16:creationId xmlns:a16="http://schemas.microsoft.com/office/drawing/2014/main" id="{303B055D-2121-6D9E-F6D9-2E4E552B27C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2" name="object 253">
              <a:extLst>
                <a:ext uri="{FF2B5EF4-FFF2-40B4-BE49-F238E27FC236}">
                  <a16:creationId xmlns:a16="http://schemas.microsoft.com/office/drawing/2014/main" id="{1CE7E716-F94B-02C8-F51F-54A99A2AE0B9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3" name="object 254">
              <a:extLst>
                <a:ext uri="{FF2B5EF4-FFF2-40B4-BE49-F238E27FC236}">
                  <a16:creationId xmlns:a16="http://schemas.microsoft.com/office/drawing/2014/main" id="{0E9BB660-CCE7-4911-911C-B546B8B562FB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4" name="object 255">
              <a:extLst>
                <a:ext uri="{FF2B5EF4-FFF2-40B4-BE49-F238E27FC236}">
                  <a16:creationId xmlns:a16="http://schemas.microsoft.com/office/drawing/2014/main" id="{346FB4E8-DA0B-96BD-7E8E-8A17D90DBFE9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5" name="object 256">
              <a:extLst>
                <a:ext uri="{FF2B5EF4-FFF2-40B4-BE49-F238E27FC236}">
                  <a16:creationId xmlns:a16="http://schemas.microsoft.com/office/drawing/2014/main" id="{230DFDDD-8875-CD24-F2CE-26E33BEC0D1F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6" name="object 257">
              <a:extLst>
                <a:ext uri="{FF2B5EF4-FFF2-40B4-BE49-F238E27FC236}">
                  <a16:creationId xmlns:a16="http://schemas.microsoft.com/office/drawing/2014/main" id="{8AF559AF-7BE7-FC19-C206-83B3BC0F7579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17" name="object 258">
              <a:extLst>
                <a:ext uri="{FF2B5EF4-FFF2-40B4-BE49-F238E27FC236}">
                  <a16:creationId xmlns:a16="http://schemas.microsoft.com/office/drawing/2014/main" id="{E6E00E39-8737-A2F4-171D-42DFDD796E3C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318" name="object 259">
              <a:extLst>
                <a:ext uri="{FF2B5EF4-FFF2-40B4-BE49-F238E27FC236}">
                  <a16:creationId xmlns:a16="http://schemas.microsoft.com/office/drawing/2014/main" id="{7BF53E08-361D-B569-0F38-9F36C07F5A0D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8210" y="9118572"/>
              <a:ext cx="284172" cy="222811"/>
            </a:xfrm>
            <a:prstGeom prst="rect">
              <a:avLst/>
            </a:prstGeom>
          </p:spPr>
        </p:pic>
        <p:sp>
          <p:nvSpPr>
            <p:cNvPr id="4319" name="object 260">
              <a:extLst>
                <a:ext uri="{FF2B5EF4-FFF2-40B4-BE49-F238E27FC236}">
                  <a16:creationId xmlns:a16="http://schemas.microsoft.com/office/drawing/2014/main" id="{DFDCA910-1EB9-75C2-0B2A-F35F98944581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0" name="object 261">
              <a:extLst>
                <a:ext uri="{FF2B5EF4-FFF2-40B4-BE49-F238E27FC236}">
                  <a16:creationId xmlns:a16="http://schemas.microsoft.com/office/drawing/2014/main" id="{DF485F8C-ED23-B838-0DAB-BEECE606981A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1" name="object 262">
              <a:extLst>
                <a:ext uri="{FF2B5EF4-FFF2-40B4-BE49-F238E27FC236}">
                  <a16:creationId xmlns:a16="http://schemas.microsoft.com/office/drawing/2014/main" id="{D03E407B-76C7-699E-E810-73974ECC0A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2" name="object 263">
              <a:extLst>
                <a:ext uri="{FF2B5EF4-FFF2-40B4-BE49-F238E27FC236}">
                  <a16:creationId xmlns:a16="http://schemas.microsoft.com/office/drawing/2014/main" id="{341AA399-9A0A-7924-95C6-7E31FEE859F3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3" name="object 264">
              <a:extLst>
                <a:ext uri="{FF2B5EF4-FFF2-40B4-BE49-F238E27FC236}">
                  <a16:creationId xmlns:a16="http://schemas.microsoft.com/office/drawing/2014/main" id="{9CCA7427-D008-1D24-C1D4-AE023568BC45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4" name="object 265">
              <a:extLst>
                <a:ext uri="{FF2B5EF4-FFF2-40B4-BE49-F238E27FC236}">
                  <a16:creationId xmlns:a16="http://schemas.microsoft.com/office/drawing/2014/main" id="{0FBFD193-CB36-117E-90BB-A12DCD777A36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5" name="object 266">
              <a:extLst>
                <a:ext uri="{FF2B5EF4-FFF2-40B4-BE49-F238E27FC236}">
                  <a16:creationId xmlns:a16="http://schemas.microsoft.com/office/drawing/2014/main" id="{495E17F6-53FD-085A-306B-E85F9B953A60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6" name="object 267">
              <a:extLst>
                <a:ext uri="{FF2B5EF4-FFF2-40B4-BE49-F238E27FC236}">
                  <a16:creationId xmlns:a16="http://schemas.microsoft.com/office/drawing/2014/main" id="{0979FF03-0886-DD1B-7FD4-F7FB6FD4B7AA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7" name="object 268">
              <a:extLst>
                <a:ext uri="{FF2B5EF4-FFF2-40B4-BE49-F238E27FC236}">
                  <a16:creationId xmlns:a16="http://schemas.microsoft.com/office/drawing/2014/main" id="{FC4FE0D8-1434-66F3-00FD-6889392FA0DB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8" name="object 269">
              <a:extLst>
                <a:ext uri="{FF2B5EF4-FFF2-40B4-BE49-F238E27FC236}">
                  <a16:creationId xmlns:a16="http://schemas.microsoft.com/office/drawing/2014/main" id="{8A3C75DB-9D2A-BE85-888C-FAFCD70D6CBE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29" name="object 270">
              <a:extLst>
                <a:ext uri="{FF2B5EF4-FFF2-40B4-BE49-F238E27FC236}">
                  <a16:creationId xmlns:a16="http://schemas.microsoft.com/office/drawing/2014/main" id="{0C68FE49-5D7A-DC17-1915-B6276BD54FEC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0" name="object 271">
              <a:extLst>
                <a:ext uri="{FF2B5EF4-FFF2-40B4-BE49-F238E27FC236}">
                  <a16:creationId xmlns:a16="http://schemas.microsoft.com/office/drawing/2014/main" id="{77948032-D68B-C4B9-1B54-400FF2BAEA01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1" name="object 272">
              <a:extLst>
                <a:ext uri="{FF2B5EF4-FFF2-40B4-BE49-F238E27FC236}">
                  <a16:creationId xmlns:a16="http://schemas.microsoft.com/office/drawing/2014/main" id="{45384AA8-8359-7413-0B2D-60D02DD28AEA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2" name="object 273">
              <a:extLst>
                <a:ext uri="{FF2B5EF4-FFF2-40B4-BE49-F238E27FC236}">
                  <a16:creationId xmlns:a16="http://schemas.microsoft.com/office/drawing/2014/main" id="{66B1FBCE-9796-E5DB-C167-3C67661A9BEB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3" name="object 274">
              <a:extLst>
                <a:ext uri="{FF2B5EF4-FFF2-40B4-BE49-F238E27FC236}">
                  <a16:creationId xmlns:a16="http://schemas.microsoft.com/office/drawing/2014/main" id="{52C7C1F1-622B-94D2-5FC1-BA1915DBCA96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4" name="object 275">
              <a:extLst>
                <a:ext uri="{FF2B5EF4-FFF2-40B4-BE49-F238E27FC236}">
                  <a16:creationId xmlns:a16="http://schemas.microsoft.com/office/drawing/2014/main" id="{B29F5834-9FCE-497E-07B9-9A8CEF0C7E0D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5" name="object 276">
              <a:extLst>
                <a:ext uri="{FF2B5EF4-FFF2-40B4-BE49-F238E27FC236}">
                  <a16:creationId xmlns:a16="http://schemas.microsoft.com/office/drawing/2014/main" id="{6E66CAE3-DF63-4FD6-1DC9-FE7003FD19A9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6" name="object 277">
              <a:extLst>
                <a:ext uri="{FF2B5EF4-FFF2-40B4-BE49-F238E27FC236}">
                  <a16:creationId xmlns:a16="http://schemas.microsoft.com/office/drawing/2014/main" id="{9F8A64BB-9634-F87C-B73F-8E092D50C25E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7" name="object 278">
              <a:extLst>
                <a:ext uri="{FF2B5EF4-FFF2-40B4-BE49-F238E27FC236}">
                  <a16:creationId xmlns:a16="http://schemas.microsoft.com/office/drawing/2014/main" id="{0A9E5A6F-60F9-F7E3-AF29-2310041464F5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8" name="object 279">
              <a:extLst>
                <a:ext uri="{FF2B5EF4-FFF2-40B4-BE49-F238E27FC236}">
                  <a16:creationId xmlns:a16="http://schemas.microsoft.com/office/drawing/2014/main" id="{069759A2-D03D-58F7-1104-8CBD39989EFC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39" name="object 280">
              <a:extLst>
                <a:ext uri="{FF2B5EF4-FFF2-40B4-BE49-F238E27FC236}">
                  <a16:creationId xmlns:a16="http://schemas.microsoft.com/office/drawing/2014/main" id="{12649796-67B5-294C-3CCA-CF9133DAFBD2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0" name="object 281">
              <a:extLst>
                <a:ext uri="{FF2B5EF4-FFF2-40B4-BE49-F238E27FC236}">
                  <a16:creationId xmlns:a16="http://schemas.microsoft.com/office/drawing/2014/main" id="{BC8AF3D6-ACAB-907C-5BED-980E49CD1A2F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1" name="object 282">
              <a:extLst>
                <a:ext uri="{FF2B5EF4-FFF2-40B4-BE49-F238E27FC236}">
                  <a16:creationId xmlns:a16="http://schemas.microsoft.com/office/drawing/2014/main" id="{F4C8E0BE-92EF-61AC-D753-CF4AA7405E68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2" name="object 283">
              <a:extLst>
                <a:ext uri="{FF2B5EF4-FFF2-40B4-BE49-F238E27FC236}">
                  <a16:creationId xmlns:a16="http://schemas.microsoft.com/office/drawing/2014/main" id="{98DBE24E-87C3-63F2-EFA5-45DAB8501BFB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3" name="object 284">
              <a:extLst>
                <a:ext uri="{FF2B5EF4-FFF2-40B4-BE49-F238E27FC236}">
                  <a16:creationId xmlns:a16="http://schemas.microsoft.com/office/drawing/2014/main" id="{3F7F9B4D-8848-9E5B-F057-3E2C1CC010E0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4" name="object 285">
              <a:extLst>
                <a:ext uri="{FF2B5EF4-FFF2-40B4-BE49-F238E27FC236}">
                  <a16:creationId xmlns:a16="http://schemas.microsoft.com/office/drawing/2014/main" id="{C2C946DB-0D57-8525-B1FB-99E77C124120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5" name="object 286">
              <a:extLst>
                <a:ext uri="{FF2B5EF4-FFF2-40B4-BE49-F238E27FC236}">
                  <a16:creationId xmlns:a16="http://schemas.microsoft.com/office/drawing/2014/main" id="{5FE5BE75-5AC0-2629-3C77-95CFB31837EF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6" name="object 287">
              <a:extLst>
                <a:ext uri="{FF2B5EF4-FFF2-40B4-BE49-F238E27FC236}">
                  <a16:creationId xmlns:a16="http://schemas.microsoft.com/office/drawing/2014/main" id="{19CC4B26-D09B-0FE9-5675-F44824A91053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7" name="object 288">
              <a:extLst>
                <a:ext uri="{FF2B5EF4-FFF2-40B4-BE49-F238E27FC236}">
                  <a16:creationId xmlns:a16="http://schemas.microsoft.com/office/drawing/2014/main" id="{3A07EF35-53BA-CA02-67ED-16F21DDD5B30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8" name="object 289">
              <a:extLst>
                <a:ext uri="{FF2B5EF4-FFF2-40B4-BE49-F238E27FC236}">
                  <a16:creationId xmlns:a16="http://schemas.microsoft.com/office/drawing/2014/main" id="{42E8C7E7-F9CC-1361-BBDF-801290B23B6B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49" name="object 290">
              <a:extLst>
                <a:ext uri="{FF2B5EF4-FFF2-40B4-BE49-F238E27FC236}">
                  <a16:creationId xmlns:a16="http://schemas.microsoft.com/office/drawing/2014/main" id="{807E780F-53C2-B5DF-01C0-2AF1327ED67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0" name="object 291">
              <a:extLst>
                <a:ext uri="{FF2B5EF4-FFF2-40B4-BE49-F238E27FC236}">
                  <a16:creationId xmlns:a16="http://schemas.microsoft.com/office/drawing/2014/main" id="{946E7CD1-E4F1-AAC7-95F7-A02F28BEEE36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1" name="object 292">
              <a:extLst>
                <a:ext uri="{FF2B5EF4-FFF2-40B4-BE49-F238E27FC236}">
                  <a16:creationId xmlns:a16="http://schemas.microsoft.com/office/drawing/2014/main" id="{7A49E895-5DAF-9EC1-F68B-0C203369D138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2" name="object 293">
              <a:extLst>
                <a:ext uri="{FF2B5EF4-FFF2-40B4-BE49-F238E27FC236}">
                  <a16:creationId xmlns:a16="http://schemas.microsoft.com/office/drawing/2014/main" id="{6B4A6145-F477-6F47-F693-C862AFD68778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3" name="object 294">
              <a:extLst>
                <a:ext uri="{FF2B5EF4-FFF2-40B4-BE49-F238E27FC236}">
                  <a16:creationId xmlns:a16="http://schemas.microsoft.com/office/drawing/2014/main" id="{DFDDD036-B558-8D76-2819-71473AE1C0A0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4" name="object 295">
              <a:extLst>
                <a:ext uri="{FF2B5EF4-FFF2-40B4-BE49-F238E27FC236}">
                  <a16:creationId xmlns:a16="http://schemas.microsoft.com/office/drawing/2014/main" id="{A9BCB96C-B3AE-3785-9FC1-18110C6BE9B7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5" name="object 296">
              <a:extLst>
                <a:ext uri="{FF2B5EF4-FFF2-40B4-BE49-F238E27FC236}">
                  <a16:creationId xmlns:a16="http://schemas.microsoft.com/office/drawing/2014/main" id="{DA3F39C1-0138-4FCA-FF9A-A91968FF6799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6" name="object 297">
              <a:extLst>
                <a:ext uri="{FF2B5EF4-FFF2-40B4-BE49-F238E27FC236}">
                  <a16:creationId xmlns:a16="http://schemas.microsoft.com/office/drawing/2014/main" id="{6AA60F44-058C-6750-B217-C07B6DACD923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7" name="object 298">
              <a:extLst>
                <a:ext uri="{FF2B5EF4-FFF2-40B4-BE49-F238E27FC236}">
                  <a16:creationId xmlns:a16="http://schemas.microsoft.com/office/drawing/2014/main" id="{675A1C3B-6F67-E49F-A08C-7E6A9D0B593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8" name="object 299">
              <a:extLst>
                <a:ext uri="{FF2B5EF4-FFF2-40B4-BE49-F238E27FC236}">
                  <a16:creationId xmlns:a16="http://schemas.microsoft.com/office/drawing/2014/main" id="{603F790E-7DF6-2240-D035-4F3F00623991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59" name="object 300">
              <a:extLst>
                <a:ext uri="{FF2B5EF4-FFF2-40B4-BE49-F238E27FC236}">
                  <a16:creationId xmlns:a16="http://schemas.microsoft.com/office/drawing/2014/main" id="{C116A6FF-6B8B-F4E3-7D29-4C06CCBE25C6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0" name="object 301">
              <a:extLst>
                <a:ext uri="{FF2B5EF4-FFF2-40B4-BE49-F238E27FC236}">
                  <a16:creationId xmlns:a16="http://schemas.microsoft.com/office/drawing/2014/main" id="{8EDCC270-2CBE-B74B-1960-97CA31E5462F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1" name="object 302">
              <a:extLst>
                <a:ext uri="{FF2B5EF4-FFF2-40B4-BE49-F238E27FC236}">
                  <a16:creationId xmlns:a16="http://schemas.microsoft.com/office/drawing/2014/main" id="{64705617-BA41-81AC-CC8A-81049AD1D235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2" name="object 303">
              <a:extLst>
                <a:ext uri="{FF2B5EF4-FFF2-40B4-BE49-F238E27FC236}">
                  <a16:creationId xmlns:a16="http://schemas.microsoft.com/office/drawing/2014/main" id="{9785B913-1A54-23BA-337F-2EC353D8D351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3" name="object 304">
              <a:extLst>
                <a:ext uri="{FF2B5EF4-FFF2-40B4-BE49-F238E27FC236}">
                  <a16:creationId xmlns:a16="http://schemas.microsoft.com/office/drawing/2014/main" id="{836FB11A-85B1-F2EF-ED78-43C514844137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4" name="object 305">
              <a:extLst>
                <a:ext uri="{FF2B5EF4-FFF2-40B4-BE49-F238E27FC236}">
                  <a16:creationId xmlns:a16="http://schemas.microsoft.com/office/drawing/2014/main" id="{456D0A0B-0C1D-6D34-ED0E-5D2C4C45A505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5" name="object 306">
              <a:extLst>
                <a:ext uri="{FF2B5EF4-FFF2-40B4-BE49-F238E27FC236}">
                  <a16:creationId xmlns:a16="http://schemas.microsoft.com/office/drawing/2014/main" id="{97C54F2B-F371-864D-944B-5DFF65B6BF80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6" name="object 307">
              <a:extLst>
                <a:ext uri="{FF2B5EF4-FFF2-40B4-BE49-F238E27FC236}">
                  <a16:creationId xmlns:a16="http://schemas.microsoft.com/office/drawing/2014/main" id="{3DFF2830-E0ED-1F75-4D15-917F81BEDC97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7" name="object 308">
              <a:extLst>
                <a:ext uri="{FF2B5EF4-FFF2-40B4-BE49-F238E27FC236}">
                  <a16:creationId xmlns:a16="http://schemas.microsoft.com/office/drawing/2014/main" id="{4329B591-FEB9-49E3-4623-B8FE15F3FB7C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8" name="object 309">
              <a:extLst>
                <a:ext uri="{FF2B5EF4-FFF2-40B4-BE49-F238E27FC236}">
                  <a16:creationId xmlns:a16="http://schemas.microsoft.com/office/drawing/2014/main" id="{D0C6ABCD-9C6B-5E05-B388-821ED2C6E1CC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69" name="object 310">
              <a:extLst>
                <a:ext uri="{FF2B5EF4-FFF2-40B4-BE49-F238E27FC236}">
                  <a16:creationId xmlns:a16="http://schemas.microsoft.com/office/drawing/2014/main" id="{04518109-670E-C5C7-3A93-04F5B4434246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0" name="object 311">
              <a:extLst>
                <a:ext uri="{FF2B5EF4-FFF2-40B4-BE49-F238E27FC236}">
                  <a16:creationId xmlns:a16="http://schemas.microsoft.com/office/drawing/2014/main" id="{A2508962-E3A2-FAF6-7BF6-13E7281DA8D4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1" name="object 312">
              <a:extLst>
                <a:ext uri="{FF2B5EF4-FFF2-40B4-BE49-F238E27FC236}">
                  <a16:creationId xmlns:a16="http://schemas.microsoft.com/office/drawing/2014/main" id="{1F1526F3-A7ED-1339-22EF-AAC98AE626D0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2" name="object 313">
              <a:extLst>
                <a:ext uri="{FF2B5EF4-FFF2-40B4-BE49-F238E27FC236}">
                  <a16:creationId xmlns:a16="http://schemas.microsoft.com/office/drawing/2014/main" id="{A3E5C198-971C-B4BC-14F8-677B186ABDE2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3" name="object 314">
              <a:extLst>
                <a:ext uri="{FF2B5EF4-FFF2-40B4-BE49-F238E27FC236}">
                  <a16:creationId xmlns:a16="http://schemas.microsoft.com/office/drawing/2014/main" id="{DB1EFD78-F4F7-D246-1A0E-172471B17135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4" name="object 315">
              <a:extLst>
                <a:ext uri="{FF2B5EF4-FFF2-40B4-BE49-F238E27FC236}">
                  <a16:creationId xmlns:a16="http://schemas.microsoft.com/office/drawing/2014/main" id="{E0D24AEE-43DC-5168-4EBF-65B78DF71C2A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5" name="object 316">
              <a:extLst>
                <a:ext uri="{FF2B5EF4-FFF2-40B4-BE49-F238E27FC236}">
                  <a16:creationId xmlns:a16="http://schemas.microsoft.com/office/drawing/2014/main" id="{33E32521-13D6-DE3F-184B-6EED7EFB3BD6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6" name="object 317">
              <a:extLst>
                <a:ext uri="{FF2B5EF4-FFF2-40B4-BE49-F238E27FC236}">
                  <a16:creationId xmlns:a16="http://schemas.microsoft.com/office/drawing/2014/main" id="{E4D41AA1-8C7F-E76E-669A-CE750A8B65C2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7" name="object 318">
              <a:extLst>
                <a:ext uri="{FF2B5EF4-FFF2-40B4-BE49-F238E27FC236}">
                  <a16:creationId xmlns:a16="http://schemas.microsoft.com/office/drawing/2014/main" id="{C8817277-DCEC-0541-BEC7-FC23174362A9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8" name="object 319">
              <a:extLst>
                <a:ext uri="{FF2B5EF4-FFF2-40B4-BE49-F238E27FC236}">
                  <a16:creationId xmlns:a16="http://schemas.microsoft.com/office/drawing/2014/main" id="{5C7F9FB0-EE1D-DAFB-CF2A-C8A7B1FFBA35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79" name="object 320">
              <a:extLst>
                <a:ext uri="{FF2B5EF4-FFF2-40B4-BE49-F238E27FC236}">
                  <a16:creationId xmlns:a16="http://schemas.microsoft.com/office/drawing/2014/main" id="{993FAF37-F615-5AC1-67AF-C040478193E1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0" name="object 321">
              <a:extLst>
                <a:ext uri="{FF2B5EF4-FFF2-40B4-BE49-F238E27FC236}">
                  <a16:creationId xmlns:a16="http://schemas.microsoft.com/office/drawing/2014/main" id="{606E9450-C06B-DA23-A3F5-28B62E09340B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1" name="object 322">
              <a:extLst>
                <a:ext uri="{FF2B5EF4-FFF2-40B4-BE49-F238E27FC236}">
                  <a16:creationId xmlns:a16="http://schemas.microsoft.com/office/drawing/2014/main" id="{271A9C48-C5F7-F665-D1B6-9EE0CBFC5FE8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2" name="object 323">
              <a:extLst>
                <a:ext uri="{FF2B5EF4-FFF2-40B4-BE49-F238E27FC236}">
                  <a16:creationId xmlns:a16="http://schemas.microsoft.com/office/drawing/2014/main" id="{370D21F5-12A0-3BA3-A17E-3B82BA2DD26B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3" name="object 324">
              <a:extLst>
                <a:ext uri="{FF2B5EF4-FFF2-40B4-BE49-F238E27FC236}">
                  <a16:creationId xmlns:a16="http://schemas.microsoft.com/office/drawing/2014/main" id="{291DCBE3-4246-D00A-8741-374C2F5A7117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4" name="object 325">
              <a:extLst>
                <a:ext uri="{FF2B5EF4-FFF2-40B4-BE49-F238E27FC236}">
                  <a16:creationId xmlns:a16="http://schemas.microsoft.com/office/drawing/2014/main" id="{ADF7DD51-A0F0-7942-C5DF-76767FA4371E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5" name="object 326">
              <a:extLst>
                <a:ext uri="{FF2B5EF4-FFF2-40B4-BE49-F238E27FC236}">
                  <a16:creationId xmlns:a16="http://schemas.microsoft.com/office/drawing/2014/main" id="{4B501509-B332-4132-6528-F581755B3B36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6" name="object 327">
              <a:extLst>
                <a:ext uri="{FF2B5EF4-FFF2-40B4-BE49-F238E27FC236}">
                  <a16:creationId xmlns:a16="http://schemas.microsoft.com/office/drawing/2014/main" id="{55157F29-6E02-9430-3214-2B9F0D4D07E2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7" name="object 328">
              <a:extLst>
                <a:ext uri="{FF2B5EF4-FFF2-40B4-BE49-F238E27FC236}">
                  <a16:creationId xmlns:a16="http://schemas.microsoft.com/office/drawing/2014/main" id="{12F5D923-F630-D5B0-B18A-3B83AA7EA753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8" name="object 329">
              <a:extLst>
                <a:ext uri="{FF2B5EF4-FFF2-40B4-BE49-F238E27FC236}">
                  <a16:creationId xmlns:a16="http://schemas.microsoft.com/office/drawing/2014/main" id="{858F7ABB-922E-F0F2-203A-E96CA839B3E8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89" name="object 330">
              <a:extLst>
                <a:ext uri="{FF2B5EF4-FFF2-40B4-BE49-F238E27FC236}">
                  <a16:creationId xmlns:a16="http://schemas.microsoft.com/office/drawing/2014/main" id="{CD220985-AFB2-6151-8025-97E687EA30F3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0" name="object 331">
              <a:extLst>
                <a:ext uri="{FF2B5EF4-FFF2-40B4-BE49-F238E27FC236}">
                  <a16:creationId xmlns:a16="http://schemas.microsoft.com/office/drawing/2014/main" id="{0F11BE57-1A9E-2C31-5BFD-BBD45D2185BE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1" name="object 332">
              <a:extLst>
                <a:ext uri="{FF2B5EF4-FFF2-40B4-BE49-F238E27FC236}">
                  <a16:creationId xmlns:a16="http://schemas.microsoft.com/office/drawing/2014/main" id="{9456CBB7-3792-9F62-09A4-E6DA52EE9853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2" name="object 333">
              <a:extLst>
                <a:ext uri="{FF2B5EF4-FFF2-40B4-BE49-F238E27FC236}">
                  <a16:creationId xmlns:a16="http://schemas.microsoft.com/office/drawing/2014/main" id="{B9E47BDE-9D32-CE80-FFE6-FCF88D19886B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3" name="object 334">
              <a:extLst>
                <a:ext uri="{FF2B5EF4-FFF2-40B4-BE49-F238E27FC236}">
                  <a16:creationId xmlns:a16="http://schemas.microsoft.com/office/drawing/2014/main" id="{81F46483-449B-A295-8D57-97F91418612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4" name="object 335">
              <a:extLst>
                <a:ext uri="{FF2B5EF4-FFF2-40B4-BE49-F238E27FC236}">
                  <a16:creationId xmlns:a16="http://schemas.microsoft.com/office/drawing/2014/main" id="{DD9B3F9C-F574-C825-F683-00443D40654F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5" name="object 336">
              <a:extLst>
                <a:ext uri="{FF2B5EF4-FFF2-40B4-BE49-F238E27FC236}">
                  <a16:creationId xmlns:a16="http://schemas.microsoft.com/office/drawing/2014/main" id="{D027F7C2-A381-1321-B07B-C01170E9CAE0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6" name="object 337">
              <a:extLst>
                <a:ext uri="{FF2B5EF4-FFF2-40B4-BE49-F238E27FC236}">
                  <a16:creationId xmlns:a16="http://schemas.microsoft.com/office/drawing/2014/main" id="{0ABD85DC-A3D5-7AFA-F153-675A77EEC8B9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7" name="object 338">
              <a:extLst>
                <a:ext uri="{FF2B5EF4-FFF2-40B4-BE49-F238E27FC236}">
                  <a16:creationId xmlns:a16="http://schemas.microsoft.com/office/drawing/2014/main" id="{A83CB1B0-C4FB-1EC3-E161-BCEE996D4DBF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8" name="object 339">
              <a:extLst>
                <a:ext uri="{FF2B5EF4-FFF2-40B4-BE49-F238E27FC236}">
                  <a16:creationId xmlns:a16="http://schemas.microsoft.com/office/drawing/2014/main" id="{C89C905A-ED66-8682-A883-DFA834D6834B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399" name="object 340">
              <a:extLst>
                <a:ext uri="{FF2B5EF4-FFF2-40B4-BE49-F238E27FC236}">
                  <a16:creationId xmlns:a16="http://schemas.microsoft.com/office/drawing/2014/main" id="{DC24DBB3-F929-2101-957D-396F2FBD8630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0" name="object 341">
              <a:extLst>
                <a:ext uri="{FF2B5EF4-FFF2-40B4-BE49-F238E27FC236}">
                  <a16:creationId xmlns:a16="http://schemas.microsoft.com/office/drawing/2014/main" id="{4EAB7998-0EE4-91E5-88AD-2C3A5636A9BB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1" name="object 342">
              <a:extLst>
                <a:ext uri="{FF2B5EF4-FFF2-40B4-BE49-F238E27FC236}">
                  <a16:creationId xmlns:a16="http://schemas.microsoft.com/office/drawing/2014/main" id="{FC5F34B4-4638-0215-8267-42DF0AB2299A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2" name="object 343">
              <a:extLst>
                <a:ext uri="{FF2B5EF4-FFF2-40B4-BE49-F238E27FC236}">
                  <a16:creationId xmlns:a16="http://schemas.microsoft.com/office/drawing/2014/main" id="{FE7DC562-5314-0365-C799-D1D57C6A95B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3" name="object 344">
              <a:extLst>
                <a:ext uri="{FF2B5EF4-FFF2-40B4-BE49-F238E27FC236}">
                  <a16:creationId xmlns:a16="http://schemas.microsoft.com/office/drawing/2014/main" id="{A36AEBBF-DB92-13B0-0790-3A9BBC06AD4E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4" name="object 345">
              <a:extLst>
                <a:ext uri="{FF2B5EF4-FFF2-40B4-BE49-F238E27FC236}">
                  <a16:creationId xmlns:a16="http://schemas.microsoft.com/office/drawing/2014/main" id="{95C07429-72FE-E45B-4BC9-B9FAA7E22243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5" name="object 346">
              <a:extLst>
                <a:ext uri="{FF2B5EF4-FFF2-40B4-BE49-F238E27FC236}">
                  <a16:creationId xmlns:a16="http://schemas.microsoft.com/office/drawing/2014/main" id="{FE9E2E6B-FE52-EC5B-01F8-CB4E9F8AE65D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6" name="object 347">
              <a:extLst>
                <a:ext uri="{FF2B5EF4-FFF2-40B4-BE49-F238E27FC236}">
                  <a16:creationId xmlns:a16="http://schemas.microsoft.com/office/drawing/2014/main" id="{A89122C2-1217-1444-8120-7F1BDC2079C9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7" name="object 348">
              <a:extLst>
                <a:ext uri="{FF2B5EF4-FFF2-40B4-BE49-F238E27FC236}">
                  <a16:creationId xmlns:a16="http://schemas.microsoft.com/office/drawing/2014/main" id="{2F3F4BC8-5D1E-040C-C094-1154C8EAC77B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8" name="object 349">
              <a:extLst>
                <a:ext uri="{FF2B5EF4-FFF2-40B4-BE49-F238E27FC236}">
                  <a16:creationId xmlns:a16="http://schemas.microsoft.com/office/drawing/2014/main" id="{A6202F98-8316-025A-94D9-1B41B01E01E4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09" name="object 350">
              <a:extLst>
                <a:ext uri="{FF2B5EF4-FFF2-40B4-BE49-F238E27FC236}">
                  <a16:creationId xmlns:a16="http://schemas.microsoft.com/office/drawing/2014/main" id="{EBBA4132-7BB8-55D2-1087-1D1EF232657C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0" name="object 351">
              <a:extLst>
                <a:ext uri="{FF2B5EF4-FFF2-40B4-BE49-F238E27FC236}">
                  <a16:creationId xmlns:a16="http://schemas.microsoft.com/office/drawing/2014/main" id="{4F10E0B9-BFBE-A1D1-8038-45770E1421E6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1" name="object 352">
              <a:extLst>
                <a:ext uri="{FF2B5EF4-FFF2-40B4-BE49-F238E27FC236}">
                  <a16:creationId xmlns:a16="http://schemas.microsoft.com/office/drawing/2014/main" id="{92095707-39F2-5997-4922-DC13821D8C9F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2" name="object 353">
              <a:extLst>
                <a:ext uri="{FF2B5EF4-FFF2-40B4-BE49-F238E27FC236}">
                  <a16:creationId xmlns:a16="http://schemas.microsoft.com/office/drawing/2014/main" id="{2CDD318F-EC82-9367-7730-304E132E9B79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3" name="object 354">
              <a:extLst>
                <a:ext uri="{FF2B5EF4-FFF2-40B4-BE49-F238E27FC236}">
                  <a16:creationId xmlns:a16="http://schemas.microsoft.com/office/drawing/2014/main" id="{7D6E601A-A287-5794-6098-1E97E28799F1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4" name="object 355">
              <a:extLst>
                <a:ext uri="{FF2B5EF4-FFF2-40B4-BE49-F238E27FC236}">
                  <a16:creationId xmlns:a16="http://schemas.microsoft.com/office/drawing/2014/main" id="{7293DD2F-6F2A-51B5-CBF6-EECD5E7A7085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5" name="object 356">
              <a:extLst>
                <a:ext uri="{FF2B5EF4-FFF2-40B4-BE49-F238E27FC236}">
                  <a16:creationId xmlns:a16="http://schemas.microsoft.com/office/drawing/2014/main" id="{8E0405AD-9135-2BC5-9411-1ABC4BF5E13C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6" name="object 357">
              <a:extLst>
                <a:ext uri="{FF2B5EF4-FFF2-40B4-BE49-F238E27FC236}">
                  <a16:creationId xmlns:a16="http://schemas.microsoft.com/office/drawing/2014/main" id="{3D29B1D1-C668-6EDE-5F14-38E30FF5E21B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7" name="object 358">
              <a:extLst>
                <a:ext uri="{FF2B5EF4-FFF2-40B4-BE49-F238E27FC236}">
                  <a16:creationId xmlns:a16="http://schemas.microsoft.com/office/drawing/2014/main" id="{A01EA54D-F456-0E02-7841-709E9B380D84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8" name="object 359">
              <a:extLst>
                <a:ext uri="{FF2B5EF4-FFF2-40B4-BE49-F238E27FC236}">
                  <a16:creationId xmlns:a16="http://schemas.microsoft.com/office/drawing/2014/main" id="{69DBB7E3-81B4-AB2A-6F98-B7EC5EC1816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19" name="object 360">
              <a:extLst>
                <a:ext uri="{FF2B5EF4-FFF2-40B4-BE49-F238E27FC236}">
                  <a16:creationId xmlns:a16="http://schemas.microsoft.com/office/drawing/2014/main" id="{5289507C-6AC4-0129-B9B4-CA65823575EE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0" name="object 361">
              <a:extLst>
                <a:ext uri="{FF2B5EF4-FFF2-40B4-BE49-F238E27FC236}">
                  <a16:creationId xmlns:a16="http://schemas.microsoft.com/office/drawing/2014/main" id="{A12879FD-10A1-A210-B044-3DB2F8AAF1AD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1" name="object 362">
              <a:extLst>
                <a:ext uri="{FF2B5EF4-FFF2-40B4-BE49-F238E27FC236}">
                  <a16:creationId xmlns:a16="http://schemas.microsoft.com/office/drawing/2014/main" id="{3D36AFC2-E1C2-FF02-91C2-D10B7FF9CDE9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2" name="object 363">
              <a:extLst>
                <a:ext uri="{FF2B5EF4-FFF2-40B4-BE49-F238E27FC236}">
                  <a16:creationId xmlns:a16="http://schemas.microsoft.com/office/drawing/2014/main" id="{E6843495-048D-C61B-5ADB-3665EF0CFCBE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3" name="object 364">
              <a:extLst>
                <a:ext uri="{FF2B5EF4-FFF2-40B4-BE49-F238E27FC236}">
                  <a16:creationId xmlns:a16="http://schemas.microsoft.com/office/drawing/2014/main" id="{5CD0436C-42EB-51B0-487F-CA1F961EA7BB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4" name="object 365">
              <a:extLst>
                <a:ext uri="{FF2B5EF4-FFF2-40B4-BE49-F238E27FC236}">
                  <a16:creationId xmlns:a16="http://schemas.microsoft.com/office/drawing/2014/main" id="{A5A33DC9-6A79-FF0F-9FF4-BFCD89C2E254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5" name="object 366">
              <a:extLst>
                <a:ext uri="{FF2B5EF4-FFF2-40B4-BE49-F238E27FC236}">
                  <a16:creationId xmlns:a16="http://schemas.microsoft.com/office/drawing/2014/main" id="{BF5B9FEE-D6E7-B477-F3E2-B86F5BA5E2E5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6" name="object 367">
              <a:extLst>
                <a:ext uri="{FF2B5EF4-FFF2-40B4-BE49-F238E27FC236}">
                  <a16:creationId xmlns:a16="http://schemas.microsoft.com/office/drawing/2014/main" id="{DEC1F1CD-5BDB-81A2-509A-10D0453CAAF9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7" name="object 368">
              <a:extLst>
                <a:ext uri="{FF2B5EF4-FFF2-40B4-BE49-F238E27FC236}">
                  <a16:creationId xmlns:a16="http://schemas.microsoft.com/office/drawing/2014/main" id="{DBCBE845-D031-937B-5467-C09924883BA2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8" name="object 369">
              <a:extLst>
                <a:ext uri="{FF2B5EF4-FFF2-40B4-BE49-F238E27FC236}">
                  <a16:creationId xmlns:a16="http://schemas.microsoft.com/office/drawing/2014/main" id="{7124320A-7CE0-7E97-0667-D12EB7142AD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29" name="object 370">
              <a:extLst>
                <a:ext uri="{FF2B5EF4-FFF2-40B4-BE49-F238E27FC236}">
                  <a16:creationId xmlns:a16="http://schemas.microsoft.com/office/drawing/2014/main" id="{722A3640-D4E2-F58F-996D-2F08284A4A88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0" name="object 371">
              <a:extLst>
                <a:ext uri="{FF2B5EF4-FFF2-40B4-BE49-F238E27FC236}">
                  <a16:creationId xmlns:a16="http://schemas.microsoft.com/office/drawing/2014/main" id="{0FE65FCA-8912-296E-DCD9-9F4B9F34B48E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1" name="object 372">
              <a:extLst>
                <a:ext uri="{FF2B5EF4-FFF2-40B4-BE49-F238E27FC236}">
                  <a16:creationId xmlns:a16="http://schemas.microsoft.com/office/drawing/2014/main" id="{D764A9B0-854A-39B4-8633-F4E6E75E0349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2" name="object 373">
              <a:extLst>
                <a:ext uri="{FF2B5EF4-FFF2-40B4-BE49-F238E27FC236}">
                  <a16:creationId xmlns:a16="http://schemas.microsoft.com/office/drawing/2014/main" id="{94E40406-3629-EEAD-D1C2-A21A0AB2B695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3" name="object 374">
              <a:extLst>
                <a:ext uri="{FF2B5EF4-FFF2-40B4-BE49-F238E27FC236}">
                  <a16:creationId xmlns:a16="http://schemas.microsoft.com/office/drawing/2014/main" id="{6572EA85-BDA0-F112-1CAF-D073F445D844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4" name="object 375">
              <a:extLst>
                <a:ext uri="{FF2B5EF4-FFF2-40B4-BE49-F238E27FC236}">
                  <a16:creationId xmlns:a16="http://schemas.microsoft.com/office/drawing/2014/main" id="{7A84E96A-B1B5-5071-A935-4B1C8586A231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5" name="object 376">
              <a:extLst>
                <a:ext uri="{FF2B5EF4-FFF2-40B4-BE49-F238E27FC236}">
                  <a16:creationId xmlns:a16="http://schemas.microsoft.com/office/drawing/2014/main" id="{5357F4D3-5224-A778-ABF6-4556A0B66C16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6" name="object 377">
              <a:extLst>
                <a:ext uri="{FF2B5EF4-FFF2-40B4-BE49-F238E27FC236}">
                  <a16:creationId xmlns:a16="http://schemas.microsoft.com/office/drawing/2014/main" id="{BE244650-CCD2-BDBE-48AD-35C50B348A4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7" name="object 378">
              <a:extLst>
                <a:ext uri="{FF2B5EF4-FFF2-40B4-BE49-F238E27FC236}">
                  <a16:creationId xmlns:a16="http://schemas.microsoft.com/office/drawing/2014/main" id="{F914C2DA-7765-0A5D-C392-49654263F237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8" name="object 379">
              <a:extLst>
                <a:ext uri="{FF2B5EF4-FFF2-40B4-BE49-F238E27FC236}">
                  <a16:creationId xmlns:a16="http://schemas.microsoft.com/office/drawing/2014/main" id="{05283F37-FD0C-755D-FB66-3950DA6E6F15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39" name="object 380">
              <a:extLst>
                <a:ext uri="{FF2B5EF4-FFF2-40B4-BE49-F238E27FC236}">
                  <a16:creationId xmlns:a16="http://schemas.microsoft.com/office/drawing/2014/main" id="{D8BF63CA-E20D-7737-E2E9-65BF149BC808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0" name="object 381">
              <a:extLst>
                <a:ext uri="{FF2B5EF4-FFF2-40B4-BE49-F238E27FC236}">
                  <a16:creationId xmlns:a16="http://schemas.microsoft.com/office/drawing/2014/main" id="{D8088CA3-AC39-E212-3D39-C03182190C57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1" name="object 382">
              <a:extLst>
                <a:ext uri="{FF2B5EF4-FFF2-40B4-BE49-F238E27FC236}">
                  <a16:creationId xmlns:a16="http://schemas.microsoft.com/office/drawing/2014/main" id="{7D2E7FF1-2E9E-C297-D5A5-A7A6631F0690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2" name="object 383">
              <a:extLst>
                <a:ext uri="{FF2B5EF4-FFF2-40B4-BE49-F238E27FC236}">
                  <a16:creationId xmlns:a16="http://schemas.microsoft.com/office/drawing/2014/main" id="{FA03012B-2609-9B7B-C66C-C5D927DC1F97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3" name="object 384">
              <a:extLst>
                <a:ext uri="{FF2B5EF4-FFF2-40B4-BE49-F238E27FC236}">
                  <a16:creationId xmlns:a16="http://schemas.microsoft.com/office/drawing/2014/main" id="{F99C4936-3F69-649F-9A23-B4AB55EECDF6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4" name="object 385">
              <a:extLst>
                <a:ext uri="{FF2B5EF4-FFF2-40B4-BE49-F238E27FC236}">
                  <a16:creationId xmlns:a16="http://schemas.microsoft.com/office/drawing/2014/main" id="{2BA650C6-9024-7DFD-2198-A5D8F6FABBA4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5" name="object 386">
              <a:extLst>
                <a:ext uri="{FF2B5EF4-FFF2-40B4-BE49-F238E27FC236}">
                  <a16:creationId xmlns:a16="http://schemas.microsoft.com/office/drawing/2014/main" id="{A227C03C-68D8-0546-2660-BF16F3EED43D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6" name="object 387">
              <a:extLst>
                <a:ext uri="{FF2B5EF4-FFF2-40B4-BE49-F238E27FC236}">
                  <a16:creationId xmlns:a16="http://schemas.microsoft.com/office/drawing/2014/main" id="{5023010A-F2FD-0118-4C1D-E4F3C0A8AB97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7" name="object 388">
              <a:extLst>
                <a:ext uri="{FF2B5EF4-FFF2-40B4-BE49-F238E27FC236}">
                  <a16:creationId xmlns:a16="http://schemas.microsoft.com/office/drawing/2014/main" id="{29BDA7C0-8FE8-C3A7-356C-4DFDDEE6C9F1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8" name="object 389">
              <a:extLst>
                <a:ext uri="{FF2B5EF4-FFF2-40B4-BE49-F238E27FC236}">
                  <a16:creationId xmlns:a16="http://schemas.microsoft.com/office/drawing/2014/main" id="{E066D7CA-9DA7-5F02-D8F6-76BFBCBFE99B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49" name="object 390">
              <a:extLst>
                <a:ext uri="{FF2B5EF4-FFF2-40B4-BE49-F238E27FC236}">
                  <a16:creationId xmlns:a16="http://schemas.microsoft.com/office/drawing/2014/main" id="{0EBFD2C3-CCBE-BD5B-6432-33BE9784E705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0" name="object 391">
              <a:extLst>
                <a:ext uri="{FF2B5EF4-FFF2-40B4-BE49-F238E27FC236}">
                  <a16:creationId xmlns:a16="http://schemas.microsoft.com/office/drawing/2014/main" id="{02515526-0783-A184-B656-E4FE3DED8D05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1" name="object 392">
              <a:extLst>
                <a:ext uri="{FF2B5EF4-FFF2-40B4-BE49-F238E27FC236}">
                  <a16:creationId xmlns:a16="http://schemas.microsoft.com/office/drawing/2014/main" id="{A41ACC64-8979-07AF-963D-315507153C1C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2" name="object 393">
              <a:extLst>
                <a:ext uri="{FF2B5EF4-FFF2-40B4-BE49-F238E27FC236}">
                  <a16:creationId xmlns:a16="http://schemas.microsoft.com/office/drawing/2014/main" id="{9A1570B9-CA77-8979-2CA4-0BAE0A9261CC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3" name="object 394">
              <a:extLst>
                <a:ext uri="{FF2B5EF4-FFF2-40B4-BE49-F238E27FC236}">
                  <a16:creationId xmlns:a16="http://schemas.microsoft.com/office/drawing/2014/main" id="{7D21879C-AFC9-EDE8-6F75-CCABABA24EBB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4" name="object 395">
              <a:extLst>
                <a:ext uri="{FF2B5EF4-FFF2-40B4-BE49-F238E27FC236}">
                  <a16:creationId xmlns:a16="http://schemas.microsoft.com/office/drawing/2014/main" id="{8C58048F-2553-A324-0EB6-225DA6944EFE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5" name="object 396">
              <a:extLst>
                <a:ext uri="{FF2B5EF4-FFF2-40B4-BE49-F238E27FC236}">
                  <a16:creationId xmlns:a16="http://schemas.microsoft.com/office/drawing/2014/main" id="{9833F12D-25C9-F8D7-03D4-5C930EA99055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6" name="object 397">
              <a:extLst>
                <a:ext uri="{FF2B5EF4-FFF2-40B4-BE49-F238E27FC236}">
                  <a16:creationId xmlns:a16="http://schemas.microsoft.com/office/drawing/2014/main" id="{F98144E0-C967-87B9-D5D8-AB6825A3CE9C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7" name="object 398">
              <a:extLst>
                <a:ext uri="{FF2B5EF4-FFF2-40B4-BE49-F238E27FC236}">
                  <a16:creationId xmlns:a16="http://schemas.microsoft.com/office/drawing/2014/main" id="{40B8C1E6-031A-BACD-6C23-B9F97A8CD20A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8" name="object 399">
              <a:extLst>
                <a:ext uri="{FF2B5EF4-FFF2-40B4-BE49-F238E27FC236}">
                  <a16:creationId xmlns:a16="http://schemas.microsoft.com/office/drawing/2014/main" id="{1EA70795-D27B-9540-BDD1-D7CAE9B9E63A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59" name="object 400">
              <a:extLst>
                <a:ext uri="{FF2B5EF4-FFF2-40B4-BE49-F238E27FC236}">
                  <a16:creationId xmlns:a16="http://schemas.microsoft.com/office/drawing/2014/main" id="{10C44265-6414-A9ED-E0CF-92A289362BD3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0" name="object 401">
              <a:extLst>
                <a:ext uri="{FF2B5EF4-FFF2-40B4-BE49-F238E27FC236}">
                  <a16:creationId xmlns:a16="http://schemas.microsoft.com/office/drawing/2014/main" id="{B1DD2D56-ED50-1A07-AB2B-A85D48D33D89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1" name="object 402">
              <a:extLst>
                <a:ext uri="{FF2B5EF4-FFF2-40B4-BE49-F238E27FC236}">
                  <a16:creationId xmlns:a16="http://schemas.microsoft.com/office/drawing/2014/main" id="{5C7434DB-B3C4-F7A5-CD7E-D950E06DD272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2" name="object 403">
              <a:extLst>
                <a:ext uri="{FF2B5EF4-FFF2-40B4-BE49-F238E27FC236}">
                  <a16:creationId xmlns:a16="http://schemas.microsoft.com/office/drawing/2014/main" id="{9F2ADD61-4268-21CB-0EF4-94CD113022A1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3" name="object 404">
              <a:extLst>
                <a:ext uri="{FF2B5EF4-FFF2-40B4-BE49-F238E27FC236}">
                  <a16:creationId xmlns:a16="http://schemas.microsoft.com/office/drawing/2014/main" id="{E1560F41-018D-01A6-9865-7683864175A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4" name="object 405">
              <a:extLst>
                <a:ext uri="{FF2B5EF4-FFF2-40B4-BE49-F238E27FC236}">
                  <a16:creationId xmlns:a16="http://schemas.microsoft.com/office/drawing/2014/main" id="{A70D17C6-F8E1-4A2A-A011-B470DD5F227B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5" name="object 406">
              <a:extLst>
                <a:ext uri="{FF2B5EF4-FFF2-40B4-BE49-F238E27FC236}">
                  <a16:creationId xmlns:a16="http://schemas.microsoft.com/office/drawing/2014/main" id="{E89EA17A-A362-0F87-533A-6335908399D2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4466" name="object 407">
              <a:extLst>
                <a:ext uri="{FF2B5EF4-FFF2-40B4-BE49-F238E27FC236}">
                  <a16:creationId xmlns:a16="http://schemas.microsoft.com/office/drawing/2014/main" id="{FDFBDB14-821D-081F-3C3E-E72F682073C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61354" y="9149569"/>
              <a:ext cx="284177" cy="176551"/>
            </a:xfrm>
            <a:prstGeom prst="rect">
              <a:avLst/>
            </a:prstGeom>
          </p:spPr>
        </p:pic>
        <p:sp>
          <p:nvSpPr>
            <p:cNvPr id="4467" name="object 408">
              <a:extLst>
                <a:ext uri="{FF2B5EF4-FFF2-40B4-BE49-F238E27FC236}">
                  <a16:creationId xmlns:a16="http://schemas.microsoft.com/office/drawing/2014/main" id="{CBE7EEC9-DA78-3EA3-48FB-A0D3A6D7D7CB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8" name="object 409">
              <a:extLst>
                <a:ext uri="{FF2B5EF4-FFF2-40B4-BE49-F238E27FC236}">
                  <a16:creationId xmlns:a16="http://schemas.microsoft.com/office/drawing/2014/main" id="{A4972C8B-1740-C157-B038-CDE3E306113E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69" name="object 410">
              <a:extLst>
                <a:ext uri="{FF2B5EF4-FFF2-40B4-BE49-F238E27FC236}">
                  <a16:creationId xmlns:a16="http://schemas.microsoft.com/office/drawing/2014/main" id="{11B5C05E-C2A3-3413-4937-586DF9123D5D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0" name="object 411">
              <a:extLst>
                <a:ext uri="{FF2B5EF4-FFF2-40B4-BE49-F238E27FC236}">
                  <a16:creationId xmlns:a16="http://schemas.microsoft.com/office/drawing/2014/main" id="{B6ED78B4-D7DA-AE76-8E98-11CC3C771A90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1" name="object 412">
              <a:extLst>
                <a:ext uri="{FF2B5EF4-FFF2-40B4-BE49-F238E27FC236}">
                  <a16:creationId xmlns:a16="http://schemas.microsoft.com/office/drawing/2014/main" id="{5B503011-4B1D-B890-34A7-1D0666023619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2" name="object 413">
              <a:extLst>
                <a:ext uri="{FF2B5EF4-FFF2-40B4-BE49-F238E27FC236}">
                  <a16:creationId xmlns:a16="http://schemas.microsoft.com/office/drawing/2014/main" id="{D1DF3CEC-E1B0-8C68-3BDD-DB4CA3BB4392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3" name="object 414">
              <a:extLst>
                <a:ext uri="{FF2B5EF4-FFF2-40B4-BE49-F238E27FC236}">
                  <a16:creationId xmlns:a16="http://schemas.microsoft.com/office/drawing/2014/main" id="{B3000FC3-6824-56FF-7078-ABC9757D34C9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4" name="object 415">
              <a:extLst>
                <a:ext uri="{FF2B5EF4-FFF2-40B4-BE49-F238E27FC236}">
                  <a16:creationId xmlns:a16="http://schemas.microsoft.com/office/drawing/2014/main" id="{E06FB993-D253-3EAC-ADF6-BD55A1C3720E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5" name="object 516">
              <a:extLst>
                <a:ext uri="{FF2B5EF4-FFF2-40B4-BE49-F238E27FC236}">
                  <a16:creationId xmlns:a16="http://schemas.microsoft.com/office/drawing/2014/main" id="{BAFEDE36-14B0-19B0-5395-75CD28789C0B}"/>
                </a:ext>
              </a:extLst>
            </p:cNvPr>
            <p:cNvSpPr/>
            <p:nvPr/>
          </p:nvSpPr>
          <p:spPr>
            <a:xfrm>
              <a:off x="1554689" y="9785359"/>
              <a:ext cx="342014" cy="0"/>
            </a:xfrm>
            <a:custGeom>
              <a:avLst/>
              <a:gdLst/>
              <a:ahLst/>
              <a:cxnLst/>
              <a:rect l="l" t="t" r="r" b="b"/>
              <a:pathLst>
                <a:path w="381635">
                  <a:moveTo>
                    <a:pt x="0" y="0"/>
                  </a:moveTo>
                  <a:lnTo>
                    <a:pt x="3814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6" name="object 517">
              <a:extLst>
                <a:ext uri="{FF2B5EF4-FFF2-40B4-BE49-F238E27FC236}">
                  <a16:creationId xmlns:a16="http://schemas.microsoft.com/office/drawing/2014/main" id="{B22548BC-DE34-3ABC-CACF-65FD6956511E}"/>
                </a:ext>
              </a:extLst>
            </p:cNvPr>
            <p:cNvSpPr/>
            <p:nvPr/>
          </p:nvSpPr>
          <p:spPr>
            <a:xfrm>
              <a:off x="1544330" y="9773644"/>
              <a:ext cx="10812" cy="12228"/>
            </a:xfrm>
            <a:custGeom>
              <a:avLst/>
              <a:gdLst/>
              <a:ahLst/>
              <a:cxnLst/>
              <a:rect l="l" t="t" r="r" b="b"/>
              <a:pathLst>
                <a:path w="12064" h="12064">
                  <a:moveTo>
                    <a:pt x="0" y="0"/>
                  </a:moveTo>
                  <a:lnTo>
                    <a:pt x="3378" y="8178"/>
                  </a:lnTo>
                  <a:lnTo>
                    <a:pt x="11557" y="1155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7" name="object 518">
              <a:extLst>
                <a:ext uri="{FF2B5EF4-FFF2-40B4-BE49-F238E27FC236}">
                  <a16:creationId xmlns:a16="http://schemas.microsoft.com/office/drawing/2014/main" id="{365E437C-4451-9D07-5FCF-CA753B5F953A}"/>
                </a:ext>
              </a:extLst>
            </p:cNvPr>
            <p:cNvSpPr/>
            <p:nvPr/>
          </p:nvSpPr>
          <p:spPr>
            <a:xfrm>
              <a:off x="1896540" y="9785353"/>
              <a:ext cx="17072" cy="37971"/>
            </a:xfrm>
            <a:custGeom>
              <a:avLst/>
              <a:gdLst/>
              <a:ahLst/>
              <a:cxnLst/>
              <a:rect l="l" t="t" r="r" b="b"/>
              <a:pathLst>
                <a:path w="19050" h="37464">
                  <a:moveTo>
                    <a:pt x="0" y="36995"/>
                  </a:moveTo>
                  <a:lnTo>
                    <a:pt x="13081" y="31572"/>
                  </a:lnTo>
                  <a:lnTo>
                    <a:pt x="18491" y="18503"/>
                  </a:lnTo>
                  <a:lnTo>
                    <a:pt x="13081" y="5422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8" name="object 519">
              <a:extLst>
                <a:ext uri="{FF2B5EF4-FFF2-40B4-BE49-F238E27FC236}">
                  <a16:creationId xmlns:a16="http://schemas.microsoft.com/office/drawing/2014/main" id="{6F468CF4-46E1-6E92-A190-BE77930DEB0B}"/>
                </a:ext>
              </a:extLst>
            </p:cNvPr>
            <p:cNvSpPr/>
            <p:nvPr/>
          </p:nvSpPr>
          <p:spPr>
            <a:xfrm>
              <a:off x="1250130" y="9822847"/>
              <a:ext cx="646470" cy="0"/>
            </a:xfrm>
            <a:custGeom>
              <a:avLst/>
              <a:gdLst/>
              <a:ahLst/>
              <a:cxnLst/>
              <a:rect l="l" t="t" r="r" b="b"/>
              <a:pathLst>
                <a:path w="721360">
                  <a:moveTo>
                    <a:pt x="0" y="0"/>
                  </a:moveTo>
                  <a:lnTo>
                    <a:pt x="7212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79" name="object 520">
              <a:extLst>
                <a:ext uri="{FF2B5EF4-FFF2-40B4-BE49-F238E27FC236}">
                  <a16:creationId xmlns:a16="http://schemas.microsoft.com/office/drawing/2014/main" id="{3CD0C743-2784-A8CC-73CA-E2E15D50DBC5}"/>
                </a:ext>
              </a:extLst>
            </p:cNvPr>
            <p:cNvSpPr/>
            <p:nvPr/>
          </p:nvSpPr>
          <p:spPr>
            <a:xfrm>
              <a:off x="1523616" y="9302692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23113" y="23113"/>
                  </a:moveTo>
                  <a:lnTo>
                    <a:pt x="16344" y="6769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0" name="object 521">
              <a:extLst>
                <a:ext uri="{FF2B5EF4-FFF2-40B4-BE49-F238E27FC236}">
                  <a16:creationId xmlns:a16="http://schemas.microsoft.com/office/drawing/2014/main" id="{BF2E5D32-4007-A19D-1505-16675FCA8696}"/>
                </a:ext>
              </a:extLst>
            </p:cNvPr>
            <p:cNvSpPr/>
            <p:nvPr/>
          </p:nvSpPr>
          <p:spPr>
            <a:xfrm>
              <a:off x="1229412" y="9799418"/>
              <a:ext cx="21056" cy="23813"/>
            </a:xfrm>
            <a:custGeom>
              <a:avLst/>
              <a:gdLst/>
              <a:ahLst/>
              <a:cxnLst/>
              <a:rect l="l" t="t" r="r" b="b"/>
              <a:pathLst>
                <a:path w="23494" h="23495">
                  <a:moveTo>
                    <a:pt x="0" y="0"/>
                  </a:moveTo>
                  <a:lnTo>
                    <a:pt x="6769" y="16344"/>
                  </a:lnTo>
                  <a:lnTo>
                    <a:pt x="23113" y="23113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1" name="object 522">
              <a:extLst>
                <a:ext uri="{FF2B5EF4-FFF2-40B4-BE49-F238E27FC236}">
                  <a16:creationId xmlns:a16="http://schemas.microsoft.com/office/drawing/2014/main" id="{58C7A503-DDD4-BA97-2672-2A32FBD1C8AD}"/>
                </a:ext>
              </a:extLst>
            </p:cNvPr>
            <p:cNvSpPr/>
            <p:nvPr/>
          </p:nvSpPr>
          <p:spPr>
            <a:xfrm>
              <a:off x="1390903" y="9302689"/>
              <a:ext cx="133164" cy="0"/>
            </a:xfrm>
            <a:custGeom>
              <a:avLst/>
              <a:gdLst/>
              <a:ahLst/>
              <a:cxnLst/>
              <a:rect l="l" t="t" r="r" b="b"/>
              <a:pathLst>
                <a:path w="148589">
                  <a:moveTo>
                    <a:pt x="148081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2" name="object 524">
              <a:extLst>
                <a:ext uri="{FF2B5EF4-FFF2-40B4-BE49-F238E27FC236}">
                  <a16:creationId xmlns:a16="http://schemas.microsoft.com/office/drawing/2014/main" id="{9DB7EB7E-6FB5-74F7-C26F-DF4B5A7A4A18}"/>
                </a:ext>
              </a:extLst>
            </p:cNvPr>
            <p:cNvSpPr/>
            <p:nvPr/>
          </p:nvSpPr>
          <p:spPr>
            <a:xfrm>
              <a:off x="1323680" y="9332997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0" y="0"/>
                  </a:moveTo>
                  <a:lnTo>
                    <a:pt x="14102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3" name="object 525">
              <a:extLst>
                <a:ext uri="{FF2B5EF4-FFF2-40B4-BE49-F238E27FC236}">
                  <a16:creationId xmlns:a16="http://schemas.microsoft.com/office/drawing/2014/main" id="{9AD44EAD-109A-8EE7-580B-27DC4BB005DD}"/>
                </a:ext>
              </a:extLst>
            </p:cNvPr>
            <p:cNvSpPr/>
            <p:nvPr/>
          </p:nvSpPr>
          <p:spPr>
            <a:xfrm>
              <a:off x="1506002" y="9779503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5778"/>
                  </a:moveTo>
                  <a:lnTo>
                    <a:pt x="4089" y="4089"/>
                  </a:lnTo>
                  <a:lnTo>
                    <a:pt x="577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4" name="object 526">
              <a:extLst>
                <a:ext uri="{FF2B5EF4-FFF2-40B4-BE49-F238E27FC236}">
                  <a16:creationId xmlns:a16="http://schemas.microsoft.com/office/drawing/2014/main" id="{E99422A3-1703-BF5B-3231-D7F43A3CDF81}"/>
                </a:ext>
              </a:extLst>
            </p:cNvPr>
            <p:cNvSpPr/>
            <p:nvPr/>
          </p:nvSpPr>
          <p:spPr>
            <a:xfrm>
              <a:off x="1320573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5" name="object 527">
              <a:extLst>
                <a:ext uri="{FF2B5EF4-FFF2-40B4-BE49-F238E27FC236}">
                  <a16:creationId xmlns:a16="http://schemas.microsoft.com/office/drawing/2014/main" id="{F1E3F199-663E-A30F-F3A4-1D089E758D9E}"/>
                </a:ext>
              </a:extLst>
            </p:cNvPr>
            <p:cNvSpPr/>
            <p:nvPr/>
          </p:nvSpPr>
          <p:spPr>
            <a:xfrm>
              <a:off x="1472848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4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6" name="object 528">
              <a:extLst>
                <a:ext uri="{FF2B5EF4-FFF2-40B4-BE49-F238E27FC236}">
                  <a16:creationId xmlns:a16="http://schemas.microsoft.com/office/drawing/2014/main" id="{E8CE06E9-69DA-8EF0-E4AB-5DEE80700731}"/>
                </a:ext>
              </a:extLst>
            </p:cNvPr>
            <p:cNvSpPr/>
            <p:nvPr/>
          </p:nvSpPr>
          <p:spPr>
            <a:xfrm>
              <a:off x="1317465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7" name="object 529">
              <a:extLst>
                <a:ext uri="{FF2B5EF4-FFF2-40B4-BE49-F238E27FC236}">
                  <a16:creationId xmlns:a16="http://schemas.microsoft.com/office/drawing/2014/main" id="{CA3D6CCA-AE78-818C-1AD0-7F27BC86DBEA}"/>
                </a:ext>
              </a:extLst>
            </p:cNvPr>
            <p:cNvSpPr/>
            <p:nvPr/>
          </p:nvSpPr>
          <p:spPr>
            <a:xfrm>
              <a:off x="1469745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8" name="object 530">
              <a:extLst>
                <a:ext uri="{FF2B5EF4-FFF2-40B4-BE49-F238E27FC236}">
                  <a16:creationId xmlns:a16="http://schemas.microsoft.com/office/drawing/2014/main" id="{53CD3DAA-6F5C-9DDF-5240-DB7BBC7482C1}"/>
                </a:ext>
              </a:extLst>
            </p:cNvPr>
            <p:cNvSpPr/>
            <p:nvPr/>
          </p:nvSpPr>
          <p:spPr>
            <a:xfrm>
              <a:off x="1307105" y="9340024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0" y="0"/>
                  </a:moveTo>
                  <a:lnTo>
                    <a:pt x="11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89" name="object 531">
              <a:extLst>
                <a:ext uri="{FF2B5EF4-FFF2-40B4-BE49-F238E27FC236}">
                  <a16:creationId xmlns:a16="http://schemas.microsoft.com/office/drawing/2014/main" id="{73F9514F-0D24-7B4C-B6FA-38F56B35FC00}"/>
                </a:ext>
              </a:extLst>
            </p:cNvPr>
            <p:cNvSpPr/>
            <p:nvPr/>
          </p:nvSpPr>
          <p:spPr>
            <a:xfrm>
              <a:off x="1466638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0" name="object 532">
              <a:extLst>
                <a:ext uri="{FF2B5EF4-FFF2-40B4-BE49-F238E27FC236}">
                  <a16:creationId xmlns:a16="http://schemas.microsoft.com/office/drawing/2014/main" id="{FA6D9B5B-5910-3321-688F-F5D3A1114977}"/>
                </a:ext>
              </a:extLst>
            </p:cNvPr>
            <p:cNvSpPr/>
            <p:nvPr/>
          </p:nvSpPr>
          <p:spPr>
            <a:xfrm>
              <a:off x="1303997" y="933651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1" name="object 533">
              <a:extLst>
                <a:ext uri="{FF2B5EF4-FFF2-40B4-BE49-F238E27FC236}">
                  <a16:creationId xmlns:a16="http://schemas.microsoft.com/office/drawing/2014/main" id="{E1311ACE-F7AB-D3CC-DB0C-F43A6B29AE63}"/>
                </a:ext>
              </a:extLst>
            </p:cNvPr>
            <p:cNvSpPr/>
            <p:nvPr/>
          </p:nvSpPr>
          <p:spPr>
            <a:xfrm>
              <a:off x="145627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2" name="object 534">
              <a:extLst>
                <a:ext uri="{FF2B5EF4-FFF2-40B4-BE49-F238E27FC236}">
                  <a16:creationId xmlns:a16="http://schemas.microsoft.com/office/drawing/2014/main" id="{D6E26BFE-887E-421F-074E-44E881151352}"/>
                </a:ext>
              </a:extLst>
            </p:cNvPr>
            <p:cNvSpPr/>
            <p:nvPr/>
          </p:nvSpPr>
          <p:spPr>
            <a:xfrm>
              <a:off x="1300890" y="9332997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3" name="object 535">
              <a:extLst>
                <a:ext uri="{FF2B5EF4-FFF2-40B4-BE49-F238E27FC236}">
                  <a16:creationId xmlns:a16="http://schemas.microsoft.com/office/drawing/2014/main" id="{403D0B90-7274-9768-76EA-094E98061A30}"/>
                </a:ext>
              </a:extLst>
            </p:cNvPr>
            <p:cNvSpPr/>
            <p:nvPr/>
          </p:nvSpPr>
          <p:spPr>
            <a:xfrm>
              <a:off x="1453170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4" name="object 536">
              <a:extLst>
                <a:ext uri="{FF2B5EF4-FFF2-40B4-BE49-F238E27FC236}">
                  <a16:creationId xmlns:a16="http://schemas.microsoft.com/office/drawing/2014/main" id="{2F2B9810-C91D-ED91-FA76-D028BF841380}"/>
                </a:ext>
              </a:extLst>
            </p:cNvPr>
            <p:cNvSpPr/>
            <p:nvPr/>
          </p:nvSpPr>
          <p:spPr>
            <a:xfrm>
              <a:off x="1268776" y="9332997"/>
              <a:ext cx="32437" cy="0"/>
            </a:xfrm>
            <a:custGeom>
              <a:avLst/>
              <a:gdLst/>
              <a:ahLst/>
              <a:cxnLst/>
              <a:rect l="l" t="t" r="r" b="b"/>
              <a:pathLst>
                <a:path w="36194">
                  <a:moveTo>
                    <a:pt x="0" y="0"/>
                  </a:moveTo>
                  <a:lnTo>
                    <a:pt x="3583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5" name="object 537">
              <a:extLst>
                <a:ext uri="{FF2B5EF4-FFF2-40B4-BE49-F238E27FC236}">
                  <a16:creationId xmlns:a16="http://schemas.microsoft.com/office/drawing/2014/main" id="{530D181F-7B49-6190-92F1-0DB342B70FE5}"/>
                </a:ext>
              </a:extLst>
            </p:cNvPr>
            <p:cNvSpPr/>
            <p:nvPr/>
          </p:nvSpPr>
          <p:spPr>
            <a:xfrm>
              <a:off x="145006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6" name="object 538">
              <a:extLst>
                <a:ext uri="{FF2B5EF4-FFF2-40B4-BE49-F238E27FC236}">
                  <a16:creationId xmlns:a16="http://schemas.microsoft.com/office/drawing/2014/main" id="{0939678A-657D-E50A-B859-D3002E52A594}"/>
                </a:ext>
              </a:extLst>
            </p:cNvPr>
            <p:cNvSpPr/>
            <p:nvPr/>
          </p:nvSpPr>
          <p:spPr>
            <a:xfrm>
              <a:off x="1262562" y="9332997"/>
              <a:ext cx="6260" cy="7080"/>
            </a:xfrm>
            <a:custGeom>
              <a:avLst/>
              <a:gdLst/>
              <a:ahLst/>
              <a:cxnLst/>
              <a:rect l="l" t="t" r="r" b="b"/>
              <a:pathLst>
                <a:path w="6984" h="6985">
                  <a:moveTo>
                    <a:pt x="6934" y="0"/>
                  </a:moveTo>
                  <a:lnTo>
                    <a:pt x="2032" y="2032"/>
                  </a:lnTo>
                  <a:lnTo>
                    <a:pt x="0" y="6934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7" name="object 539">
              <a:extLst>
                <a:ext uri="{FF2B5EF4-FFF2-40B4-BE49-F238E27FC236}">
                  <a16:creationId xmlns:a16="http://schemas.microsoft.com/office/drawing/2014/main" id="{F99597E5-2DF8-54EF-2143-507042E80956}"/>
                </a:ext>
              </a:extLst>
            </p:cNvPr>
            <p:cNvSpPr/>
            <p:nvPr/>
          </p:nvSpPr>
          <p:spPr>
            <a:xfrm>
              <a:off x="1323682" y="9785359"/>
              <a:ext cx="126904" cy="0"/>
            </a:xfrm>
            <a:custGeom>
              <a:avLst/>
              <a:gdLst/>
              <a:ahLst/>
              <a:cxnLst/>
              <a:rect l="l" t="t" r="r" b="b"/>
              <a:pathLst>
                <a:path w="141605">
                  <a:moveTo>
                    <a:pt x="141020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8" name="object 540">
              <a:extLst>
                <a:ext uri="{FF2B5EF4-FFF2-40B4-BE49-F238E27FC236}">
                  <a16:creationId xmlns:a16="http://schemas.microsoft.com/office/drawing/2014/main" id="{2778F7BE-226D-BCAD-E5E8-9C314835BC10}"/>
                </a:ext>
              </a:extLst>
            </p:cNvPr>
            <p:cNvSpPr/>
            <p:nvPr/>
          </p:nvSpPr>
          <p:spPr>
            <a:xfrm>
              <a:off x="1320572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0"/>
                  </a:moveTo>
                  <a:lnTo>
                    <a:pt x="1016" y="2451"/>
                  </a:lnTo>
                  <a:lnTo>
                    <a:pt x="3467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499" name="object 541">
              <a:extLst>
                <a:ext uri="{FF2B5EF4-FFF2-40B4-BE49-F238E27FC236}">
                  <a16:creationId xmlns:a16="http://schemas.microsoft.com/office/drawing/2014/main" id="{4DF1160F-1739-82DC-EF42-A638FFAA3290}"/>
                </a:ext>
              </a:extLst>
            </p:cNvPr>
            <p:cNvSpPr/>
            <p:nvPr/>
          </p:nvSpPr>
          <p:spPr>
            <a:xfrm>
              <a:off x="1262561" y="9779501"/>
              <a:ext cx="5691" cy="6436"/>
            </a:xfrm>
            <a:custGeom>
              <a:avLst/>
              <a:gdLst/>
              <a:ahLst/>
              <a:cxnLst/>
              <a:rect l="l" t="t" r="r" b="b"/>
              <a:pathLst>
                <a:path w="6350" h="6350">
                  <a:moveTo>
                    <a:pt x="0" y="0"/>
                  </a:moveTo>
                  <a:lnTo>
                    <a:pt x="1689" y="4089"/>
                  </a:lnTo>
                  <a:lnTo>
                    <a:pt x="5778" y="5778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0" name="object 542">
              <a:extLst>
                <a:ext uri="{FF2B5EF4-FFF2-40B4-BE49-F238E27FC236}">
                  <a16:creationId xmlns:a16="http://schemas.microsoft.com/office/drawing/2014/main" id="{B8DF762B-5173-2790-E73B-5CE6D0EB97C0}"/>
                </a:ext>
              </a:extLst>
            </p:cNvPr>
            <p:cNvSpPr/>
            <p:nvPr/>
          </p:nvSpPr>
          <p:spPr>
            <a:xfrm>
              <a:off x="1317465" y="9778331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3467"/>
                  </a:moveTo>
                  <a:lnTo>
                    <a:pt x="2451" y="1016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1" name="object 543">
              <a:extLst>
                <a:ext uri="{FF2B5EF4-FFF2-40B4-BE49-F238E27FC236}">
                  <a16:creationId xmlns:a16="http://schemas.microsoft.com/office/drawing/2014/main" id="{2605EE78-7EED-7A97-ACB4-B80F0CB27F2E}"/>
                </a:ext>
              </a:extLst>
            </p:cNvPr>
            <p:cNvSpPr/>
            <p:nvPr/>
          </p:nvSpPr>
          <p:spPr>
            <a:xfrm>
              <a:off x="1267736" y="9785359"/>
              <a:ext cx="33575" cy="0"/>
            </a:xfrm>
            <a:custGeom>
              <a:avLst/>
              <a:gdLst/>
              <a:ahLst/>
              <a:cxnLst/>
              <a:rect l="l" t="t" r="r" b="b"/>
              <a:pathLst>
                <a:path w="37465">
                  <a:moveTo>
                    <a:pt x="36995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2" name="object 544">
              <a:extLst>
                <a:ext uri="{FF2B5EF4-FFF2-40B4-BE49-F238E27FC236}">
                  <a16:creationId xmlns:a16="http://schemas.microsoft.com/office/drawing/2014/main" id="{E277E03B-449D-774E-59FF-BB3C8E648A51}"/>
                </a:ext>
              </a:extLst>
            </p:cNvPr>
            <p:cNvSpPr/>
            <p:nvPr/>
          </p:nvSpPr>
          <p:spPr>
            <a:xfrm>
              <a:off x="1307108" y="9778329"/>
              <a:ext cx="10812" cy="0"/>
            </a:xfrm>
            <a:custGeom>
              <a:avLst/>
              <a:gdLst/>
              <a:ahLst/>
              <a:cxnLst/>
              <a:rect l="l" t="t" r="r" b="b"/>
              <a:pathLst>
                <a:path w="12065">
                  <a:moveTo>
                    <a:pt x="11556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3" name="object 545">
              <a:extLst>
                <a:ext uri="{FF2B5EF4-FFF2-40B4-BE49-F238E27FC236}">
                  <a16:creationId xmlns:a16="http://schemas.microsoft.com/office/drawing/2014/main" id="{21925898-D10E-0F41-9A0D-F3A9F485FB45}"/>
                </a:ext>
              </a:extLst>
            </p:cNvPr>
            <p:cNvSpPr/>
            <p:nvPr/>
          </p:nvSpPr>
          <p:spPr>
            <a:xfrm>
              <a:off x="1300890" y="9781845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467"/>
                  </a:moveTo>
                  <a:lnTo>
                    <a:pt x="2451" y="2451"/>
                  </a:lnTo>
                  <a:lnTo>
                    <a:pt x="346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4" name="object 546">
              <a:extLst>
                <a:ext uri="{FF2B5EF4-FFF2-40B4-BE49-F238E27FC236}">
                  <a16:creationId xmlns:a16="http://schemas.microsoft.com/office/drawing/2014/main" id="{0B70C2D9-553B-D27F-0F0C-6ADD5DD647E5}"/>
                </a:ext>
              </a:extLst>
            </p:cNvPr>
            <p:cNvSpPr/>
            <p:nvPr/>
          </p:nvSpPr>
          <p:spPr>
            <a:xfrm>
              <a:off x="1303998" y="9778329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3467" y="0"/>
                  </a:moveTo>
                  <a:lnTo>
                    <a:pt x="1015" y="1016"/>
                  </a:lnTo>
                  <a:lnTo>
                    <a:pt x="0" y="3467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5" name="object 547">
              <a:extLst>
                <a:ext uri="{FF2B5EF4-FFF2-40B4-BE49-F238E27FC236}">
                  <a16:creationId xmlns:a16="http://schemas.microsoft.com/office/drawing/2014/main" id="{9B32EE1D-4AF5-5025-00BE-3F6B6D922DFF}"/>
                </a:ext>
              </a:extLst>
            </p:cNvPr>
            <p:cNvSpPr/>
            <p:nvPr/>
          </p:nvSpPr>
          <p:spPr>
            <a:xfrm>
              <a:off x="1229412" y="9119927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30276"/>
                  </a:moveTo>
                  <a:lnTo>
                    <a:pt x="3027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6" name="object 548">
              <a:extLst>
                <a:ext uri="{FF2B5EF4-FFF2-40B4-BE49-F238E27FC236}">
                  <a16:creationId xmlns:a16="http://schemas.microsoft.com/office/drawing/2014/main" id="{CBEB0E55-13F5-EEB2-6A15-918303850F12}"/>
                </a:ext>
              </a:extLst>
            </p:cNvPr>
            <p:cNvSpPr/>
            <p:nvPr/>
          </p:nvSpPr>
          <p:spPr>
            <a:xfrm>
              <a:off x="1229412" y="9119926"/>
              <a:ext cx="46095" cy="52130"/>
            </a:xfrm>
            <a:custGeom>
              <a:avLst/>
              <a:gdLst/>
              <a:ahLst/>
              <a:cxnLst/>
              <a:rect l="l" t="t" r="r" b="b"/>
              <a:pathLst>
                <a:path w="51434" h="51435">
                  <a:moveTo>
                    <a:pt x="0" y="51041"/>
                  </a:moveTo>
                  <a:lnTo>
                    <a:pt x="5104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7" name="object 549">
              <a:extLst>
                <a:ext uri="{FF2B5EF4-FFF2-40B4-BE49-F238E27FC236}">
                  <a16:creationId xmlns:a16="http://schemas.microsoft.com/office/drawing/2014/main" id="{55E25DEB-FA69-E035-988A-E8A6C68F5791}"/>
                </a:ext>
              </a:extLst>
            </p:cNvPr>
            <p:cNvSpPr/>
            <p:nvPr/>
          </p:nvSpPr>
          <p:spPr>
            <a:xfrm>
              <a:off x="1229412" y="9119935"/>
              <a:ext cx="64875" cy="73368"/>
            </a:xfrm>
            <a:custGeom>
              <a:avLst/>
              <a:gdLst/>
              <a:ahLst/>
              <a:cxnLst/>
              <a:rect l="l" t="t" r="r" b="b"/>
              <a:pathLst>
                <a:path w="72390" h="72389">
                  <a:moveTo>
                    <a:pt x="0" y="71793"/>
                  </a:moveTo>
                  <a:lnTo>
                    <a:pt x="7179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8" name="object 550">
              <a:extLst>
                <a:ext uri="{FF2B5EF4-FFF2-40B4-BE49-F238E27FC236}">
                  <a16:creationId xmlns:a16="http://schemas.microsoft.com/office/drawing/2014/main" id="{C4EAB7DE-D01C-0C05-592B-C6186F796AC9}"/>
                </a:ext>
              </a:extLst>
            </p:cNvPr>
            <p:cNvSpPr/>
            <p:nvPr/>
          </p:nvSpPr>
          <p:spPr>
            <a:xfrm>
              <a:off x="1229412" y="9119930"/>
              <a:ext cx="83085" cy="93962"/>
            </a:xfrm>
            <a:custGeom>
              <a:avLst/>
              <a:gdLst/>
              <a:ahLst/>
              <a:cxnLst/>
              <a:rect l="l" t="t" r="r" b="b"/>
              <a:pathLst>
                <a:path w="92709" h="92710">
                  <a:moveTo>
                    <a:pt x="0" y="92557"/>
                  </a:moveTo>
                  <a:lnTo>
                    <a:pt x="9255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09" name="object 551">
              <a:extLst>
                <a:ext uri="{FF2B5EF4-FFF2-40B4-BE49-F238E27FC236}">
                  <a16:creationId xmlns:a16="http://schemas.microsoft.com/office/drawing/2014/main" id="{E48B9807-001B-CC2A-87EF-DF1769734C5A}"/>
                </a:ext>
              </a:extLst>
            </p:cNvPr>
            <p:cNvSpPr/>
            <p:nvPr/>
          </p:nvSpPr>
          <p:spPr>
            <a:xfrm>
              <a:off x="1229412" y="91972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0" name="object 552">
              <a:extLst>
                <a:ext uri="{FF2B5EF4-FFF2-40B4-BE49-F238E27FC236}">
                  <a16:creationId xmlns:a16="http://schemas.microsoft.com/office/drawing/2014/main" id="{E0B5DA2F-B3D1-CB8D-8F0D-E027E8EEC547}"/>
                </a:ext>
              </a:extLst>
            </p:cNvPr>
            <p:cNvSpPr/>
            <p:nvPr/>
          </p:nvSpPr>
          <p:spPr>
            <a:xfrm>
              <a:off x="1280383" y="9119935"/>
              <a:ext cx="50648" cy="57279"/>
            </a:xfrm>
            <a:custGeom>
              <a:avLst/>
              <a:gdLst/>
              <a:ahLst/>
              <a:cxnLst/>
              <a:rect l="l" t="t" r="r" b="b"/>
              <a:pathLst>
                <a:path w="56515" h="56514">
                  <a:moveTo>
                    <a:pt x="0" y="56438"/>
                  </a:moveTo>
                  <a:lnTo>
                    <a:pt x="5643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1" name="object 553">
              <a:extLst>
                <a:ext uri="{FF2B5EF4-FFF2-40B4-BE49-F238E27FC236}">
                  <a16:creationId xmlns:a16="http://schemas.microsoft.com/office/drawing/2014/main" id="{5B970E45-92F6-4C8E-5377-886CD83C211D}"/>
                </a:ext>
              </a:extLst>
            </p:cNvPr>
            <p:cNvSpPr/>
            <p:nvPr/>
          </p:nvSpPr>
          <p:spPr>
            <a:xfrm>
              <a:off x="1232849" y="9218326"/>
              <a:ext cx="30161" cy="34110"/>
            </a:xfrm>
            <a:custGeom>
              <a:avLst/>
              <a:gdLst/>
              <a:ahLst/>
              <a:cxnLst/>
              <a:rect l="l" t="t" r="r" b="b"/>
              <a:pathLst>
                <a:path w="33655" h="33654">
                  <a:moveTo>
                    <a:pt x="0" y="33159"/>
                  </a:moveTo>
                  <a:lnTo>
                    <a:pt x="3315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2" name="object 554">
              <a:extLst>
                <a:ext uri="{FF2B5EF4-FFF2-40B4-BE49-F238E27FC236}">
                  <a16:creationId xmlns:a16="http://schemas.microsoft.com/office/drawing/2014/main" id="{A72E9308-6AFF-B3F2-DD45-D3EDC4FCEE2B}"/>
                </a:ext>
              </a:extLst>
            </p:cNvPr>
            <p:cNvSpPr/>
            <p:nvPr/>
          </p:nvSpPr>
          <p:spPr>
            <a:xfrm>
              <a:off x="1297492" y="9119927"/>
              <a:ext cx="52354" cy="59208"/>
            </a:xfrm>
            <a:custGeom>
              <a:avLst/>
              <a:gdLst/>
              <a:ahLst/>
              <a:cxnLst/>
              <a:rect l="l" t="t" r="r" b="b"/>
              <a:pathLst>
                <a:path w="58419" h="58420">
                  <a:moveTo>
                    <a:pt x="0" y="58115"/>
                  </a:moveTo>
                  <a:lnTo>
                    <a:pt x="581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3" name="object 555">
              <a:extLst>
                <a:ext uri="{FF2B5EF4-FFF2-40B4-BE49-F238E27FC236}">
                  <a16:creationId xmlns:a16="http://schemas.microsoft.com/office/drawing/2014/main" id="{5FECAB92-80AA-4E7D-3B6A-EA3DAADCD2D0}"/>
                </a:ext>
              </a:extLst>
            </p:cNvPr>
            <p:cNvSpPr/>
            <p:nvPr/>
          </p:nvSpPr>
          <p:spPr>
            <a:xfrm>
              <a:off x="1229693" y="923937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677"/>
                  </a:moveTo>
                  <a:lnTo>
                    <a:pt x="36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4" name="object 556">
              <a:extLst>
                <a:ext uri="{FF2B5EF4-FFF2-40B4-BE49-F238E27FC236}">
                  <a16:creationId xmlns:a16="http://schemas.microsoft.com/office/drawing/2014/main" id="{49DFF125-7C26-5D06-F405-5B759AA0438E}"/>
                </a:ext>
              </a:extLst>
            </p:cNvPr>
            <p:cNvSpPr/>
            <p:nvPr/>
          </p:nvSpPr>
          <p:spPr>
            <a:xfrm>
              <a:off x="1314600" y="9166258"/>
              <a:ext cx="13088" cy="14801"/>
            </a:xfrm>
            <a:custGeom>
              <a:avLst/>
              <a:gdLst/>
              <a:ahLst/>
              <a:cxnLst/>
              <a:rect l="l" t="t" r="r" b="b"/>
              <a:pathLst>
                <a:path w="14605" h="14604">
                  <a:moveTo>
                    <a:pt x="0" y="14071"/>
                  </a:moveTo>
                  <a:lnTo>
                    <a:pt x="14071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5" name="object 557">
              <a:extLst>
                <a:ext uri="{FF2B5EF4-FFF2-40B4-BE49-F238E27FC236}">
                  <a16:creationId xmlns:a16="http://schemas.microsoft.com/office/drawing/2014/main" id="{A2D5E96F-FFC1-9AC5-C230-10A10AB7EFDD}"/>
                </a:ext>
              </a:extLst>
            </p:cNvPr>
            <p:cNvSpPr/>
            <p:nvPr/>
          </p:nvSpPr>
          <p:spPr>
            <a:xfrm>
              <a:off x="1340195" y="9121779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400"/>
                  </a:moveTo>
                  <a:lnTo>
                    <a:pt x="2940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6" name="object 558">
              <a:extLst>
                <a:ext uri="{FF2B5EF4-FFF2-40B4-BE49-F238E27FC236}">
                  <a16:creationId xmlns:a16="http://schemas.microsoft.com/office/drawing/2014/main" id="{9A02A63B-5789-149E-C2EA-57AB301E5CE1}"/>
                </a:ext>
              </a:extLst>
            </p:cNvPr>
            <p:cNvSpPr/>
            <p:nvPr/>
          </p:nvSpPr>
          <p:spPr>
            <a:xfrm>
              <a:off x="1231303" y="9260419"/>
              <a:ext cx="31299" cy="35397"/>
            </a:xfrm>
            <a:custGeom>
              <a:avLst/>
              <a:gdLst/>
              <a:ahLst/>
              <a:cxnLst/>
              <a:rect l="l" t="t" r="r" b="b"/>
              <a:pathLst>
                <a:path w="34925" h="34925">
                  <a:moveTo>
                    <a:pt x="0" y="34874"/>
                  </a:moveTo>
                  <a:lnTo>
                    <a:pt x="34874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7" name="object 559">
              <a:extLst>
                <a:ext uri="{FF2B5EF4-FFF2-40B4-BE49-F238E27FC236}">
                  <a16:creationId xmlns:a16="http://schemas.microsoft.com/office/drawing/2014/main" id="{71309F95-415B-346E-2486-63EB2B879050}"/>
                </a:ext>
              </a:extLst>
            </p:cNvPr>
            <p:cNvSpPr/>
            <p:nvPr/>
          </p:nvSpPr>
          <p:spPr>
            <a:xfrm>
              <a:off x="1331709" y="9172805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9283"/>
                  </a:moveTo>
                  <a:lnTo>
                    <a:pt x="928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8" name="object 560">
              <a:extLst>
                <a:ext uri="{FF2B5EF4-FFF2-40B4-BE49-F238E27FC236}">
                  <a16:creationId xmlns:a16="http://schemas.microsoft.com/office/drawing/2014/main" id="{68C0951A-A800-25A2-709D-007B4BC2C66B}"/>
                </a:ext>
              </a:extLst>
            </p:cNvPr>
            <p:cNvSpPr/>
            <p:nvPr/>
          </p:nvSpPr>
          <p:spPr>
            <a:xfrm>
              <a:off x="1359169" y="9124334"/>
              <a:ext cx="23901" cy="27030"/>
            </a:xfrm>
            <a:custGeom>
              <a:avLst/>
              <a:gdLst/>
              <a:ahLst/>
              <a:cxnLst/>
              <a:rect l="l" t="t" r="r" b="b"/>
              <a:pathLst>
                <a:path w="26669" h="26670">
                  <a:moveTo>
                    <a:pt x="0" y="26466"/>
                  </a:moveTo>
                  <a:lnTo>
                    <a:pt x="2647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19" name="object 561">
              <a:extLst>
                <a:ext uri="{FF2B5EF4-FFF2-40B4-BE49-F238E27FC236}">
                  <a16:creationId xmlns:a16="http://schemas.microsoft.com/office/drawing/2014/main" id="{629691CD-827C-BC2A-63FF-8F364821A90D}"/>
                </a:ext>
              </a:extLst>
            </p:cNvPr>
            <p:cNvSpPr/>
            <p:nvPr/>
          </p:nvSpPr>
          <p:spPr>
            <a:xfrm>
              <a:off x="1233934" y="9281458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940"/>
                  </a:moveTo>
                  <a:lnTo>
                    <a:pt x="319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0" name="object 562">
              <a:extLst>
                <a:ext uri="{FF2B5EF4-FFF2-40B4-BE49-F238E27FC236}">
                  <a16:creationId xmlns:a16="http://schemas.microsoft.com/office/drawing/2014/main" id="{F5837E35-B3E5-B6CD-F1A4-82B5E7F6015C}"/>
                </a:ext>
              </a:extLst>
            </p:cNvPr>
            <p:cNvSpPr/>
            <p:nvPr/>
          </p:nvSpPr>
          <p:spPr>
            <a:xfrm>
              <a:off x="1377871" y="9126877"/>
              <a:ext cx="21625" cy="24456"/>
            </a:xfrm>
            <a:custGeom>
              <a:avLst/>
              <a:gdLst/>
              <a:ahLst/>
              <a:cxnLst/>
              <a:rect l="l" t="t" r="r" b="b"/>
              <a:pathLst>
                <a:path w="24130" h="24129">
                  <a:moveTo>
                    <a:pt x="0" y="23850"/>
                  </a:moveTo>
                  <a:lnTo>
                    <a:pt x="2385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1" name="object 563">
              <a:extLst>
                <a:ext uri="{FF2B5EF4-FFF2-40B4-BE49-F238E27FC236}">
                  <a16:creationId xmlns:a16="http://schemas.microsoft.com/office/drawing/2014/main" id="{BC2FD669-7A8D-4BBD-4DA2-01780573D06F}"/>
                </a:ext>
              </a:extLst>
            </p:cNvPr>
            <p:cNvSpPr/>
            <p:nvPr/>
          </p:nvSpPr>
          <p:spPr>
            <a:xfrm>
              <a:off x="1229412" y="9301437"/>
              <a:ext cx="34145" cy="38615"/>
            </a:xfrm>
            <a:custGeom>
              <a:avLst/>
              <a:gdLst/>
              <a:ahLst/>
              <a:cxnLst/>
              <a:rect l="l" t="t" r="r" b="b"/>
              <a:pathLst>
                <a:path w="38100" h="38100">
                  <a:moveTo>
                    <a:pt x="0" y="38036"/>
                  </a:moveTo>
                  <a:lnTo>
                    <a:pt x="38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2" name="object 564">
              <a:extLst>
                <a:ext uri="{FF2B5EF4-FFF2-40B4-BE49-F238E27FC236}">
                  <a16:creationId xmlns:a16="http://schemas.microsoft.com/office/drawing/2014/main" id="{C4910953-A177-C66C-9D16-F660CC0E6F88}"/>
                </a:ext>
              </a:extLst>
            </p:cNvPr>
            <p:cNvSpPr/>
            <p:nvPr/>
          </p:nvSpPr>
          <p:spPr>
            <a:xfrm>
              <a:off x="1392500" y="9130552"/>
              <a:ext cx="22194" cy="25100"/>
            </a:xfrm>
            <a:custGeom>
              <a:avLst/>
              <a:gdLst/>
              <a:ahLst/>
              <a:cxnLst/>
              <a:rect l="l" t="t" r="r" b="b"/>
              <a:pathLst>
                <a:path w="24765" h="24764">
                  <a:moveTo>
                    <a:pt x="0" y="24663"/>
                  </a:moveTo>
                  <a:lnTo>
                    <a:pt x="2466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3" name="object 565">
              <a:extLst>
                <a:ext uri="{FF2B5EF4-FFF2-40B4-BE49-F238E27FC236}">
                  <a16:creationId xmlns:a16="http://schemas.microsoft.com/office/drawing/2014/main" id="{5E225B35-6AB5-9ECA-6241-304D62F43D22}"/>
                </a:ext>
              </a:extLst>
            </p:cNvPr>
            <p:cNvSpPr/>
            <p:nvPr/>
          </p:nvSpPr>
          <p:spPr>
            <a:xfrm>
              <a:off x="1229412" y="9304882"/>
              <a:ext cx="50079" cy="56635"/>
            </a:xfrm>
            <a:custGeom>
              <a:avLst/>
              <a:gdLst/>
              <a:ahLst/>
              <a:cxnLst/>
              <a:rect l="l" t="t" r="r" b="b"/>
              <a:pathLst>
                <a:path w="55880" h="55879">
                  <a:moveTo>
                    <a:pt x="0" y="55397"/>
                  </a:moveTo>
                  <a:lnTo>
                    <a:pt x="5539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4" name="object 566">
              <a:extLst>
                <a:ext uri="{FF2B5EF4-FFF2-40B4-BE49-F238E27FC236}">
                  <a16:creationId xmlns:a16="http://schemas.microsoft.com/office/drawing/2014/main" id="{6906A78E-3FCD-21ED-0F62-E9D463EBD71C}"/>
                </a:ext>
              </a:extLst>
            </p:cNvPr>
            <p:cNvSpPr/>
            <p:nvPr/>
          </p:nvSpPr>
          <p:spPr>
            <a:xfrm>
              <a:off x="1407126" y="9136941"/>
              <a:ext cx="20487" cy="23169"/>
            </a:xfrm>
            <a:custGeom>
              <a:avLst/>
              <a:gdLst/>
              <a:ahLst/>
              <a:cxnLst/>
              <a:rect l="l" t="t" r="r" b="b"/>
              <a:pathLst>
                <a:path w="22859" h="22860">
                  <a:moveTo>
                    <a:pt x="0" y="22796"/>
                  </a:moveTo>
                  <a:lnTo>
                    <a:pt x="227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5" name="object 567">
              <a:extLst>
                <a:ext uri="{FF2B5EF4-FFF2-40B4-BE49-F238E27FC236}">
                  <a16:creationId xmlns:a16="http://schemas.microsoft.com/office/drawing/2014/main" id="{7B2340D5-F04A-C397-092A-0C9BA1023722}"/>
                </a:ext>
              </a:extLst>
            </p:cNvPr>
            <p:cNvSpPr/>
            <p:nvPr/>
          </p:nvSpPr>
          <p:spPr>
            <a:xfrm>
              <a:off x="1229412" y="934457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6" name="object 568">
              <a:extLst>
                <a:ext uri="{FF2B5EF4-FFF2-40B4-BE49-F238E27FC236}">
                  <a16:creationId xmlns:a16="http://schemas.microsoft.com/office/drawing/2014/main" id="{678A68D5-B5D9-8CFA-DFE0-C81C4F6FCCDA}"/>
                </a:ext>
              </a:extLst>
            </p:cNvPr>
            <p:cNvSpPr/>
            <p:nvPr/>
          </p:nvSpPr>
          <p:spPr>
            <a:xfrm>
              <a:off x="1272803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7" name="object 569">
              <a:extLst>
                <a:ext uri="{FF2B5EF4-FFF2-40B4-BE49-F238E27FC236}">
                  <a16:creationId xmlns:a16="http://schemas.microsoft.com/office/drawing/2014/main" id="{932092B4-6550-989F-0ED1-CD6B42F9FBE7}"/>
                </a:ext>
              </a:extLst>
            </p:cNvPr>
            <p:cNvSpPr/>
            <p:nvPr/>
          </p:nvSpPr>
          <p:spPr>
            <a:xfrm>
              <a:off x="1421755" y="9143333"/>
              <a:ext cx="18779" cy="21238"/>
            </a:xfrm>
            <a:custGeom>
              <a:avLst/>
              <a:gdLst/>
              <a:ahLst/>
              <a:cxnLst/>
              <a:rect l="l" t="t" r="r" b="b"/>
              <a:pathLst>
                <a:path w="20955" h="20954">
                  <a:moveTo>
                    <a:pt x="0" y="20929"/>
                  </a:moveTo>
                  <a:lnTo>
                    <a:pt x="20929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8" name="object 570">
              <a:extLst>
                <a:ext uri="{FF2B5EF4-FFF2-40B4-BE49-F238E27FC236}">
                  <a16:creationId xmlns:a16="http://schemas.microsoft.com/office/drawing/2014/main" id="{162D3777-9FFE-C2E9-CFDE-5F336E38AE11}"/>
                </a:ext>
              </a:extLst>
            </p:cNvPr>
            <p:cNvSpPr/>
            <p:nvPr/>
          </p:nvSpPr>
          <p:spPr>
            <a:xfrm>
              <a:off x="1229412" y="936561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29" name="object 571">
              <a:extLst>
                <a:ext uri="{FF2B5EF4-FFF2-40B4-BE49-F238E27FC236}">
                  <a16:creationId xmlns:a16="http://schemas.microsoft.com/office/drawing/2014/main" id="{73437C20-6BB2-5F6F-4613-2AA2F5FAD060}"/>
                </a:ext>
              </a:extLst>
            </p:cNvPr>
            <p:cNvSpPr/>
            <p:nvPr/>
          </p:nvSpPr>
          <p:spPr>
            <a:xfrm>
              <a:off x="1291408" y="9304885"/>
              <a:ext cx="25039" cy="28317"/>
            </a:xfrm>
            <a:custGeom>
              <a:avLst/>
              <a:gdLst/>
              <a:ahLst/>
              <a:cxnLst/>
              <a:rect l="l" t="t" r="r" b="b"/>
              <a:pathLst>
                <a:path w="27940" h="27939">
                  <a:moveTo>
                    <a:pt x="0" y="27736"/>
                  </a:moveTo>
                  <a:lnTo>
                    <a:pt x="277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0" name="object 572">
              <a:extLst>
                <a:ext uri="{FF2B5EF4-FFF2-40B4-BE49-F238E27FC236}">
                  <a16:creationId xmlns:a16="http://schemas.microsoft.com/office/drawing/2014/main" id="{C3561AFA-768F-6E86-7817-A9C7DA58A123}"/>
                </a:ext>
              </a:extLst>
            </p:cNvPr>
            <p:cNvSpPr/>
            <p:nvPr/>
          </p:nvSpPr>
          <p:spPr>
            <a:xfrm>
              <a:off x="1430379" y="9149729"/>
              <a:ext cx="23331" cy="26385"/>
            </a:xfrm>
            <a:custGeom>
              <a:avLst/>
              <a:gdLst/>
              <a:ahLst/>
              <a:cxnLst/>
              <a:rect l="l" t="t" r="r" b="b"/>
              <a:pathLst>
                <a:path w="26034" h="26035">
                  <a:moveTo>
                    <a:pt x="0" y="25755"/>
                  </a:moveTo>
                  <a:lnTo>
                    <a:pt x="2575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1" name="object 573">
              <a:extLst>
                <a:ext uri="{FF2B5EF4-FFF2-40B4-BE49-F238E27FC236}">
                  <a16:creationId xmlns:a16="http://schemas.microsoft.com/office/drawing/2014/main" id="{64BE25FE-9552-5977-3F4F-140A53821F57}"/>
                </a:ext>
              </a:extLst>
            </p:cNvPr>
            <p:cNvSpPr/>
            <p:nvPr/>
          </p:nvSpPr>
          <p:spPr>
            <a:xfrm>
              <a:off x="1229412" y="938665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2" name="object 574">
              <a:extLst>
                <a:ext uri="{FF2B5EF4-FFF2-40B4-BE49-F238E27FC236}">
                  <a16:creationId xmlns:a16="http://schemas.microsoft.com/office/drawing/2014/main" id="{5D66D362-0F74-B3A0-31F0-8658F1C46EFA}"/>
                </a:ext>
              </a:extLst>
            </p:cNvPr>
            <p:cNvSpPr/>
            <p:nvPr/>
          </p:nvSpPr>
          <p:spPr>
            <a:xfrm>
              <a:off x="1304836" y="9304356"/>
              <a:ext cx="30730" cy="34753"/>
            </a:xfrm>
            <a:custGeom>
              <a:avLst/>
              <a:gdLst/>
              <a:ahLst/>
              <a:cxnLst/>
              <a:rect l="l" t="t" r="r" b="b"/>
              <a:pathLst>
                <a:path w="34290" h="34289">
                  <a:moveTo>
                    <a:pt x="0" y="34036"/>
                  </a:moveTo>
                  <a:lnTo>
                    <a:pt x="3403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3" name="object 575">
              <a:extLst>
                <a:ext uri="{FF2B5EF4-FFF2-40B4-BE49-F238E27FC236}">
                  <a16:creationId xmlns:a16="http://schemas.microsoft.com/office/drawing/2014/main" id="{B0C54EDA-8073-DE22-7B3A-4F701D7847C8}"/>
                </a:ext>
              </a:extLst>
            </p:cNvPr>
            <p:cNvSpPr/>
            <p:nvPr/>
          </p:nvSpPr>
          <p:spPr>
            <a:xfrm>
              <a:off x="1440404" y="9157166"/>
              <a:ext cx="25608" cy="28961"/>
            </a:xfrm>
            <a:custGeom>
              <a:avLst/>
              <a:gdLst/>
              <a:ahLst/>
              <a:cxnLst/>
              <a:rect l="l" t="t" r="r" b="b"/>
              <a:pathLst>
                <a:path w="28575" h="28575">
                  <a:moveTo>
                    <a:pt x="0" y="27990"/>
                  </a:moveTo>
                  <a:lnTo>
                    <a:pt x="2799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4" name="object 576">
              <a:extLst>
                <a:ext uri="{FF2B5EF4-FFF2-40B4-BE49-F238E27FC236}">
                  <a16:creationId xmlns:a16="http://schemas.microsoft.com/office/drawing/2014/main" id="{1BB72F04-A297-9326-C90C-2DD4C7373E0B}"/>
                </a:ext>
              </a:extLst>
            </p:cNvPr>
            <p:cNvSpPr/>
            <p:nvPr/>
          </p:nvSpPr>
          <p:spPr>
            <a:xfrm>
              <a:off x="1229412" y="940769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5" name="object 577">
              <a:extLst>
                <a:ext uri="{FF2B5EF4-FFF2-40B4-BE49-F238E27FC236}">
                  <a16:creationId xmlns:a16="http://schemas.microsoft.com/office/drawing/2014/main" id="{F4D97A48-FF14-7937-05DC-67AADCB14F6A}"/>
                </a:ext>
              </a:extLst>
            </p:cNvPr>
            <p:cNvSpPr/>
            <p:nvPr/>
          </p:nvSpPr>
          <p:spPr>
            <a:xfrm>
              <a:off x="1328619" y="9303792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09" h="29210">
                  <a:moveTo>
                    <a:pt x="0" y="28816"/>
                  </a:moveTo>
                  <a:lnTo>
                    <a:pt x="2881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6" name="object 578">
              <a:extLst>
                <a:ext uri="{FF2B5EF4-FFF2-40B4-BE49-F238E27FC236}">
                  <a16:creationId xmlns:a16="http://schemas.microsoft.com/office/drawing/2014/main" id="{38774591-AF3E-4790-05CC-B944BC89BDD7}"/>
                </a:ext>
              </a:extLst>
            </p:cNvPr>
            <p:cNvSpPr/>
            <p:nvPr/>
          </p:nvSpPr>
          <p:spPr>
            <a:xfrm>
              <a:off x="1459330" y="9176099"/>
              <a:ext cx="8536" cy="9654"/>
            </a:xfrm>
            <a:custGeom>
              <a:avLst/>
              <a:gdLst/>
              <a:ahLst/>
              <a:cxnLst/>
              <a:rect l="l" t="t" r="r" b="b"/>
              <a:pathLst>
                <a:path w="9525" h="9525">
                  <a:moveTo>
                    <a:pt x="0" y="8953"/>
                  </a:moveTo>
                  <a:lnTo>
                    <a:pt x="895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7" name="object 579">
              <a:extLst>
                <a:ext uri="{FF2B5EF4-FFF2-40B4-BE49-F238E27FC236}">
                  <a16:creationId xmlns:a16="http://schemas.microsoft.com/office/drawing/2014/main" id="{6F9B6ED8-EAE8-F771-B170-72B696FFCE3F}"/>
                </a:ext>
              </a:extLst>
            </p:cNvPr>
            <p:cNvSpPr/>
            <p:nvPr/>
          </p:nvSpPr>
          <p:spPr>
            <a:xfrm>
              <a:off x="1229412" y="942873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8" name="object 580">
              <a:extLst>
                <a:ext uri="{FF2B5EF4-FFF2-40B4-BE49-F238E27FC236}">
                  <a16:creationId xmlns:a16="http://schemas.microsoft.com/office/drawing/2014/main" id="{E010BE95-E244-9E75-6CFB-C81A5C738B69}"/>
                </a:ext>
              </a:extLst>
            </p:cNvPr>
            <p:cNvSpPr/>
            <p:nvPr/>
          </p:nvSpPr>
          <p:spPr>
            <a:xfrm>
              <a:off x="1347226" y="9303212"/>
              <a:ext cx="26747" cy="30248"/>
            </a:xfrm>
            <a:custGeom>
              <a:avLst/>
              <a:gdLst/>
              <a:ahLst/>
              <a:cxnLst/>
              <a:rect l="l" t="t" r="r" b="b"/>
              <a:pathLst>
                <a:path w="29844" h="29845">
                  <a:moveTo>
                    <a:pt x="0" y="29387"/>
                  </a:moveTo>
                  <a:lnTo>
                    <a:pt x="2938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39" name="object 581">
              <a:extLst>
                <a:ext uri="{FF2B5EF4-FFF2-40B4-BE49-F238E27FC236}">
                  <a16:creationId xmlns:a16="http://schemas.microsoft.com/office/drawing/2014/main" id="{FF4115E8-D901-39EA-3C66-4729398BAA34}"/>
                </a:ext>
              </a:extLst>
            </p:cNvPr>
            <p:cNvSpPr/>
            <p:nvPr/>
          </p:nvSpPr>
          <p:spPr>
            <a:xfrm>
              <a:off x="1229412" y="944978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0" name="object 582">
              <a:extLst>
                <a:ext uri="{FF2B5EF4-FFF2-40B4-BE49-F238E27FC236}">
                  <a16:creationId xmlns:a16="http://schemas.microsoft.com/office/drawing/2014/main" id="{20A0389E-A6ED-50ED-F571-3E74A14DDECA}"/>
                </a:ext>
              </a:extLst>
            </p:cNvPr>
            <p:cNvSpPr/>
            <p:nvPr/>
          </p:nvSpPr>
          <p:spPr>
            <a:xfrm>
              <a:off x="136583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1" name="object 583">
              <a:extLst>
                <a:ext uri="{FF2B5EF4-FFF2-40B4-BE49-F238E27FC236}">
                  <a16:creationId xmlns:a16="http://schemas.microsoft.com/office/drawing/2014/main" id="{A2D6F300-1E76-A36F-66F8-541F08AB3AE9}"/>
                </a:ext>
              </a:extLst>
            </p:cNvPr>
            <p:cNvSpPr/>
            <p:nvPr/>
          </p:nvSpPr>
          <p:spPr>
            <a:xfrm>
              <a:off x="1229412" y="947082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2" name="object 584">
              <a:extLst>
                <a:ext uri="{FF2B5EF4-FFF2-40B4-BE49-F238E27FC236}">
                  <a16:creationId xmlns:a16="http://schemas.microsoft.com/office/drawing/2014/main" id="{9BDD8C98-75CA-F447-6465-C2D28DA95E42}"/>
                </a:ext>
              </a:extLst>
            </p:cNvPr>
            <p:cNvSpPr/>
            <p:nvPr/>
          </p:nvSpPr>
          <p:spPr>
            <a:xfrm>
              <a:off x="138443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3" name="object 585">
              <a:extLst>
                <a:ext uri="{FF2B5EF4-FFF2-40B4-BE49-F238E27FC236}">
                  <a16:creationId xmlns:a16="http://schemas.microsoft.com/office/drawing/2014/main" id="{7287AF0A-F81F-E300-AA3E-FBFE991ADB07}"/>
                </a:ext>
              </a:extLst>
            </p:cNvPr>
            <p:cNvSpPr/>
            <p:nvPr/>
          </p:nvSpPr>
          <p:spPr>
            <a:xfrm>
              <a:off x="1229412" y="949186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4" name="object 586">
              <a:extLst>
                <a:ext uri="{FF2B5EF4-FFF2-40B4-BE49-F238E27FC236}">
                  <a16:creationId xmlns:a16="http://schemas.microsoft.com/office/drawing/2014/main" id="{FBDD4F10-CC16-997C-7811-288261064C21}"/>
                </a:ext>
              </a:extLst>
            </p:cNvPr>
            <p:cNvSpPr/>
            <p:nvPr/>
          </p:nvSpPr>
          <p:spPr>
            <a:xfrm>
              <a:off x="1403042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5" name="object 587">
              <a:extLst>
                <a:ext uri="{FF2B5EF4-FFF2-40B4-BE49-F238E27FC236}">
                  <a16:creationId xmlns:a16="http://schemas.microsoft.com/office/drawing/2014/main" id="{9834E138-DC5B-0522-8E0F-52BCE6C8C325}"/>
                </a:ext>
              </a:extLst>
            </p:cNvPr>
            <p:cNvSpPr/>
            <p:nvPr/>
          </p:nvSpPr>
          <p:spPr>
            <a:xfrm>
              <a:off x="1229412" y="951290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6" name="object 588">
              <a:extLst>
                <a:ext uri="{FF2B5EF4-FFF2-40B4-BE49-F238E27FC236}">
                  <a16:creationId xmlns:a16="http://schemas.microsoft.com/office/drawing/2014/main" id="{006A42C7-7BCE-E053-C689-0912FA32EF30}"/>
                </a:ext>
              </a:extLst>
            </p:cNvPr>
            <p:cNvSpPr/>
            <p:nvPr/>
          </p:nvSpPr>
          <p:spPr>
            <a:xfrm>
              <a:off x="1421646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7" name="object 589">
              <a:extLst>
                <a:ext uri="{FF2B5EF4-FFF2-40B4-BE49-F238E27FC236}">
                  <a16:creationId xmlns:a16="http://schemas.microsoft.com/office/drawing/2014/main" id="{316CAD9F-F233-6AC8-9EEB-E1E615D1E663}"/>
                </a:ext>
              </a:extLst>
            </p:cNvPr>
            <p:cNvSpPr/>
            <p:nvPr/>
          </p:nvSpPr>
          <p:spPr>
            <a:xfrm>
              <a:off x="1229412" y="953394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8" name="object 590">
              <a:extLst>
                <a:ext uri="{FF2B5EF4-FFF2-40B4-BE49-F238E27FC236}">
                  <a16:creationId xmlns:a16="http://schemas.microsoft.com/office/drawing/2014/main" id="{42CE29AE-A136-2604-BACD-9C0133FF5E44}"/>
                </a:ext>
              </a:extLst>
            </p:cNvPr>
            <p:cNvSpPr/>
            <p:nvPr/>
          </p:nvSpPr>
          <p:spPr>
            <a:xfrm>
              <a:off x="144025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49" name="object 591">
              <a:extLst>
                <a:ext uri="{FF2B5EF4-FFF2-40B4-BE49-F238E27FC236}">
                  <a16:creationId xmlns:a16="http://schemas.microsoft.com/office/drawing/2014/main" id="{FEE8EFF9-0D1E-DCA7-09A1-CCCAF69E9357}"/>
                </a:ext>
              </a:extLst>
            </p:cNvPr>
            <p:cNvSpPr/>
            <p:nvPr/>
          </p:nvSpPr>
          <p:spPr>
            <a:xfrm>
              <a:off x="1229412" y="955498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0" name="object 592">
              <a:extLst>
                <a:ext uri="{FF2B5EF4-FFF2-40B4-BE49-F238E27FC236}">
                  <a16:creationId xmlns:a16="http://schemas.microsoft.com/office/drawing/2014/main" id="{07B84262-E50C-1B8C-C7D5-51DDFCF2BCF0}"/>
                </a:ext>
              </a:extLst>
            </p:cNvPr>
            <p:cNvSpPr/>
            <p:nvPr/>
          </p:nvSpPr>
          <p:spPr>
            <a:xfrm>
              <a:off x="1453843" y="9302692"/>
              <a:ext cx="31868" cy="36040"/>
            </a:xfrm>
            <a:custGeom>
              <a:avLst/>
              <a:gdLst/>
              <a:ahLst/>
              <a:cxnLst/>
              <a:rect l="l" t="t" r="r" b="b"/>
              <a:pathLst>
                <a:path w="35559" h="35560">
                  <a:moveTo>
                    <a:pt x="0" y="35496"/>
                  </a:moveTo>
                  <a:lnTo>
                    <a:pt x="3549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1" name="object 593">
              <a:extLst>
                <a:ext uri="{FF2B5EF4-FFF2-40B4-BE49-F238E27FC236}">
                  <a16:creationId xmlns:a16="http://schemas.microsoft.com/office/drawing/2014/main" id="{DDA15648-D267-E5A6-EA78-88E92392D711}"/>
                </a:ext>
              </a:extLst>
            </p:cNvPr>
            <p:cNvSpPr/>
            <p:nvPr/>
          </p:nvSpPr>
          <p:spPr>
            <a:xfrm>
              <a:off x="1229412" y="957602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2" name="object 594">
              <a:extLst>
                <a:ext uri="{FF2B5EF4-FFF2-40B4-BE49-F238E27FC236}">
                  <a16:creationId xmlns:a16="http://schemas.microsoft.com/office/drawing/2014/main" id="{75D65A1E-C34F-E2B0-FDAD-25C9CA821C8C}"/>
                </a:ext>
              </a:extLst>
            </p:cNvPr>
            <p:cNvSpPr/>
            <p:nvPr/>
          </p:nvSpPr>
          <p:spPr>
            <a:xfrm>
              <a:off x="1477464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3" name="object 595">
              <a:extLst>
                <a:ext uri="{FF2B5EF4-FFF2-40B4-BE49-F238E27FC236}">
                  <a16:creationId xmlns:a16="http://schemas.microsoft.com/office/drawing/2014/main" id="{7B1FC3E3-DDB7-2EA8-9D7A-C9DFA3D65108}"/>
                </a:ext>
              </a:extLst>
            </p:cNvPr>
            <p:cNvSpPr/>
            <p:nvPr/>
          </p:nvSpPr>
          <p:spPr>
            <a:xfrm>
              <a:off x="1229412" y="959706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4" name="object 596">
              <a:extLst>
                <a:ext uri="{FF2B5EF4-FFF2-40B4-BE49-F238E27FC236}">
                  <a16:creationId xmlns:a16="http://schemas.microsoft.com/office/drawing/2014/main" id="{A4D9B45B-3C7A-0399-127A-D304B5D6951A}"/>
                </a:ext>
              </a:extLst>
            </p:cNvPr>
            <p:cNvSpPr/>
            <p:nvPr/>
          </p:nvSpPr>
          <p:spPr>
            <a:xfrm>
              <a:off x="1496070" y="9302684"/>
              <a:ext cx="27316" cy="30892"/>
            </a:xfrm>
            <a:custGeom>
              <a:avLst/>
              <a:gdLst/>
              <a:ahLst/>
              <a:cxnLst/>
              <a:rect l="l" t="t" r="r" b="b"/>
              <a:pathLst>
                <a:path w="30480" h="30479">
                  <a:moveTo>
                    <a:pt x="0" y="29908"/>
                  </a:moveTo>
                  <a:lnTo>
                    <a:pt x="2990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5" name="object 597">
              <a:extLst>
                <a:ext uri="{FF2B5EF4-FFF2-40B4-BE49-F238E27FC236}">
                  <a16:creationId xmlns:a16="http://schemas.microsoft.com/office/drawing/2014/main" id="{C414C206-925D-C44A-0112-A988121B265F}"/>
                </a:ext>
              </a:extLst>
            </p:cNvPr>
            <p:cNvSpPr/>
            <p:nvPr/>
          </p:nvSpPr>
          <p:spPr>
            <a:xfrm>
              <a:off x="1229412" y="961811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6" name="object 598">
              <a:extLst>
                <a:ext uri="{FF2B5EF4-FFF2-40B4-BE49-F238E27FC236}">
                  <a16:creationId xmlns:a16="http://schemas.microsoft.com/office/drawing/2014/main" id="{583942FF-DDB3-3F24-ED69-90AAAAF154CE}"/>
                </a:ext>
              </a:extLst>
            </p:cNvPr>
            <p:cNvSpPr/>
            <p:nvPr/>
          </p:nvSpPr>
          <p:spPr>
            <a:xfrm>
              <a:off x="1510710" y="9308147"/>
              <a:ext cx="26177" cy="29604"/>
            </a:xfrm>
            <a:custGeom>
              <a:avLst/>
              <a:gdLst/>
              <a:ahLst/>
              <a:cxnLst/>
              <a:rect l="l" t="t" r="r" b="b"/>
              <a:pathLst>
                <a:path w="29210" h="29210">
                  <a:moveTo>
                    <a:pt x="0" y="28943"/>
                  </a:moveTo>
                  <a:lnTo>
                    <a:pt x="28956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7" name="object 599">
              <a:extLst>
                <a:ext uri="{FF2B5EF4-FFF2-40B4-BE49-F238E27FC236}">
                  <a16:creationId xmlns:a16="http://schemas.microsoft.com/office/drawing/2014/main" id="{2C4C08EC-16F6-8877-FE15-A5BAD1883075}"/>
                </a:ext>
              </a:extLst>
            </p:cNvPr>
            <p:cNvSpPr/>
            <p:nvPr/>
          </p:nvSpPr>
          <p:spPr>
            <a:xfrm>
              <a:off x="1229412" y="96391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8" name="object 600">
              <a:extLst>
                <a:ext uri="{FF2B5EF4-FFF2-40B4-BE49-F238E27FC236}">
                  <a16:creationId xmlns:a16="http://schemas.microsoft.com/office/drawing/2014/main" id="{1F1C57AE-8D59-1E03-2AAD-49A0CF2F9944}"/>
                </a:ext>
              </a:extLst>
            </p:cNvPr>
            <p:cNvSpPr/>
            <p:nvPr/>
          </p:nvSpPr>
          <p:spPr>
            <a:xfrm>
              <a:off x="1511182" y="9321268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233"/>
                  </a:moveTo>
                  <a:lnTo>
                    <a:pt x="3623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59" name="object 601">
              <a:extLst>
                <a:ext uri="{FF2B5EF4-FFF2-40B4-BE49-F238E27FC236}">
                  <a16:creationId xmlns:a16="http://schemas.microsoft.com/office/drawing/2014/main" id="{463C10A5-5E55-8E54-ED2A-097D9B23F06B}"/>
                </a:ext>
              </a:extLst>
            </p:cNvPr>
            <p:cNvSpPr/>
            <p:nvPr/>
          </p:nvSpPr>
          <p:spPr>
            <a:xfrm>
              <a:off x="1229412" y="96601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0" name="object 602">
              <a:extLst>
                <a:ext uri="{FF2B5EF4-FFF2-40B4-BE49-F238E27FC236}">
                  <a16:creationId xmlns:a16="http://schemas.microsoft.com/office/drawing/2014/main" id="{0AA4DDF0-1D67-6C36-EAF2-B45F783A77D7}"/>
                </a:ext>
              </a:extLst>
            </p:cNvPr>
            <p:cNvSpPr/>
            <p:nvPr/>
          </p:nvSpPr>
          <p:spPr>
            <a:xfrm>
              <a:off x="1511182" y="93415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1" name="object 603">
              <a:extLst>
                <a:ext uri="{FF2B5EF4-FFF2-40B4-BE49-F238E27FC236}">
                  <a16:creationId xmlns:a16="http://schemas.microsoft.com/office/drawing/2014/main" id="{2CE40A71-A47E-8B20-0AF8-5CAB4D1D43A0}"/>
                </a:ext>
              </a:extLst>
            </p:cNvPr>
            <p:cNvSpPr/>
            <p:nvPr/>
          </p:nvSpPr>
          <p:spPr>
            <a:xfrm>
              <a:off x="1229412" y="968123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2" name="object 604">
              <a:extLst>
                <a:ext uri="{FF2B5EF4-FFF2-40B4-BE49-F238E27FC236}">
                  <a16:creationId xmlns:a16="http://schemas.microsoft.com/office/drawing/2014/main" id="{886C7CA6-F737-FA58-C37E-F4839EC82DCD}"/>
                </a:ext>
              </a:extLst>
            </p:cNvPr>
            <p:cNvSpPr/>
            <p:nvPr/>
          </p:nvSpPr>
          <p:spPr>
            <a:xfrm>
              <a:off x="1511182" y="9362578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3" name="object 605">
              <a:extLst>
                <a:ext uri="{FF2B5EF4-FFF2-40B4-BE49-F238E27FC236}">
                  <a16:creationId xmlns:a16="http://schemas.microsoft.com/office/drawing/2014/main" id="{791CE7A3-A78A-6BF6-4D8E-40D23AE4925D}"/>
                </a:ext>
              </a:extLst>
            </p:cNvPr>
            <p:cNvSpPr/>
            <p:nvPr/>
          </p:nvSpPr>
          <p:spPr>
            <a:xfrm>
              <a:off x="1229412" y="970227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4" name="object 606">
              <a:extLst>
                <a:ext uri="{FF2B5EF4-FFF2-40B4-BE49-F238E27FC236}">
                  <a16:creationId xmlns:a16="http://schemas.microsoft.com/office/drawing/2014/main" id="{9A1CF65A-55C1-28AF-896D-68732DF0406B}"/>
                </a:ext>
              </a:extLst>
            </p:cNvPr>
            <p:cNvSpPr/>
            <p:nvPr/>
          </p:nvSpPr>
          <p:spPr>
            <a:xfrm>
              <a:off x="1511182" y="938361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5" name="object 607">
              <a:extLst>
                <a:ext uri="{FF2B5EF4-FFF2-40B4-BE49-F238E27FC236}">
                  <a16:creationId xmlns:a16="http://schemas.microsoft.com/office/drawing/2014/main" id="{8F188017-56DC-D9F7-F6EA-5006866C07E7}"/>
                </a:ext>
              </a:extLst>
            </p:cNvPr>
            <p:cNvSpPr/>
            <p:nvPr/>
          </p:nvSpPr>
          <p:spPr>
            <a:xfrm>
              <a:off x="1229412" y="972331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6" name="object 608">
              <a:extLst>
                <a:ext uri="{FF2B5EF4-FFF2-40B4-BE49-F238E27FC236}">
                  <a16:creationId xmlns:a16="http://schemas.microsoft.com/office/drawing/2014/main" id="{3695C2AE-7BE7-6F0F-ABE5-EEA48796F585}"/>
                </a:ext>
              </a:extLst>
            </p:cNvPr>
            <p:cNvSpPr/>
            <p:nvPr/>
          </p:nvSpPr>
          <p:spPr>
            <a:xfrm>
              <a:off x="1511182" y="940465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7" name="object 609">
              <a:extLst>
                <a:ext uri="{FF2B5EF4-FFF2-40B4-BE49-F238E27FC236}">
                  <a16:creationId xmlns:a16="http://schemas.microsoft.com/office/drawing/2014/main" id="{EE0B6DA7-4082-ED26-D4C7-3A79F4BC7216}"/>
                </a:ext>
              </a:extLst>
            </p:cNvPr>
            <p:cNvSpPr/>
            <p:nvPr/>
          </p:nvSpPr>
          <p:spPr>
            <a:xfrm>
              <a:off x="1229412" y="974435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8" name="object 610">
              <a:extLst>
                <a:ext uri="{FF2B5EF4-FFF2-40B4-BE49-F238E27FC236}">
                  <a16:creationId xmlns:a16="http://schemas.microsoft.com/office/drawing/2014/main" id="{EE2C63A6-19BC-581F-CA38-6F6DF20538D4}"/>
                </a:ext>
              </a:extLst>
            </p:cNvPr>
            <p:cNvSpPr/>
            <p:nvPr/>
          </p:nvSpPr>
          <p:spPr>
            <a:xfrm>
              <a:off x="1511182" y="942570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69" name="object 611">
              <a:extLst>
                <a:ext uri="{FF2B5EF4-FFF2-40B4-BE49-F238E27FC236}">
                  <a16:creationId xmlns:a16="http://schemas.microsoft.com/office/drawing/2014/main" id="{04CB5593-1403-6BD0-DE35-8E8699195D74}"/>
                </a:ext>
              </a:extLst>
            </p:cNvPr>
            <p:cNvSpPr/>
            <p:nvPr/>
          </p:nvSpPr>
          <p:spPr>
            <a:xfrm>
              <a:off x="1229832" y="9765400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525"/>
                  </a:moveTo>
                  <a:lnTo>
                    <a:pt x="365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0" name="object 612">
              <a:extLst>
                <a:ext uri="{FF2B5EF4-FFF2-40B4-BE49-F238E27FC236}">
                  <a16:creationId xmlns:a16="http://schemas.microsoft.com/office/drawing/2014/main" id="{43B33FE0-78BD-8D2B-A679-DD37A97BB444}"/>
                </a:ext>
              </a:extLst>
            </p:cNvPr>
            <p:cNvSpPr/>
            <p:nvPr/>
          </p:nvSpPr>
          <p:spPr>
            <a:xfrm>
              <a:off x="1511182" y="944675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1" name="object 613">
              <a:extLst>
                <a:ext uri="{FF2B5EF4-FFF2-40B4-BE49-F238E27FC236}">
                  <a16:creationId xmlns:a16="http://schemas.microsoft.com/office/drawing/2014/main" id="{2AB57FDB-5DB0-2233-D19B-E137231C7E05}"/>
                </a:ext>
              </a:extLst>
            </p:cNvPr>
            <p:cNvSpPr/>
            <p:nvPr/>
          </p:nvSpPr>
          <p:spPr>
            <a:xfrm>
              <a:off x="1236140" y="9784134"/>
              <a:ext cx="29022" cy="32821"/>
            </a:xfrm>
            <a:custGeom>
              <a:avLst/>
              <a:gdLst/>
              <a:ahLst/>
              <a:cxnLst/>
              <a:rect l="l" t="t" r="r" b="b"/>
              <a:pathLst>
                <a:path w="32384" h="32385">
                  <a:moveTo>
                    <a:pt x="0" y="31762"/>
                  </a:moveTo>
                  <a:lnTo>
                    <a:pt x="3176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2" name="object 614">
              <a:extLst>
                <a:ext uri="{FF2B5EF4-FFF2-40B4-BE49-F238E27FC236}">
                  <a16:creationId xmlns:a16="http://schemas.microsoft.com/office/drawing/2014/main" id="{FE891055-0363-38A3-C2A2-DE8DA97F720B}"/>
                </a:ext>
              </a:extLst>
            </p:cNvPr>
            <p:cNvSpPr/>
            <p:nvPr/>
          </p:nvSpPr>
          <p:spPr>
            <a:xfrm>
              <a:off x="1511182" y="946778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3" name="object 615">
              <a:extLst>
                <a:ext uri="{FF2B5EF4-FFF2-40B4-BE49-F238E27FC236}">
                  <a16:creationId xmlns:a16="http://schemas.microsoft.com/office/drawing/2014/main" id="{FE8B7983-AAE1-CEDC-35B7-535DBB980869}"/>
                </a:ext>
              </a:extLst>
            </p:cNvPr>
            <p:cNvSpPr/>
            <p:nvPr/>
          </p:nvSpPr>
          <p:spPr>
            <a:xfrm>
              <a:off x="1249136" y="9785355"/>
              <a:ext cx="33006" cy="37327"/>
            </a:xfrm>
            <a:custGeom>
              <a:avLst/>
              <a:gdLst/>
              <a:ahLst/>
              <a:cxnLst/>
              <a:rect l="l" t="t" r="r" b="b"/>
              <a:pathLst>
                <a:path w="36830" h="36829">
                  <a:moveTo>
                    <a:pt x="0" y="36817"/>
                  </a:moveTo>
                  <a:lnTo>
                    <a:pt x="3681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4" name="object 616">
              <a:extLst>
                <a:ext uri="{FF2B5EF4-FFF2-40B4-BE49-F238E27FC236}">
                  <a16:creationId xmlns:a16="http://schemas.microsoft.com/office/drawing/2014/main" id="{479287D7-4014-69BE-996C-40B23D271F99}"/>
                </a:ext>
              </a:extLst>
            </p:cNvPr>
            <p:cNvSpPr/>
            <p:nvPr/>
          </p:nvSpPr>
          <p:spPr>
            <a:xfrm>
              <a:off x="1511182" y="9488824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5" name="object 617">
              <a:extLst>
                <a:ext uri="{FF2B5EF4-FFF2-40B4-BE49-F238E27FC236}">
                  <a16:creationId xmlns:a16="http://schemas.microsoft.com/office/drawing/2014/main" id="{EF30937D-2962-A50B-1559-492EAAF0F07E}"/>
                </a:ext>
              </a:extLst>
            </p:cNvPr>
            <p:cNvSpPr/>
            <p:nvPr/>
          </p:nvSpPr>
          <p:spPr>
            <a:xfrm>
              <a:off x="126758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6" name="object 618">
              <a:extLst>
                <a:ext uri="{FF2B5EF4-FFF2-40B4-BE49-F238E27FC236}">
                  <a16:creationId xmlns:a16="http://schemas.microsoft.com/office/drawing/2014/main" id="{F42EA468-C328-1D5B-ED3F-4117836F42DA}"/>
                </a:ext>
              </a:extLst>
            </p:cNvPr>
            <p:cNvSpPr/>
            <p:nvPr/>
          </p:nvSpPr>
          <p:spPr>
            <a:xfrm>
              <a:off x="1304027" y="9778366"/>
              <a:ext cx="3414" cy="3861"/>
            </a:xfrm>
            <a:custGeom>
              <a:avLst/>
              <a:gdLst/>
              <a:ahLst/>
              <a:cxnLst/>
              <a:rect l="l" t="t" r="r" b="b"/>
              <a:pathLst>
                <a:path w="3809" h="3810">
                  <a:moveTo>
                    <a:pt x="0" y="3225"/>
                  </a:moveTo>
                  <a:lnTo>
                    <a:pt x="322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7" name="object 619">
              <a:extLst>
                <a:ext uri="{FF2B5EF4-FFF2-40B4-BE49-F238E27FC236}">
                  <a16:creationId xmlns:a16="http://schemas.microsoft.com/office/drawing/2014/main" id="{16781015-D6E7-8B99-C6CF-5CFFB04AB5DF}"/>
                </a:ext>
              </a:extLst>
            </p:cNvPr>
            <p:cNvSpPr/>
            <p:nvPr/>
          </p:nvSpPr>
          <p:spPr>
            <a:xfrm>
              <a:off x="1511182" y="950986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8" name="object 620">
              <a:extLst>
                <a:ext uri="{FF2B5EF4-FFF2-40B4-BE49-F238E27FC236}">
                  <a16:creationId xmlns:a16="http://schemas.microsoft.com/office/drawing/2014/main" id="{C4BDD440-43DF-E06B-4CFD-0FE649030F89}"/>
                </a:ext>
              </a:extLst>
            </p:cNvPr>
            <p:cNvSpPr/>
            <p:nvPr/>
          </p:nvSpPr>
          <p:spPr>
            <a:xfrm>
              <a:off x="1286189" y="9783499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8823"/>
                  </a:moveTo>
                  <a:lnTo>
                    <a:pt x="38823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79" name="object 621">
              <a:extLst>
                <a:ext uri="{FF2B5EF4-FFF2-40B4-BE49-F238E27FC236}">
                  <a16:creationId xmlns:a16="http://schemas.microsoft.com/office/drawing/2014/main" id="{9EFB869F-AF96-BCFE-C1D8-7B0903019308}"/>
                </a:ext>
              </a:extLst>
            </p:cNvPr>
            <p:cNvSpPr/>
            <p:nvPr/>
          </p:nvSpPr>
          <p:spPr>
            <a:xfrm>
              <a:off x="1511182" y="953090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0" name="object 622">
              <a:extLst>
                <a:ext uri="{FF2B5EF4-FFF2-40B4-BE49-F238E27FC236}">
                  <a16:creationId xmlns:a16="http://schemas.microsoft.com/office/drawing/2014/main" id="{546C29FF-343A-E7B4-EB5F-D566DABE0955}"/>
                </a:ext>
              </a:extLst>
            </p:cNvPr>
            <p:cNvSpPr/>
            <p:nvPr/>
          </p:nvSpPr>
          <p:spPr>
            <a:xfrm>
              <a:off x="13047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1" name="object 623">
              <a:extLst>
                <a:ext uri="{FF2B5EF4-FFF2-40B4-BE49-F238E27FC236}">
                  <a16:creationId xmlns:a16="http://schemas.microsoft.com/office/drawing/2014/main" id="{37E9F68E-29F0-CE80-F013-AF60D14FA7D1}"/>
                </a:ext>
              </a:extLst>
            </p:cNvPr>
            <p:cNvSpPr/>
            <p:nvPr/>
          </p:nvSpPr>
          <p:spPr>
            <a:xfrm>
              <a:off x="1511182" y="9551961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2" name="object 624">
              <a:extLst>
                <a:ext uri="{FF2B5EF4-FFF2-40B4-BE49-F238E27FC236}">
                  <a16:creationId xmlns:a16="http://schemas.microsoft.com/office/drawing/2014/main" id="{565FC37C-C93A-81A5-2B98-D52956392CE8}"/>
                </a:ext>
              </a:extLst>
            </p:cNvPr>
            <p:cNvSpPr/>
            <p:nvPr/>
          </p:nvSpPr>
          <p:spPr>
            <a:xfrm>
              <a:off x="1323401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3" name="object 625">
              <a:extLst>
                <a:ext uri="{FF2B5EF4-FFF2-40B4-BE49-F238E27FC236}">
                  <a16:creationId xmlns:a16="http://schemas.microsoft.com/office/drawing/2014/main" id="{F3A9B6D3-D69F-D900-8EB9-3D97ED360E4A}"/>
                </a:ext>
              </a:extLst>
            </p:cNvPr>
            <p:cNvSpPr/>
            <p:nvPr/>
          </p:nvSpPr>
          <p:spPr>
            <a:xfrm>
              <a:off x="1511182" y="957299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4" name="object 626">
              <a:extLst>
                <a:ext uri="{FF2B5EF4-FFF2-40B4-BE49-F238E27FC236}">
                  <a16:creationId xmlns:a16="http://schemas.microsoft.com/office/drawing/2014/main" id="{C230B47D-8002-5A72-739E-ED7FDA4E8C1C}"/>
                </a:ext>
              </a:extLst>
            </p:cNvPr>
            <p:cNvSpPr/>
            <p:nvPr/>
          </p:nvSpPr>
          <p:spPr>
            <a:xfrm>
              <a:off x="134200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5" name="object 627">
              <a:extLst>
                <a:ext uri="{FF2B5EF4-FFF2-40B4-BE49-F238E27FC236}">
                  <a16:creationId xmlns:a16="http://schemas.microsoft.com/office/drawing/2014/main" id="{9E1B19A2-C7A2-082D-1519-EFB6124CAD75}"/>
                </a:ext>
              </a:extLst>
            </p:cNvPr>
            <p:cNvSpPr/>
            <p:nvPr/>
          </p:nvSpPr>
          <p:spPr>
            <a:xfrm>
              <a:off x="1511182" y="959403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6" name="object 628">
              <a:extLst>
                <a:ext uri="{FF2B5EF4-FFF2-40B4-BE49-F238E27FC236}">
                  <a16:creationId xmlns:a16="http://schemas.microsoft.com/office/drawing/2014/main" id="{23B61AFA-884D-3216-1AE5-D8C6DDBB93EF}"/>
                </a:ext>
              </a:extLst>
            </p:cNvPr>
            <p:cNvSpPr/>
            <p:nvPr/>
          </p:nvSpPr>
          <p:spPr>
            <a:xfrm>
              <a:off x="13606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7" name="object 629">
              <a:extLst>
                <a:ext uri="{FF2B5EF4-FFF2-40B4-BE49-F238E27FC236}">
                  <a16:creationId xmlns:a16="http://schemas.microsoft.com/office/drawing/2014/main" id="{4C6BC0F5-A38E-580C-6F91-6C28B6003B0B}"/>
                </a:ext>
              </a:extLst>
            </p:cNvPr>
            <p:cNvSpPr/>
            <p:nvPr/>
          </p:nvSpPr>
          <p:spPr>
            <a:xfrm>
              <a:off x="1511182" y="961508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8" name="object 630">
              <a:extLst>
                <a:ext uri="{FF2B5EF4-FFF2-40B4-BE49-F238E27FC236}">
                  <a16:creationId xmlns:a16="http://schemas.microsoft.com/office/drawing/2014/main" id="{EA6DA5F7-F17A-5B1D-6B3B-371FCCD2E039}"/>
                </a:ext>
              </a:extLst>
            </p:cNvPr>
            <p:cNvSpPr/>
            <p:nvPr/>
          </p:nvSpPr>
          <p:spPr>
            <a:xfrm>
              <a:off x="137921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89" name="object 631">
              <a:extLst>
                <a:ext uri="{FF2B5EF4-FFF2-40B4-BE49-F238E27FC236}">
                  <a16:creationId xmlns:a16="http://schemas.microsoft.com/office/drawing/2014/main" id="{2F914F8D-BA42-06DE-959D-67B77E82F8B1}"/>
                </a:ext>
              </a:extLst>
            </p:cNvPr>
            <p:cNvSpPr/>
            <p:nvPr/>
          </p:nvSpPr>
          <p:spPr>
            <a:xfrm>
              <a:off x="1511182" y="9636126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0" name="object 632">
              <a:extLst>
                <a:ext uri="{FF2B5EF4-FFF2-40B4-BE49-F238E27FC236}">
                  <a16:creationId xmlns:a16="http://schemas.microsoft.com/office/drawing/2014/main" id="{4AC008A5-4C41-6646-C302-9D58D97FB88B}"/>
                </a:ext>
              </a:extLst>
            </p:cNvPr>
            <p:cNvSpPr/>
            <p:nvPr/>
          </p:nvSpPr>
          <p:spPr>
            <a:xfrm>
              <a:off x="139782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1" name="object 633">
              <a:extLst>
                <a:ext uri="{FF2B5EF4-FFF2-40B4-BE49-F238E27FC236}">
                  <a16:creationId xmlns:a16="http://schemas.microsoft.com/office/drawing/2014/main" id="{504D127B-80EF-849F-2B44-D289C57A8369}"/>
                </a:ext>
              </a:extLst>
            </p:cNvPr>
            <p:cNvSpPr/>
            <p:nvPr/>
          </p:nvSpPr>
          <p:spPr>
            <a:xfrm>
              <a:off x="1511182" y="9657155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2" name="object 634">
              <a:extLst>
                <a:ext uri="{FF2B5EF4-FFF2-40B4-BE49-F238E27FC236}">
                  <a16:creationId xmlns:a16="http://schemas.microsoft.com/office/drawing/2014/main" id="{658DDAD4-61F1-72B4-0A31-05EC36C74A3B}"/>
                </a:ext>
              </a:extLst>
            </p:cNvPr>
            <p:cNvSpPr/>
            <p:nvPr/>
          </p:nvSpPr>
          <p:spPr>
            <a:xfrm>
              <a:off x="14164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5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3" name="object 635">
              <a:extLst>
                <a:ext uri="{FF2B5EF4-FFF2-40B4-BE49-F238E27FC236}">
                  <a16:creationId xmlns:a16="http://schemas.microsoft.com/office/drawing/2014/main" id="{546F3BD5-FAB5-AC44-9EBB-F1184289DCEA}"/>
                </a:ext>
              </a:extLst>
            </p:cNvPr>
            <p:cNvSpPr/>
            <p:nvPr/>
          </p:nvSpPr>
          <p:spPr>
            <a:xfrm>
              <a:off x="1453260" y="9778428"/>
              <a:ext cx="2845" cy="3218"/>
            </a:xfrm>
            <a:custGeom>
              <a:avLst/>
              <a:gdLst/>
              <a:ahLst/>
              <a:cxnLst/>
              <a:rect l="l" t="t" r="r" b="b"/>
              <a:pathLst>
                <a:path w="3175" h="3175">
                  <a:moveTo>
                    <a:pt x="0" y="2730"/>
                  </a:moveTo>
                  <a:lnTo>
                    <a:pt x="273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4" name="object 636">
              <a:extLst>
                <a:ext uri="{FF2B5EF4-FFF2-40B4-BE49-F238E27FC236}">
                  <a16:creationId xmlns:a16="http://schemas.microsoft.com/office/drawing/2014/main" id="{74FF5326-A8AD-94C9-FDFD-1B3D762F14D1}"/>
                </a:ext>
              </a:extLst>
            </p:cNvPr>
            <p:cNvSpPr/>
            <p:nvPr/>
          </p:nvSpPr>
          <p:spPr>
            <a:xfrm>
              <a:off x="1511182" y="9678197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5" name="object 637">
              <a:extLst>
                <a:ext uri="{FF2B5EF4-FFF2-40B4-BE49-F238E27FC236}">
                  <a16:creationId xmlns:a16="http://schemas.microsoft.com/office/drawing/2014/main" id="{17FB9D9A-1DFB-4416-DF36-BEAB61BFB0EC}"/>
                </a:ext>
              </a:extLst>
            </p:cNvPr>
            <p:cNvSpPr/>
            <p:nvPr/>
          </p:nvSpPr>
          <p:spPr>
            <a:xfrm>
              <a:off x="1435034" y="9783254"/>
              <a:ext cx="35283" cy="39902"/>
            </a:xfrm>
            <a:custGeom>
              <a:avLst/>
              <a:gdLst/>
              <a:ahLst/>
              <a:cxnLst/>
              <a:rect l="l" t="t" r="r" b="b"/>
              <a:pathLst>
                <a:path w="39369" h="39370">
                  <a:moveTo>
                    <a:pt x="0" y="39065"/>
                  </a:moveTo>
                  <a:lnTo>
                    <a:pt x="3906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6" name="object 638">
              <a:extLst>
                <a:ext uri="{FF2B5EF4-FFF2-40B4-BE49-F238E27FC236}">
                  <a16:creationId xmlns:a16="http://schemas.microsoft.com/office/drawing/2014/main" id="{78E7673C-1D54-D51E-0AA9-265B02558377}"/>
                </a:ext>
              </a:extLst>
            </p:cNvPr>
            <p:cNvSpPr/>
            <p:nvPr/>
          </p:nvSpPr>
          <p:spPr>
            <a:xfrm>
              <a:off x="1511182" y="9699249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7" name="object 639">
              <a:extLst>
                <a:ext uri="{FF2B5EF4-FFF2-40B4-BE49-F238E27FC236}">
                  <a16:creationId xmlns:a16="http://schemas.microsoft.com/office/drawing/2014/main" id="{91AD5796-2FEE-7011-5B7F-64043FF5F2E3}"/>
                </a:ext>
              </a:extLst>
            </p:cNvPr>
            <p:cNvSpPr/>
            <p:nvPr/>
          </p:nvSpPr>
          <p:spPr>
            <a:xfrm>
              <a:off x="14536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8" name="object 640">
              <a:extLst>
                <a:ext uri="{FF2B5EF4-FFF2-40B4-BE49-F238E27FC236}">
                  <a16:creationId xmlns:a16="http://schemas.microsoft.com/office/drawing/2014/main" id="{7F4716D3-3569-D38B-3C40-BF998B8570B2}"/>
                </a:ext>
              </a:extLst>
            </p:cNvPr>
            <p:cNvSpPr/>
            <p:nvPr/>
          </p:nvSpPr>
          <p:spPr>
            <a:xfrm>
              <a:off x="1511182" y="9720292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82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599" name="object 641">
              <a:extLst>
                <a:ext uri="{FF2B5EF4-FFF2-40B4-BE49-F238E27FC236}">
                  <a16:creationId xmlns:a16="http://schemas.microsoft.com/office/drawing/2014/main" id="{00AA516A-EB2B-47A6-BDB7-D09B46D58F70}"/>
                </a:ext>
              </a:extLst>
            </p:cNvPr>
            <p:cNvSpPr/>
            <p:nvPr/>
          </p:nvSpPr>
          <p:spPr>
            <a:xfrm>
              <a:off x="1472246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0" name="object 642">
              <a:extLst>
                <a:ext uri="{FF2B5EF4-FFF2-40B4-BE49-F238E27FC236}">
                  <a16:creationId xmlns:a16="http://schemas.microsoft.com/office/drawing/2014/main" id="{716239C0-39C4-AE67-B100-2E029FA4BC05}"/>
                </a:ext>
              </a:extLst>
            </p:cNvPr>
            <p:cNvSpPr/>
            <p:nvPr/>
          </p:nvSpPr>
          <p:spPr>
            <a:xfrm>
              <a:off x="1511182" y="9741320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1" name="object 643">
              <a:extLst>
                <a:ext uri="{FF2B5EF4-FFF2-40B4-BE49-F238E27FC236}">
                  <a16:creationId xmlns:a16="http://schemas.microsoft.com/office/drawing/2014/main" id="{F2E17804-66D7-8FA5-FB06-A4A7CD32906E}"/>
                </a:ext>
              </a:extLst>
            </p:cNvPr>
            <p:cNvSpPr/>
            <p:nvPr/>
          </p:nvSpPr>
          <p:spPr>
            <a:xfrm>
              <a:off x="1490851" y="9762364"/>
              <a:ext cx="53493" cy="60496"/>
            </a:xfrm>
            <a:custGeom>
              <a:avLst/>
              <a:gdLst/>
              <a:ahLst/>
              <a:cxnLst/>
              <a:rect l="l" t="t" r="r" b="b"/>
              <a:pathLst>
                <a:path w="59689" h="59689">
                  <a:moveTo>
                    <a:pt x="0" y="59677"/>
                  </a:moveTo>
                  <a:lnTo>
                    <a:pt x="5967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2" name="object 644">
              <a:extLst>
                <a:ext uri="{FF2B5EF4-FFF2-40B4-BE49-F238E27FC236}">
                  <a16:creationId xmlns:a16="http://schemas.microsoft.com/office/drawing/2014/main" id="{566A49EB-A5A1-ED5C-F895-04723C51B67E}"/>
                </a:ext>
              </a:extLst>
            </p:cNvPr>
            <p:cNvSpPr/>
            <p:nvPr/>
          </p:nvSpPr>
          <p:spPr>
            <a:xfrm>
              <a:off x="1509456" y="9780847"/>
              <a:ext cx="37559" cy="42476"/>
            </a:xfrm>
            <a:custGeom>
              <a:avLst/>
              <a:gdLst/>
              <a:ahLst/>
              <a:cxnLst/>
              <a:rect l="l" t="t" r="r" b="b"/>
              <a:pathLst>
                <a:path w="41910" h="41910">
                  <a:moveTo>
                    <a:pt x="0" y="41440"/>
                  </a:moveTo>
                  <a:lnTo>
                    <a:pt x="4144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3" name="object 645">
              <a:extLst>
                <a:ext uri="{FF2B5EF4-FFF2-40B4-BE49-F238E27FC236}">
                  <a16:creationId xmlns:a16="http://schemas.microsoft.com/office/drawing/2014/main" id="{548A54E2-FC8F-5E56-D72F-AFB2C59ED0CA}"/>
                </a:ext>
              </a:extLst>
            </p:cNvPr>
            <p:cNvSpPr/>
            <p:nvPr/>
          </p:nvSpPr>
          <p:spPr>
            <a:xfrm>
              <a:off x="152806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4" name="object 646">
              <a:extLst>
                <a:ext uri="{FF2B5EF4-FFF2-40B4-BE49-F238E27FC236}">
                  <a16:creationId xmlns:a16="http://schemas.microsoft.com/office/drawing/2014/main" id="{E227471F-81D5-3678-CE44-8459ED341529}"/>
                </a:ext>
              </a:extLst>
            </p:cNvPr>
            <p:cNvSpPr/>
            <p:nvPr/>
          </p:nvSpPr>
          <p:spPr>
            <a:xfrm>
              <a:off x="1546668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5" name="object 647">
              <a:extLst>
                <a:ext uri="{FF2B5EF4-FFF2-40B4-BE49-F238E27FC236}">
                  <a16:creationId xmlns:a16="http://schemas.microsoft.com/office/drawing/2014/main" id="{F87000B5-F52E-D48D-2F10-300955442579}"/>
                </a:ext>
              </a:extLst>
            </p:cNvPr>
            <p:cNvSpPr/>
            <p:nvPr/>
          </p:nvSpPr>
          <p:spPr>
            <a:xfrm>
              <a:off x="156527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6" name="object 648">
              <a:extLst>
                <a:ext uri="{FF2B5EF4-FFF2-40B4-BE49-F238E27FC236}">
                  <a16:creationId xmlns:a16="http://schemas.microsoft.com/office/drawing/2014/main" id="{ED00D062-C3D0-4AC5-85A4-84F176FB829B}"/>
                </a:ext>
              </a:extLst>
            </p:cNvPr>
            <p:cNvSpPr/>
            <p:nvPr/>
          </p:nvSpPr>
          <p:spPr>
            <a:xfrm>
              <a:off x="158387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7" name="object 649">
              <a:extLst>
                <a:ext uri="{FF2B5EF4-FFF2-40B4-BE49-F238E27FC236}">
                  <a16:creationId xmlns:a16="http://schemas.microsoft.com/office/drawing/2014/main" id="{A4BE4021-AFF9-C9BF-6C3A-1B1D43E670B8}"/>
                </a:ext>
              </a:extLst>
            </p:cNvPr>
            <p:cNvSpPr/>
            <p:nvPr/>
          </p:nvSpPr>
          <p:spPr>
            <a:xfrm>
              <a:off x="160248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8" name="object 650">
              <a:extLst>
                <a:ext uri="{FF2B5EF4-FFF2-40B4-BE49-F238E27FC236}">
                  <a16:creationId xmlns:a16="http://schemas.microsoft.com/office/drawing/2014/main" id="{A3D3656D-0EB6-BF7B-0B67-15ABE93C4400}"/>
                </a:ext>
              </a:extLst>
            </p:cNvPr>
            <p:cNvSpPr/>
            <p:nvPr/>
          </p:nvSpPr>
          <p:spPr>
            <a:xfrm>
              <a:off x="162109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09" name="object 651">
              <a:extLst>
                <a:ext uri="{FF2B5EF4-FFF2-40B4-BE49-F238E27FC236}">
                  <a16:creationId xmlns:a16="http://schemas.microsoft.com/office/drawing/2014/main" id="{4DEFD168-6721-8E8C-9E7E-967ABD04C35B}"/>
                </a:ext>
              </a:extLst>
            </p:cNvPr>
            <p:cNvSpPr/>
            <p:nvPr/>
          </p:nvSpPr>
          <p:spPr>
            <a:xfrm>
              <a:off x="163969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0" name="object 652">
              <a:extLst>
                <a:ext uri="{FF2B5EF4-FFF2-40B4-BE49-F238E27FC236}">
                  <a16:creationId xmlns:a16="http://schemas.microsoft.com/office/drawing/2014/main" id="{4C95B492-008F-12D8-03A6-8053621E5478}"/>
                </a:ext>
              </a:extLst>
            </p:cNvPr>
            <p:cNvSpPr/>
            <p:nvPr/>
          </p:nvSpPr>
          <p:spPr>
            <a:xfrm>
              <a:off x="165830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1" name="object 653">
              <a:extLst>
                <a:ext uri="{FF2B5EF4-FFF2-40B4-BE49-F238E27FC236}">
                  <a16:creationId xmlns:a16="http://schemas.microsoft.com/office/drawing/2014/main" id="{666872FB-BF58-E2E5-232F-575409595DB3}"/>
                </a:ext>
              </a:extLst>
            </p:cNvPr>
            <p:cNvSpPr/>
            <p:nvPr/>
          </p:nvSpPr>
          <p:spPr>
            <a:xfrm>
              <a:off x="167690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82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2" name="object 654">
              <a:extLst>
                <a:ext uri="{FF2B5EF4-FFF2-40B4-BE49-F238E27FC236}">
                  <a16:creationId xmlns:a16="http://schemas.microsoft.com/office/drawing/2014/main" id="{A3D42A4F-8E6B-935A-A056-F5DB731E20F8}"/>
                </a:ext>
              </a:extLst>
            </p:cNvPr>
            <p:cNvSpPr/>
            <p:nvPr/>
          </p:nvSpPr>
          <p:spPr>
            <a:xfrm>
              <a:off x="169551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3" name="object 655">
              <a:extLst>
                <a:ext uri="{FF2B5EF4-FFF2-40B4-BE49-F238E27FC236}">
                  <a16:creationId xmlns:a16="http://schemas.microsoft.com/office/drawing/2014/main" id="{0DBD697E-6855-8896-9165-1D12CEBC7AC9}"/>
                </a:ext>
              </a:extLst>
            </p:cNvPr>
            <p:cNvSpPr/>
            <p:nvPr/>
          </p:nvSpPr>
          <p:spPr>
            <a:xfrm>
              <a:off x="171411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4" name="object 656">
              <a:extLst>
                <a:ext uri="{FF2B5EF4-FFF2-40B4-BE49-F238E27FC236}">
                  <a16:creationId xmlns:a16="http://schemas.microsoft.com/office/drawing/2014/main" id="{EE4E58F1-7442-E120-0CE7-15A291AB9B45}"/>
                </a:ext>
              </a:extLst>
            </p:cNvPr>
            <p:cNvSpPr/>
            <p:nvPr/>
          </p:nvSpPr>
          <p:spPr>
            <a:xfrm>
              <a:off x="1732724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5" name="object 657">
              <a:extLst>
                <a:ext uri="{FF2B5EF4-FFF2-40B4-BE49-F238E27FC236}">
                  <a16:creationId xmlns:a16="http://schemas.microsoft.com/office/drawing/2014/main" id="{ABD26C01-A1EB-2B0C-949B-50E4E91448EE}"/>
                </a:ext>
              </a:extLst>
            </p:cNvPr>
            <p:cNvSpPr/>
            <p:nvPr/>
          </p:nvSpPr>
          <p:spPr>
            <a:xfrm>
              <a:off x="1751329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6" name="object 658">
              <a:extLst>
                <a:ext uri="{FF2B5EF4-FFF2-40B4-BE49-F238E27FC236}">
                  <a16:creationId xmlns:a16="http://schemas.microsoft.com/office/drawing/2014/main" id="{019C382B-BFBC-76D1-AC4D-7A2C35DF7CF3}"/>
                </a:ext>
              </a:extLst>
            </p:cNvPr>
            <p:cNvSpPr/>
            <p:nvPr/>
          </p:nvSpPr>
          <p:spPr>
            <a:xfrm>
              <a:off x="176993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7" name="object 659">
              <a:extLst>
                <a:ext uri="{FF2B5EF4-FFF2-40B4-BE49-F238E27FC236}">
                  <a16:creationId xmlns:a16="http://schemas.microsoft.com/office/drawing/2014/main" id="{ABE64351-B997-E982-7512-9E3ED116C7D0}"/>
                </a:ext>
              </a:extLst>
            </p:cNvPr>
            <p:cNvSpPr/>
            <p:nvPr/>
          </p:nvSpPr>
          <p:spPr>
            <a:xfrm>
              <a:off x="1788540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8" name="object 660">
              <a:extLst>
                <a:ext uri="{FF2B5EF4-FFF2-40B4-BE49-F238E27FC236}">
                  <a16:creationId xmlns:a16="http://schemas.microsoft.com/office/drawing/2014/main" id="{E6579860-122C-1D95-7D12-D9EF2DD59B5D}"/>
                </a:ext>
              </a:extLst>
            </p:cNvPr>
            <p:cNvSpPr/>
            <p:nvPr/>
          </p:nvSpPr>
          <p:spPr>
            <a:xfrm>
              <a:off x="1807145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19" name="object 661">
              <a:extLst>
                <a:ext uri="{FF2B5EF4-FFF2-40B4-BE49-F238E27FC236}">
                  <a16:creationId xmlns:a16="http://schemas.microsoft.com/office/drawing/2014/main" id="{A1503952-462D-F3BF-7DB3-E84CC5091AA4}"/>
                </a:ext>
              </a:extLst>
            </p:cNvPr>
            <p:cNvSpPr/>
            <p:nvPr/>
          </p:nvSpPr>
          <p:spPr>
            <a:xfrm>
              <a:off x="1825752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0" name="object 662">
              <a:extLst>
                <a:ext uri="{FF2B5EF4-FFF2-40B4-BE49-F238E27FC236}">
                  <a16:creationId xmlns:a16="http://schemas.microsoft.com/office/drawing/2014/main" id="{B05F2FD6-2861-6F7A-CBF5-7AC5F36FCC41}"/>
                </a:ext>
              </a:extLst>
            </p:cNvPr>
            <p:cNvSpPr/>
            <p:nvPr/>
          </p:nvSpPr>
          <p:spPr>
            <a:xfrm>
              <a:off x="1844357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1" name="object 663">
              <a:extLst>
                <a:ext uri="{FF2B5EF4-FFF2-40B4-BE49-F238E27FC236}">
                  <a16:creationId xmlns:a16="http://schemas.microsoft.com/office/drawing/2014/main" id="{BDEB3566-5191-9671-1CAE-FFDF2636DF03}"/>
                </a:ext>
              </a:extLst>
            </p:cNvPr>
            <p:cNvSpPr/>
            <p:nvPr/>
          </p:nvSpPr>
          <p:spPr>
            <a:xfrm>
              <a:off x="1862963" y="9785353"/>
              <a:ext cx="33575" cy="37971"/>
            </a:xfrm>
            <a:custGeom>
              <a:avLst/>
              <a:gdLst/>
              <a:ahLst/>
              <a:cxnLst/>
              <a:rect l="l" t="t" r="r" b="b"/>
              <a:pathLst>
                <a:path w="37464" h="37464">
                  <a:moveTo>
                    <a:pt x="0" y="36995"/>
                  </a:moveTo>
                  <a:lnTo>
                    <a:pt x="3699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2" name="object 664">
              <a:extLst>
                <a:ext uri="{FF2B5EF4-FFF2-40B4-BE49-F238E27FC236}">
                  <a16:creationId xmlns:a16="http://schemas.microsoft.com/office/drawing/2014/main" id="{0DFF71F7-1A44-61CB-9A7C-0227EEDD4905}"/>
                </a:ext>
              </a:extLst>
            </p:cNvPr>
            <p:cNvSpPr/>
            <p:nvPr/>
          </p:nvSpPr>
          <p:spPr>
            <a:xfrm>
              <a:off x="1881568" y="9791917"/>
              <a:ext cx="27885" cy="31536"/>
            </a:xfrm>
            <a:custGeom>
              <a:avLst/>
              <a:gdLst/>
              <a:ahLst/>
              <a:cxnLst/>
              <a:rect l="l" t="t" r="r" b="b"/>
              <a:pathLst>
                <a:path w="31114" h="31114">
                  <a:moveTo>
                    <a:pt x="0" y="30518"/>
                  </a:moveTo>
                  <a:lnTo>
                    <a:pt x="30518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3" name="object 665">
              <a:extLst>
                <a:ext uri="{FF2B5EF4-FFF2-40B4-BE49-F238E27FC236}">
                  <a16:creationId xmlns:a16="http://schemas.microsoft.com/office/drawing/2014/main" id="{AFBAE422-CBE8-72FD-93EC-2C1FB3FAC8AD}"/>
                </a:ext>
              </a:extLst>
            </p:cNvPr>
            <p:cNvSpPr/>
            <p:nvPr/>
          </p:nvSpPr>
          <p:spPr>
            <a:xfrm>
              <a:off x="1900857" y="9808985"/>
              <a:ext cx="11951" cy="13516"/>
            </a:xfrm>
            <a:custGeom>
              <a:avLst/>
              <a:gdLst/>
              <a:ahLst/>
              <a:cxnLst/>
              <a:rect l="l" t="t" r="r" b="b"/>
              <a:pathLst>
                <a:path w="13335" h="13335">
                  <a:moveTo>
                    <a:pt x="0" y="12915"/>
                  </a:moveTo>
                  <a:lnTo>
                    <a:pt x="12915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4" name="object 666">
              <a:extLst>
                <a:ext uri="{FF2B5EF4-FFF2-40B4-BE49-F238E27FC236}">
                  <a16:creationId xmlns:a16="http://schemas.microsoft.com/office/drawing/2014/main" id="{8B4B4158-58DA-601F-2305-9080090668F5}"/>
                </a:ext>
              </a:extLst>
            </p:cNvPr>
            <p:cNvSpPr/>
            <p:nvPr/>
          </p:nvSpPr>
          <p:spPr>
            <a:xfrm>
              <a:off x="1306207" y="9198989"/>
              <a:ext cx="532655" cy="0"/>
            </a:xfrm>
            <a:custGeom>
              <a:avLst/>
              <a:gdLst/>
              <a:ahLst/>
              <a:cxnLst/>
              <a:rect l="l" t="t" r="r" b="b"/>
              <a:pathLst>
                <a:path w="594360">
                  <a:moveTo>
                    <a:pt x="0" y="0"/>
                  </a:moveTo>
                  <a:lnTo>
                    <a:pt x="594207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5" name="object 667">
              <a:extLst>
                <a:ext uri="{FF2B5EF4-FFF2-40B4-BE49-F238E27FC236}">
                  <a16:creationId xmlns:a16="http://schemas.microsoft.com/office/drawing/2014/main" id="{F36CAEF6-6348-AC73-A120-288E42796225}"/>
                </a:ext>
              </a:extLst>
            </p:cNvPr>
            <p:cNvSpPr/>
            <p:nvPr/>
          </p:nvSpPr>
          <p:spPr>
            <a:xfrm>
              <a:off x="1297092" y="9257485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6" name="object 668">
              <a:extLst>
                <a:ext uri="{FF2B5EF4-FFF2-40B4-BE49-F238E27FC236}">
                  <a16:creationId xmlns:a16="http://schemas.microsoft.com/office/drawing/2014/main" id="{9E3AA03C-A336-F578-C6B7-0F77044FBF15}"/>
                </a:ext>
              </a:extLst>
            </p:cNvPr>
            <p:cNvSpPr/>
            <p:nvPr/>
          </p:nvSpPr>
          <p:spPr>
            <a:xfrm>
              <a:off x="1297092" y="927447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7" name="object 669">
              <a:extLst>
                <a:ext uri="{FF2B5EF4-FFF2-40B4-BE49-F238E27FC236}">
                  <a16:creationId xmlns:a16="http://schemas.microsoft.com/office/drawing/2014/main" id="{1FD3CD3A-6E20-6C38-9D52-70C05C39277D}"/>
                </a:ext>
              </a:extLst>
            </p:cNvPr>
            <p:cNvSpPr/>
            <p:nvPr/>
          </p:nvSpPr>
          <p:spPr>
            <a:xfrm>
              <a:off x="1297092" y="9265844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8" name="object 670">
              <a:extLst>
                <a:ext uri="{FF2B5EF4-FFF2-40B4-BE49-F238E27FC236}">
                  <a16:creationId xmlns:a16="http://schemas.microsoft.com/office/drawing/2014/main" id="{4FFA3226-1E15-967B-621F-82E7A49992CF}"/>
                </a:ext>
              </a:extLst>
            </p:cNvPr>
            <p:cNvSpPr/>
            <p:nvPr/>
          </p:nvSpPr>
          <p:spPr>
            <a:xfrm>
              <a:off x="1297092" y="9281903"/>
              <a:ext cx="541760" cy="0"/>
            </a:xfrm>
            <a:custGeom>
              <a:avLst/>
              <a:gdLst/>
              <a:ahLst/>
              <a:cxnLst/>
              <a:rect l="l" t="t" r="r" b="b"/>
              <a:pathLst>
                <a:path w="604519">
                  <a:moveTo>
                    <a:pt x="0" y="0"/>
                  </a:moveTo>
                  <a:lnTo>
                    <a:pt x="604380" y="0"/>
                  </a:lnTo>
                </a:path>
              </a:pathLst>
            </a:custGeom>
            <a:ln w="3175">
              <a:solidFill>
                <a:srgbClr val="050100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29" name="object 672">
              <a:extLst>
                <a:ext uri="{FF2B5EF4-FFF2-40B4-BE49-F238E27FC236}">
                  <a16:creationId xmlns:a16="http://schemas.microsoft.com/office/drawing/2014/main" id="{84560E02-5BCD-B243-5DE9-D5A260CA4C9C}"/>
                </a:ext>
              </a:extLst>
            </p:cNvPr>
            <p:cNvSpPr/>
            <p:nvPr/>
          </p:nvSpPr>
          <p:spPr>
            <a:xfrm>
              <a:off x="1838727" y="9149693"/>
              <a:ext cx="0" cy="173765"/>
            </a:xfrm>
            <a:custGeom>
              <a:avLst/>
              <a:gdLst/>
              <a:ahLst/>
              <a:cxnLst/>
              <a:rect l="l" t="t" r="r" b="b"/>
              <a:pathLst>
                <a:path h="171450">
                  <a:moveTo>
                    <a:pt x="0" y="0"/>
                  </a:moveTo>
                  <a:lnTo>
                    <a:pt x="0" y="171132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0" name="object 673">
              <a:extLst>
                <a:ext uri="{FF2B5EF4-FFF2-40B4-BE49-F238E27FC236}">
                  <a16:creationId xmlns:a16="http://schemas.microsoft.com/office/drawing/2014/main" id="{30E1C86F-1365-88BC-2404-64F79855286B}"/>
                </a:ext>
              </a:extLst>
            </p:cNvPr>
            <p:cNvSpPr/>
            <p:nvPr/>
          </p:nvSpPr>
          <p:spPr>
            <a:xfrm>
              <a:off x="1229412" y="9800980"/>
              <a:ext cx="0" cy="131288"/>
            </a:xfrm>
            <a:custGeom>
              <a:avLst/>
              <a:gdLst/>
              <a:ahLst/>
              <a:cxnLst/>
              <a:rect l="l" t="t" r="r" b="b"/>
              <a:pathLst>
                <a:path h="129539">
                  <a:moveTo>
                    <a:pt x="0" y="0"/>
                  </a:moveTo>
                  <a:lnTo>
                    <a:pt x="0" y="129324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1" name="object 674">
              <a:extLst>
                <a:ext uri="{FF2B5EF4-FFF2-40B4-BE49-F238E27FC236}">
                  <a16:creationId xmlns:a16="http://schemas.microsoft.com/office/drawing/2014/main" id="{A52FEDF4-D6D8-F9E8-5647-B752149AC788}"/>
                </a:ext>
              </a:extLst>
            </p:cNvPr>
            <p:cNvSpPr/>
            <p:nvPr/>
          </p:nvSpPr>
          <p:spPr>
            <a:xfrm>
              <a:off x="1913115" y="9805782"/>
              <a:ext cx="0" cy="126785"/>
            </a:xfrm>
            <a:custGeom>
              <a:avLst/>
              <a:gdLst/>
              <a:ahLst/>
              <a:cxnLst/>
              <a:rect l="l" t="t" r="r" b="b"/>
              <a:pathLst>
                <a:path h="125095">
                  <a:moveTo>
                    <a:pt x="0" y="0"/>
                  </a:moveTo>
                  <a:lnTo>
                    <a:pt x="0" y="124587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2" name="object 675">
              <a:extLst>
                <a:ext uri="{FF2B5EF4-FFF2-40B4-BE49-F238E27FC236}">
                  <a16:creationId xmlns:a16="http://schemas.microsoft.com/office/drawing/2014/main" id="{41484F84-4B54-1BCB-4B02-F793745A34CE}"/>
                </a:ext>
              </a:extLst>
            </p:cNvPr>
            <p:cNvSpPr/>
            <p:nvPr/>
          </p:nvSpPr>
          <p:spPr>
            <a:xfrm>
              <a:off x="1236317" y="9930491"/>
              <a:ext cx="670371" cy="0"/>
            </a:xfrm>
            <a:custGeom>
              <a:avLst/>
              <a:gdLst/>
              <a:ahLst/>
              <a:cxnLst/>
              <a:rect l="l" t="t" r="r" b="b"/>
              <a:pathLst>
                <a:path w="748030">
                  <a:moveTo>
                    <a:pt x="0" y="0"/>
                  </a:moveTo>
                  <a:lnTo>
                    <a:pt x="747496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3" name="object 676">
              <a:extLst>
                <a:ext uri="{FF2B5EF4-FFF2-40B4-BE49-F238E27FC236}">
                  <a16:creationId xmlns:a16="http://schemas.microsoft.com/office/drawing/2014/main" id="{24A1D6D8-BA44-112D-6277-F16CBB52542E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7708" y="2565"/>
                  </a:lnTo>
                  <a:lnTo>
                    <a:pt x="0" y="1282"/>
                  </a:lnTo>
                  <a:lnTo>
                    <a:pt x="7708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4" name="object 677">
              <a:extLst>
                <a:ext uri="{FF2B5EF4-FFF2-40B4-BE49-F238E27FC236}">
                  <a16:creationId xmlns:a16="http://schemas.microsoft.com/office/drawing/2014/main" id="{B639B96F-C1C8-E0D4-584E-C2A4090A5081}"/>
                </a:ext>
              </a:extLst>
            </p:cNvPr>
            <p:cNvSpPr/>
            <p:nvPr/>
          </p:nvSpPr>
          <p:spPr>
            <a:xfrm>
              <a:off x="1229408" y="9929190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7708" y="0"/>
                  </a:moveTo>
                  <a:lnTo>
                    <a:pt x="0" y="1282"/>
                  </a:lnTo>
                  <a:lnTo>
                    <a:pt x="7708" y="2565"/>
                  </a:lnTo>
                  <a:lnTo>
                    <a:pt x="7708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5" name="object 678">
              <a:extLst>
                <a:ext uri="{FF2B5EF4-FFF2-40B4-BE49-F238E27FC236}">
                  <a16:creationId xmlns:a16="http://schemas.microsoft.com/office/drawing/2014/main" id="{E2898A4D-0EB4-BAD5-241D-56A4148F480A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2565"/>
                  </a:moveTo>
                  <a:lnTo>
                    <a:pt x="0" y="0"/>
                  </a:lnTo>
                  <a:lnTo>
                    <a:pt x="7708" y="1282"/>
                  </a:lnTo>
                  <a:lnTo>
                    <a:pt x="0" y="2565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6" name="object 679">
              <a:extLst>
                <a:ext uri="{FF2B5EF4-FFF2-40B4-BE49-F238E27FC236}">
                  <a16:creationId xmlns:a16="http://schemas.microsoft.com/office/drawing/2014/main" id="{235E08E7-1779-C610-EBDE-D3858166FAFC}"/>
                </a:ext>
              </a:extLst>
            </p:cNvPr>
            <p:cNvSpPr/>
            <p:nvPr/>
          </p:nvSpPr>
          <p:spPr>
            <a:xfrm>
              <a:off x="1906209" y="9929194"/>
              <a:ext cx="7398" cy="3218"/>
            </a:xfrm>
            <a:custGeom>
              <a:avLst/>
              <a:gdLst/>
              <a:ahLst/>
              <a:cxnLst/>
              <a:rect l="l" t="t" r="r" b="b"/>
              <a:pathLst>
                <a:path w="8255" h="3175">
                  <a:moveTo>
                    <a:pt x="0" y="0"/>
                  </a:moveTo>
                  <a:lnTo>
                    <a:pt x="0" y="2565"/>
                  </a:lnTo>
                  <a:lnTo>
                    <a:pt x="7708" y="1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7" name="object 680">
              <a:extLst>
                <a:ext uri="{FF2B5EF4-FFF2-40B4-BE49-F238E27FC236}">
                  <a16:creationId xmlns:a16="http://schemas.microsoft.com/office/drawing/2014/main" id="{83CD9AE8-CBA3-C064-A1C7-93CF554049C2}"/>
                </a:ext>
              </a:extLst>
            </p:cNvPr>
            <p:cNvSpPr/>
            <p:nvPr/>
          </p:nvSpPr>
          <p:spPr>
            <a:xfrm>
              <a:off x="1134922" y="9119930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8" name="object 681">
              <a:extLst>
                <a:ext uri="{FF2B5EF4-FFF2-40B4-BE49-F238E27FC236}">
                  <a16:creationId xmlns:a16="http://schemas.microsoft.com/office/drawing/2014/main" id="{9B0D4433-5F99-2C8D-14EA-7A370D58B1D9}"/>
                </a:ext>
              </a:extLst>
            </p:cNvPr>
            <p:cNvSpPr/>
            <p:nvPr/>
          </p:nvSpPr>
          <p:spPr>
            <a:xfrm>
              <a:off x="1134922" y="9822847"/>
              <a:ext cx="114384" cy="0"/>
            </a:xfrm>
            <a:custGeom>
              <a:avLst/>
              <a:gdLst/>
              <a:ahLst/>
              <a:cxnLst/>
              <a:rect l="l" t="t" r="r" b="b"/>
              <a:pathLst>
                <a:path w="127634">
                  <a:moveTo>
                    <a:pt x="127012" y="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39" name="object 682">
              <a:extLst>
                <a:ext uri="{FF2B5EF4-FFF2-40B4-BE49-F238E27FC236}">
                  <a16:creationId xmlns:a16="http://schemas.microsoft.com/office/drawing/2014/main" id="{3C3415C7-8C73-DDDF-8344-1F61A962FBAB}"/>
                </a:ext>
              </a:extLst>
            </p:cNvPr>
            <p:cNvSpPr/>
            <p:nvPr/>
          </p:nvSpPr>
          <p:spPr>
            <a:xfrm>
              <a:off x="1136302" y="9127740"/>
              <a:ext cx="0" cy="687338"/>
            </a:xfrm>
            <a:custGeom>
              <a:avLst/>
              <a:gdLst/>
              <a:ahLst/>
              <a:cxnLst/>
              <a:rect l="l" t="t" r="r" b="b"/>
              <a:pathLst>
                <a:path h="678179">
                  <a:moveTo>
                    <a:pt x="0" y="0"/>
                  </a:moveTo>
                  <a:lnTo>
                    <a:pt x="0" y="678141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0" name="object 683">
              <a:extLst>
                <a:ext uri="{FF2B5EF4-FFF2-40B4-BE49-F238E27FC236}">
                  <a16:creationId xmlns:a16="http://schemas.microsoft.com/office/drawing/2014/main" id="{47914E02-D3F5-26AC-906F-5AA9B06839B9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7708"/>
                  </a:moveTo>
                  <a:lnTo>
                    <a:pt x="0" y="7708"/>
                  </a:lnTo>
                  <a:lnTo>
                    <a:pt x="1282" y="0"/>
                  </a:lnTo>
                  <a:lnTo>
                    <a:pt x="2565" y="7708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1" name="object 684">
              <a:extLst>
                <a:ext uri="{FF2B5EF4-FFF2-40B4-BE49-F238E27FC236}">
                  <a16:creationId xmlns:a16="http://schemas.microsoft.com/office/drawing/2014/main" id="{79172931-765F-EB20-19D9-A60E8B201FE6}"/>
                </a:ext>
              </a:extLst>
            </p:cNvPr>
            <p:cNvSpPr/>
            <p:nvPr/>
          </p:nvSpPr>
          <p:spPr>
            <a:xfrm>
              <a:off x="1135154" y="9119926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1282" y="0"/>
                  </a:moveTo>
                  <a:lnTo>
                    <a:pt x="0" y="7708"/>
                  </a:lnTo>
                  <a:lnTo>
                    <a:pt x="2565" y="7708"/>
                  </a:lnTo>
                  <a:lnTo>
                    <a:pt x="1282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2" name="object 685">
              <a:extLst>
                <a:ext uri="{FF2B5EF4-FFF2-40B4-BE49-F238E27FC236}">
                  <a16:creationId xmlns:a16="http://schemas.microsoft.com/office/drawing/2014/main" id="{2546A2D8-782B-55CB-7DC5-8414E02C6626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0" y="0"/>
                  </a:moveTo>
                  <a:lnTo>
                    <a:pt x="2565" y="0"/>
                  </a:lnTo>
                  <a:lnTo>
                    <a:pt x="1282" y="7708"/>
                  </a:lnTo>
                  <a:lnTo>
                    <a:pt x="0" y="0"/>
                  </a:lnTo>
                </a:path>
              </a:pathLst>
            </a:custGeom>
            <a:ln w="3175">
              <a:solidFill>
                <a:srgbClr val="EE2E2A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643" name="object 686">
              <a:extLst>
                <a:ext uri="{FF2B5EF4-FFF2-40B4-BE49-F238E27FC236}">
                  <a16:creationId xmlns:a16="http://schemas.microsoft.com/office/drawing/2014/main" id="{7B60036F-B377-EF2D-9F47-9C2036989AAA}"/>
                </a:ext>
              </a:extLst>
            </p:cNvPr>
            <p:cNvSpPr/>
            <p:nvPr/>
          </p:nvSpPr>
          <p:spPr>
            <a:xfrm>
              <a:off x="1135151" y="9815037"/>
              <a:ext cx="2845" cy="8367"/>
            </a:xfrm>
            <a:custGeom>
              <a:avLst/>
              <a:gdLst/>
              <a:ahLst/>
              <a:cxnLst/>
              <a:rect l="l" t="t" r="r" b="b"/>
              <a:pathLst>
                <a:path w="3175" h="8254">
                  <a:moveTo>
                    <a:pt x="2565" y="0"/>
                  </a:moveTo>
                  <a:lnTo>
                    <a:pt x="0" y="0"/>
                  </a:lnTo>
                  <a:lnTo>
                    <a:pt x="1282" y="7708"/>
                  </a:lnTo>
                  <a:lnTo>
                    <a:pt x="2565" y="0"/>
                  </a:lnTo>
                  <a:close/>
                </a:path>
              </a:pathLst>
            </a:custGeom>
            <a:solidFill>
              <a:srgbClr val="EE2E2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4644" name="Group 4643">
            <a:extLst>
              <a:ext uri="{FF2B5EF4-FFF2-40B4-BE49-F238E27FC236}">
                <a16:creationId xmlns:a16="http://schemas.microsoft.com/office/drawing/2014/main" id="{9F3E084D-E4E3-9DB1-7F6E-4ECE5E7BEF59}"/>
              </a:ext>
            </a:extLst>
          </p:cNvPr>
          <p:cNvGrpSpPr/>
          <p:nvPr/>
        </p:nvGrpSpPr>
        <p:grpSpPr>
          <a:xfrm>
            <a:off x="4146995" y="9206080"/>
            <a:ext cx="835912" cy="863269"/>
            <a:chOff x="2029457" y="8817517"/>
            <a:chExt cx="1063095" cy="1248648"/>
          </a:xfrm>
        </p:grpSpPr>
        <p:grpSp>
          <p:nvGrpSpPr>
            <p:cNvPr id="4645" name="Group 4644">
              <a:extLst>
                <a:ext uri="{FF2B5EF4-FFF2-40B4-BE49-F238E27FC236}">
                  <a16:creationId xmlns:a16="http://schemas.microsoft.com/office/drawing/2014/main" id="{CD5BE707-1602-A05B-180F-9C78A6B94D84}"/>
                </a:ext>
              </a:extLst>
            </p:cNvPr>
            <p:cNvGrpSpPr/>
            <p:nvPr/>
          </p:nvGrpSpPr>
          <p:grpSpPr>
            <a:xfrm>
              <a:off x="2029457" y="8922535"/>
              <a:ext cx="1035976" cy="1143630"/>
              <a:chOff x="2036689" y="8868128"/>
              <a:chExt cx="1182290" cy="1549610"/>
            </a:xfrm>
          </p:grpSpPr>
          <p:sp>
            <p:nvSpPr>
              <p:cNvPr id="4647" name="object 56">
                <a:extLst>
                  <a:ext uri="{FF2B5EF4-FFF2-40B4-BE49-F238E27FC236}">
                    <a16:creationId xmlns:a16="http://schemas.microsoft.com/office/drawing/2014/main" id="{9AD48681-893C-FFDD-1205-DEB9485A32E3}"/>
                  </a:ext>
                </a:extLst>
              </p:cNvPr>
              <p:cNvSpPr txBox="1"/>
              <p:nvPr/>
            </p:nvSpPr>
            <p:spPr>
              <a:xfrm>
                <a:off x="2036689" y="9332172"/>
                <a:ext cx="111676" cy="232993"/>
              </a:xfrm>
              <a:prstGeom prst="rect">
                <a:avLst/>
              </a:prstGeom>
            </p:spPr>
            <p:txBody>
              <a:bodyPr vert="vert270" wrap="square" lIns="0" tIns="2159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70"/>
                  </a:spcBef>
                </a:pPr>
                <a:r>
                  <a:rPr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3</a:t>
                </a:r>
                <a:r>
                  <a:rPr lang="en-US" sz="500" spc="30" dirty="0">
                    <a:solidFill>
                      <a:srgbClr val="0B0303"/>
                    </a:solidFill>
                    <a:latin typeface="Tahoma"/>
                    <a:cs typeface="Tahoma"/>
                  </a:rPr>
                  <a:t>0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8" name="object 125">
                <a:extLst>
                  <a:ext uri="{FF2B5EF4-FFF2-40B4-BE49-F238E27FC236}">
                    <a16:creationId xmlns:a16="http://schemas.microsoft.com/office/drawing/2014/main" id="{BF5CAA94-EE9E-7995-E884-B2D84E8ACDFE}"/>
                  </a:ext>
                </a:extLst>
              </p:cNvPr>
              <p:cNvSpPr txBox="1"/>
              <p:nvPr/>
            </p:nvSpPr>
            <p:spPr>
              <a:xfrm>
                <a:off x="2827385" y="8868128"/>
                <a:ext cx="391594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Laminate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49" name="object 127">
                <a:extLst>
                  <a:ext uri="{FF2B5EF4-FFF2-40B4-BE49-F238E27FC236}">
                    <a16:creationId xmlns:a16="http://schemas.microsoft.com/office/drawing/2014/main" id="{E68D3BE7-086F-E0BC-8EC5-B55F50FCC45E}"/>
                  </a:ext>
                </a:extLst>
              </p:cNvPr>
              <p:cNvSpPr txBox="1"/>
              <p:nvPr/>
            </p:nvSpPr>
            <p:spPr>
              <a:xfrm>
                <a:off x="2671428" y="9397657"/>
                <a:ext cx="360029" cy="12355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sz="500" spc="-10" dirty="0">
                    <a:solidFill>
                      <a:srgbClr val="0B0303"/>
                    </a:solidFill>
                    <a:latin typeface="Tahoma"/>
                    <a:cs typeface="Tahoma"/>
                  </a:rPr>
                  <a:t>Frame</a:t>
                </a:r>
                <a:endParaRPr sz="500" dirty="0">
                  <a:latin typeface="Tahoma"/>
                  <a:cs typeface="Tahoma"/>
                </a:endParaRPr>
              </a:p>
            </p:txBody>
          </p:sp>
          <p:sp>
            <p:nvSpPr>
              <p:cNvPr id="4650" name="object 129">
                <a:extLst>
                  <a:ext uri="{FF2B5EF4-FFF2-40B4-BE49-F238E27FC236}">
                    <a16:creationId xmlns:a16="http://schemas.microsoft.com/office/drawing/2014/main" id="{630AD170-F93A-5625-5EC0-4E4B525C0E52}"/>
                  </a:ext>
                </a:extLst>
              </p:cNvPr>
              <p:cNvSpPr/>
              <p:nvPr/>
            </p:nvSpPr>
            <p:spPr>
              <a:xfrm>
                <a:off x="2616835" y="8884484"/>
                <a:ext cx="551815" cy="0"/>
              </a:xfrm>
              <a:custGeom>
                <a:avLst/>
                <a:gdLst/>
                <a:ahLst/>
                <a:cxnLst/>
                <a:rect l="l" t="t" r="r" b="b"/>
                <a:pathLst>
                  <a:path w="551814">
                    <a:moveTo>
                      <a:pt x="0" y="0"/>
                    </a:moveTo>
                    <a:lnTo>
                      <a:pt x="55147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1" name="object 130">
                <a:extLst>
                  <a:ext uri="{FF2B5EF4-FFF2-40B4-BE49-F238E27FC236}">
                    <a16:creationId xmlns:a16="http://schemas.microsoft.com/office/drawing/2014/main" id="{DCCB15B1-7C19-26DC-7580-DBA431882A9A}"/>
                  </a:ext>
                </a:extLst>
              </p:cNvPr>
              <p:cNvSpPr/>
              <p:nvPr/>
            </p:nvSpPr>
            <p:spPr>
              <a:xfrm>
                <a:off x="2845629" y="9025199"/>
                <a:ext cx="2940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294005">
                    <a:moveTo>
                      <a:pt x="0" y="0"/>
                    </a:moveTo>
                    <a:lnTo>
                      <a:pt x="29358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2" name="object 131">
                <a:extLst>
                  <a:ext uri="{FF2B5EF4-FFF2-40B4-BE49-F238E27FC236}">
                    <a16:creationId xmlns:a16="http://schemas.microsoft.com/office/drawing/2014/main" id="{23523D9D-2BF0-0039-65B3-A3E6C6EE6DD9}"/>
                  </a:ext>
                </a:extLst>
              </p:cNvPr>
              <p:cNvSpPr/>
              <p:nvPr/>
            </p:nvSpPr>
            <p:spPr>
              <a:xfrm>
                <a:off x="2679640" y="9548776"/>
                <a:ext cx="215900" cy="0"/>
              </a:xfrm>
              <a:custGeom>
                <a:avLst/>
                <a:gdLst/>
                <a:ahLst/>
                <a:cxnLst/>
                <a:rect l="l" t="t" r="r" b="b"/>
                <a:pathLst>
                  <a:path w="215900">
                    <a:moveTo>
                      <a:pt x="0" y="0"/>
                    </a:moveTo>
                    <a:lnTo>
                      <a:pt x="2154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3" name="object 132">
                <a:extLst>
                  <a:ext uri="{FF2B5EF4-FFF2-40B4-BE49-F238E27FC236}">
                    <a16:creationId xmlns:a16="http://schemas.microsoft.com/office/drawing/2014/main" id="{C5C827E2-26BB-2212-CE6D-48A152BD77F1}"/>
                  </a:ext>
                </a:extLst>
              </p:cNvPr>
              <p:cNvSpPr/>
              <p:nvPr/>
            </p:nvSpPr>
            <p:spPr>
              <a:xfrm>
                <a:off x="2446340" y="8884482"/>
                <a:ext cx="170815" cy="200470"/>
              </a:xfrm>
              <a:custGeom>
                <a:avLst/>
                <a:gdLst/>
                <a:ahLst/>
                <a:cxnLst/>
                <a:rect l="l" t="t" r="r" b="b"/>
                <a:pathLst>
                  <a:path w="170814" h="182245">
                    <a:moveTo>
                      <a:pt x="0" y="182105"/>
                    </a:moveTo>
                    <a:lnTo>
                      <a:pt x="170497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4" name="object 133">
                <a:extLst>
                  <a:ext uri="{FF2B5EF4-FFF2-40B4-BE49-F238E27FC236}">
                    <a16:creationId xmlns:a16="http://schemas.microsoft.com/office/drawing/2014/main" id="{15F65F35-3C4B-C7D9-FFE0-CEE066F7BE9B}"/>
                  </a:ext>
                </a:extLst>
              </p:cNvPr>
              <p:cNvSpPr/>
              <p:nvPr/>
            </p:nvSpPr>
            <p:spPr>
              <a:xfrm>
                <a:off x="2746612" y="9025201"/>
                <a:ext cx="99060" cy="123635"/>
              </a:xfrm>
              <a:custGeom>
                <a:avLst/>
                <a:gdLst/>
                <a:ahLst/>
                <a:cxnLst/>
                <a:rect l="l" t="t" r="r" b="b"/>
                <a:pathLst>
                  <a:path w="99060" h="112395">
                    <a:moveTo>
                      <a:pt x="0" y="112280"/>
                    </a:moveTo>
                    <a:lnTo>
                      <a:pt x="99021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5" name="object 134">
                <a:extLst>
                  <a:ext uri="{FF2B5EF4-FFF2-40B4-BE49-F238E27FC236}">
                    <a16:creationId xmlns:a16="http://schemas.microsoft.com/office/drawing/2014/main" id="{72CF6E24-B687-F71D-DEC4-49B19733967A}"/>
                  </a:ext>
                </a:extLst>
              </p:cNvPr>
              <p:cNvSpPr/>
              <p:nvPr/>
            </p:nvSpPr>
            <p:spPr>
              <a:xfrm>
                <a:off x="2593218" y="9548774"/>
                <a:ext cx="86995" cy="115951"/>
              </a:xfrm>
              <a:custGeom>
                <a:avLst/>
                <a:gdLst/>
                <a:ahLst/>
                <a:cxnLst/>
                <a:rect l="l" t="t" r="r" b="b"/>
                <a:pathLst>
                  <a:path w="86994" h="105410">
                    <a:moveTo>
                      <a:pt x="0" y="104800"/>
                    </a:moveTo>
                    <a:lnTo>
                      <a:pt x="86423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6" name="object 147">
                <a:extLst>
                  <a:ext uri="{FF2B5EF4-FFF2-40B4-BE49-F238E27FC236}">
                    <a16:creationId xmlns:a16="http://schemas.microsoft.com/office/drawing/2014/main" id="{55CF284D-FAD0-58BB-83CD-DC7CEF726932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7" name="object 148">
                <a:extLst>
                  <a:ext uri="{FF2B5EF4-FFF2-40B4-BE49-F238E27FC236}">
                    <a16:creationId xmlns:a16="http://schemas.microsoft.com/office/drawing/2014/main" id="{DB9EC091-A92C-394C-45AA-7DE7A8EF590B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8" name="object 149">
                <a:extLst>
                  <a:ext uri="{FF2B5EF4-FFF2-40B4-BE49-F238E27FC236}">
                    <a16:creationId xmlns:a16="http://schemas.microsoft.com/office/drawing/2014/main" id="{45F32FF0-72C5-AFDD-0E0A-00D039CF3A8E}"/>
                  </a:ext>
                </a:extLst>
              </p:cNvPr>
              <p:cNvSpPr/>
              <p:nvPr/>
            </p:nvSpPr>
            <p:spPr>
              <a:xfrm>
                <a:off x="2615759" y="9257315"/>
                <a:ext cx="0" cy="486155"/>
              </a:xfrm>
              <a:custGeom>
                <a:avLst/>
                <a:gdLst/>
                <a:ahLst/>
                <a:cxnLst/>
                <a:rect l="l" t="t" r="r" b="b"/>
                <a:pathLst>
                  <a:path h="441960">
                    <a:moveTo>
                      <a:pt x="0" y="44156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59" name="object 150">
                <a:extLst>
                  <a:ext uri="{FF2B5EF4-FFF2-40B4-BE49-F238E27FC236}">
                    <a16:creationId xmlns:a16="http://schemas.microsoft.com/office/drawing/2014/main" id="{698BBEE7-D682-A210-3E52-DE66A6A53F1A}"/>
                  </a:ext>
                </a:extLst>
              </p:cNvPr>
              <p:cNvSpPr/>
              <p:nvPr/>
            </p:nvSpPr>
            <p:spPr>
              <a:xfrm>
                <a:off x="2578771" y="9272413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0"/>
                    </a:moveTo>
                    <a:lnTo>
                      <a:pt x="0" y="43361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0" name="object 152">
                <a:extLst>
                  <a:ext uri="{FF2B5EF4-FFF2-40B4-BE49-F238E27FC236}">
                    <a16:creationId xmlns:a16="http://schemas.microsoft.com/office/drawing/2014/main" id="{DCFE367E-59ED-47E8-9541-C86EAA5AF114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1" name="object 153">
                <a:extLst>
                  <a:ext uri="{FF2B5EF4-FFF2-40B4-BE49-F238E27FC236}">
                    <a16:creationId xmlns:a16="http://schemas.microsoft.com/office/drawing/2014/main" id="{F9541A06-1434-146A-6B91-8F0E2A3EA571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2" name="object 154">
                <a:extLst>
                  <a:ext uri="{FF2B5EF4-FFF2-40B4-BE49-F238E27FC236}">
                    <a16:creationId xmlns:a16="http://schemas.microsoft.com/office/drawing/2014/main" id="{5585DB3A-FDD5-20E8-D6CD-5685CD9A225A}"/>
                  </a:ext>
                </a:extLst>
              </p:cNvPr>
              <p:cNvSpPr/>
              <p:nvPr/>
            </p:nvSpPr>
            <p:spPr>
              <a:xfrm>
                <a:off x="2264359" y="9257005"/>
                <a:ext cx="0" cy="514095"/>
              </a:xfrm>
              <a:custGeom>
                <a:avLst/>
                <a:gdLst/>
                <a:ahLst/>
                <a:cxnLst/>
                <a:rect l="l" t="t" r="r" b="b"/>
                <a:pathLst>
                  <a:path h="467360">
                    <a:moveTo>
                      <a:pt x="0" y="0"/>
                    </a:moveTo>
                    <a:lnTo>
                      <a:pt x="0" y="46728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3" name="object 155">
                <a:extLst>
                  <a:ext uri="{FF2B5EF4-FFF2-40B4-BE49-F238E27FC236}">
                    <a16:creationId xmlns:a16="http://schemas.microsoft.com/office/drawing/2014/main" id="{4529A96E-A3D3-928F-4E5E-8BDBEFC23EA4}"/>
                  </a:ext>
                </a:extLst>
              </p:cNvPr>
              <p:cNvSpPr/>
              <p:nvPr/>
            </p:nvSpPr>
            <p:spPr>
              <a:xfrm>
                <a:off x="2301348" y="9272418"/>
                <a:ext cx="0" cy="477076"/>
              </a:xfrm>
              <a:custGeom>
                <a:avLst/>
                <a:gdLst/>
                <a:ahLst/>
                <a:cxnLst/>
                <a:rect l="l" t="t" r="r" b="b"/>
                <a:pathLst>
                  <a:path h="433704">
                    <a:moveTo>
                      <a:pt x="0" y="433616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4" name="object 252">
                <a:extLst>
                  <a:ext uri="{FF2B5EF4-FFF2-40B4-BE49-F238E27FC236}">
                    <a16:creationId xmlns:a16="http://schemas.microsoft.com/office/drawing/2014/main" id="{75C55708-F4D3-E338-5EB5-CB71D92D8FCB}"/>
                  </a:ext>
                </a:extLst>
              </p:cNvPr>
              <p:cNvSpPr/>
              <p:nvPr/>
            </p:nvSpPr>
            <p:spPr>
              <a:xfrm>
                <a:off x="2590800" y="9755754"/>
                <a:ext cx="195839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5" name="object 253">
                <a:extLst>
                  <a:ext uri="{FF2B5EF4-FFF2-40B4-BE49-F238E27FC236}">
                    <a16:creationId xmlns:a16="http://schemas.microsoft.com/office/drawing/2014/main" id="{4EF0127B-7AE1-4695-E373-5467CC747FB2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6" name="object 255">
                <a:extLst>
                  <a:ext uri="{FF2B5EF4-FFF2-40B4-BE49-F238E27FC236}">
                    <a16:creationId xmlns:a16="http://schemas.microsoft.com/office/drawing/2014/main" id="{3BAFA648-C51D-60B5-5753-29D2662CB804}"/>
                  </a:ext>
                </a:extLst>
              </p:cNvPr>
              <p:cNvSpPr/>
              <p:nvPr/>
            </p:nvSpPr>
            <p:spPr>
              <a:xfrm>
                <a:off x="2386807" y="9796441"/>
                <a:ext cx="407188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7" name="object 256">
                <a:extLst>
                  <a:ext uri="{FF2B5EF4-FFF2-40B4-BE49-F238E27FC236}">
                    <a16:creationId xmlns:a16="http://schemas.microsoft.com/office/drawing/2014/main" id="{C47795B2-15F1-157B-CBDB-68FA38441DFE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8" name="object 257">
                <a:extLst>
                  <a:ext uri="{FF2B5EF4-FFF2-40B4-BE49-F238E27FC236}">
                    <a16:creationId xmlns:a16="http://schemas.microsoft.com/office/drawing/2014/main" id="{AFC49254-E599-993D-DACF-50C85EA66FE2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69" name="object 258">
                <a:extLst>
                  <a:ext uri="{FF2B5EF4-FFF2-40B4-BE49-F238E27FC236}">
                    <a16:creationId xmlns:a16="http://schemas.microsoft.com/office/drawing/2014/main" id="{EC544356-73BC-789F-A109-ECB196AE662D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670" name="object 259">
                <a:extLst>
                  <a:ext uri="{FF2B5EF4-FFF2-40B4-BE49-F238E27FC236}">
                    <a16:creationId xmlns:a16="http://schemas.microsoft.com/office/drawing/2014/main" id="{668936D9-67FB-960B-8661-80E69BB084E1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263018" y="9032061"/>
                <a:ext cx="317092" cy="241826"/>
              </a:xfrm>
              <a:prstGeom prst="rect">
                <a:avLst/>
              </a:prstGeom>
            </p:spPr>
          </p:pic>
          <p:sp>
            <p:nvSpPr>
              <p:cNvPr id="4671" name="object 260">
                <a:extLst>
                  <a:ext uri="{FF2B5EF4-FFF2-40B4-BE49-F238E27FC236}">
                    <a16:creationId xmlns:a16="http://schemas.microsoft.com/office/drawing/2014/main" id="{730314B7-5BFE-1B4D-491C-91D57D6A30FC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2" name="object 261">
                <a:extLst>
                  <a:ext uri="{FF2B5EF4-FFF2-40B4-BE49-F238E27FC236}">
                    <a16:creationId xmlns:a16="http://schemas.microsoft.com/office/drawing/2014/main" id="{4FFADF7F-A0F8-1D4B-371A-B126521B16E3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3" name="object 262">
                <a:extLst>
                  <a:ext uri="{FF2B5EF4-FFF2-40B4-BE49-F238E27FC236}">
                    <a16:creationId xmlns:a16="http://schemas.microsoft.com/office/drawing/2014/main" id="{DB28DAEC-9E69-5DD8-EDCC-9F80C8FA98AC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4" name="object 263">
                <a:extLst>
                  <a:ext uri="{FF2B5EF4-FFF2-40B4-BE49-F238E27FC236}">
                    <a16:creationId xmlns:a16="http://schemas.microsoft.com/office/drawing/2014/main" id="{72A5629C-E005-12A1-93D5-14E322632F92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5" name="object 264">
                <a:extLst>
                  <a:ext uri="{FF2B5EF4-FFF2-40B4-BE49-F238E27FC236}">
                    <a16:creationId xmlns:a16="http://schemas.microsoft.com/office/drawing/2014/main" id="{80E13CDD-1F31-F46A-C2B0-5934E2444481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6" name="object 265">
                <a:extLst>
                  <a:ext uri="{FF2B5EF4-FFF2-40B4-BE49-F238E27FC236}">
                    <a16:creationId xmlns:a16="http://schemas.microsoft.com/office/drawing/2014/main" id="{2D31A874-DCA3-994C-BC47-4B60101C9CF1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7" name="object 266">
                <a:extLst>
                  <a:ext uri="{FF2B5EF4-FFF2-40B4-BE49-F238E27FC236}">
                    <a16:creationId xmlns:a16="http://schemas.microsoft.com/office/drawing/2014/main" id="{0758BE98-AFDA-FDD8-A88F-47DDB19435C6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8" name="object 267">
                <a:extLst>
                  <a:ext uri="{FF2B5EF4-FFF2-40B4-BE49-F238E27FC236}">
                    <a16:creationId xmlns:a16="http://schemas.microsoft.com/office/drawing/2014/main" id="{F070B870-0B45-FF3D-DEFE-D50C40DA440E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79" name="object 268">
                <a:extLst>
                  <a:ext uri="{FF2B5EF4-FFF2-40B4-BE49-F238E27FC236}">
                    <a16:creationId xmlns:a16="http://schemas.microsoft.com/office/drawing/2014/main" id="{B8FE744D-45E9-39D5-E31E-89681D4CBA7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0" name="object 269">
                <a:extLst>
                  <a:ext uri="{FF2B5EF4-FFF2-40B4-BE49-F238E27FC236}">
                    <a16:creationId xmlns:a16="http://schemas.microsoft.com/office/drawing/2014/main" id="{BED8DC77-6C27-C82E-16FC-4684E5DD18A7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1" name="object 270">
                <a:extLst>
                  <a:ext uri="{FF2B5EF4-FFF2-40B4-BE49-F238E27FC236}">
                    <a16:creationId xmlns:a16="http://schemas.microsoft.com/office/drawing/2014/main" id="{F61472E9-FB1E-A24B-DDD0-F69F6066215D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2" name="object 271">
                <a:extLst>
                  <a:ext uri="{FF2B5EF4-FFF2-40B4-BE49-F238E27FC236}">
                    <a16:creationId xmlns:a16="http://schemas.microsoft.com/office/drawing/2014/main" id="{7107BCDB-72DF-5ED1-A40E-347AFEC954F4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3" name="object 272">
                <a:extLst>
                  <a:ext uri="{FF2B5EF4-FFF2-40B4-BE49-F238E27FC236}">
                    <a16:creationId xmlns:a16="http://schemas.microsoft.com/office/drawing/2014/main" id="{14FAC659-DBE3-9A95-8F7E-7FF360931A7C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4" name="object 273">
                <a:extLst>
                  <a:ext uri="{FF2B5EF4-FFF2-40B4-BE49-F238E27FC236}">
                    <a16:creationId xmlns:a16="http://schemas.microsoft.com/office/drawing/2014/main" id="{137DB2D2-AF12-A9CE-6679-EBFE20A6B8B6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5" name="object 274">
                <a:extLst>
                  <a:ext uri="{FF2B5EF4-FFF2-40B4-BE49-F238E27FC236}">
                    <a16:creationId xmlns:a16="http://schemas.microsoft.com/office/drawing/2014/main" id="{5806902C-FB3F-F888-80C3-B2F5C8AAAFBC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6" name="object 275">
                <a:extLst>
                  <a:ext uri="{FF2B5EF4-FFF2-40B4-BE49-F238E27FC236}">
                    <a16:creationId xmlns:a16="http://schemas.microsoft.com/office/drawing/2014/main" id="{8E8BA2C2-32B4-FCFC-D175-C0DBED600B10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7" name="object 276">
                <a:extLst>
                  <a:ext uri="{FF2B5EF4-FFF2-40B4-BE49-F238E27FC236}">
                    <a16:creationId xmlns:a16="http://schemas.microsoft.com/office/drawing/2014/main" id="{DF346188-CE1D-3279-B60F-3BED85C702E6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8" name="object 277">
                <a:extLst>
                  <a:ext uri="{FF2B5EF4-FFF2-40B4-BE49-F238E27FC236}">
                    <a16:creationId xmlns:a16="http://schemas.microsoft.com/office/drawing/2014/main" id="{320651B5-3D4F-19FF-B404-8952E2184BBA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89" name="object 278">
                <a:extLst>
                  <a:ext uri="{FF2B5EF4-FFF2-40B4-BE49-F238E27FC236}">
                    <a16:creationId xmlns:a16="http://schemas.microsoft.com/office/drawing/2014/main" id="{5FE9B152-15F1-DF90-2201-4A555143CF60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0" name="object 279">
                <a:extLst>
                  <a:ext uri="{FF2B5EF4-FFF2-40B4-BE49-F238E27FC236}">
                    <a16:creationId xmlns:a16="http://schemas.microsoft.com/office/drawing/2014/main" id="{EB7F49B4-E8B2-47F0-D2CA-E1E820ECAFE3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1" name="object 280">
                <a:extLst>
                  <a:ext uri="{FF2B5EF4-FFF2-40B4-BE49-F238E27FC236}">
                    <a16:creationId xmlns:a16="http://schemas.microsoft.com/office/drawing/2014/main" id="{CB264104-B00A-F39A-0CEF-6BE225EE3D8F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2" name="object 281">
                <a:extLst>
                  <a:ext uri="{FF2B5EF4-FFF2-40B4-BE49-F238E27FC236}">
                    <a16:creationId xmlns:a16="http://schemas.microsoft.com/office/drawing/2014/main" id="{E06ADB3E-A779-C8B4-857D-7748739343C9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3" name="object 282">
                <a:extLst>
                  <a:ext uri="{FF2B5EF4-FFF2-40B4-BE49-F238E27FC236}">
                    <a16:creationId xmlns:a16="http://schemas.microsoft.com/office/drawing/2014/main" id="{25208055-0855-A801-79EC-7B4D0D2914E3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4" name="object 283">
                <a:extLst>
                  <a:ext uri="{FF2B5EF4-FFF2-40B4-BE49-F238E27FC236}">
                    <a16:creationId xmlns:a16="http://schemas.microsoft.com/office/drawing/2014/main" id="{86E4AD50-D44C-64A3-7DA0-EFAE73257410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5" name="object 284">
                <a:extLst>
                  <a:ext uri="{FF2B5EF4-FFF2-40B4-BE49-F238E27FC236}">
                    <a16:creationId xmlns:a16="http://schemas.microsoft.com/office/drawing/2014/main" id="{E1CFAC84-BCAA-B1C6-6DCB-F331BCD6E99D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6" name="object 285">
                <a:extLst>
                  <a:ext uri="{FF2B5EF4-FFF2-40B4-BE49-F238E27FC236}">
                    <a16:creationId xmlns:a16="http://schemas.microsoft.com/office/drawing/2014/main" id="{7B24707E-EA7A-4C0B-3663-9C589E5D861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7" name="object 286">
                <a:extLst>
                  <a:ext uri="{FF2B5EF4-FFF2-40B4-BE49-F238E27FC236}">
                    <a16:creationId xmlns:a16="http://schemas.microsoft.com/office/drawing/2014/main" id="{2787ECF2-E98D-3E14-27FB-9D33D7DE8ED7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8" name="object 287">
                <a:extLst>
                  <a:ext uri="{FF2B5EF4-FFF2-40B4-BE49-F238E27FC236}">
                    <a16:creationId xmlns:a16="http://schemas.microsoft.com/office/drawing/2014/main" id="{AA626961-AC09-BD4F-8F0F-7F33172C199C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699" name="object 288">
                <a:extLst>
                  <a:ext uri="{FF2B5EF4-FFF2-40B4-BE49-F238E27FC236}">
                    <a16:creationId xmlns:a16="http://schemas.microsoft.com/office/drawing/2014/main" id="{7FD53021-9AE4-A3C3-9535-ECF10DE026C6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0" name="object 289">
                <a:extLst>
                  <a:ext uri="{FF2B5EF4-FFF2-40B4-BE49-F238E27FC236}">
                    <a16:creationId xmlns:a16="http://schemas.microsoft.com/office/drawing/2014/main" id="{6E10DE72-D4E8-928F-9962-17FAA94934BF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1" name="object 290">
                <a:extLst>
                  <a:ext uri="{FF2B5EF4-FFF2-40B4-BE49-F238E27FC236}">
                    <a16:creationId xmlns:a16="http://schemas.microsoft.com/office/drawing/2014/main" id="{17CBE05E-0866-0D1A-BB8C-7315D5E5DF9E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2" name="object 291">
                <a:extLst>
                  <a:ext uri="{FF2B5EF4-FFF2-40B4-BE49-F238E27FC236}">
                    <a16:creationId xmlns:a16="http://schemas.microsoft.com/office/drawing/2014/main" id="{672D547F-B836-D2F1-0CDD-632DB2DB2DD7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3" name="object 292">
                <a:extLst>
                  <a:ext uri="{FF2B5EF4-FFF2-40B4-BE49-F238E27FC236}">
                    <a16:creationId xmlns:a16="http://schemas.microsoft.com/office/drawing/2014/main" id="{0127918A-EA40-83B1-3F50-C49021B0342A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4" name="object 293">
                <a:extLst>
                  <a:ext uri="{FF2B5EF4-FFF2-40B4-BE49-F238E27FC236}">
                    <a16:creationId xmlns:a16="http://schemas.microsoft.com/office/drawing/2014/main" id="{4F155A8A-418E-5E69-9F2A-543E8893AF0A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5" name="object 294">
                <a:extLst>
                  <a:ext uri="{FF2B5EF4-FFF2-40B4-BE49-F238E27FC236}">
                    <a16:creationId xmlns:a16="http://schemas.microsoft.com/office/drawing/2014/main" id="{A2314400-CFAE-C20E-4064-7619BD1A5720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6" name="object 295">
                <a:extLst>
                  <a:ext uri="{FF2B5EF4-FFF2-40B4-BE49-F238E27FC236}">
                    <a16:creationId xmlns:a16="http://schemas.microsoft.com/office/drawing/2014/main" id="{A91A77C9-0E8D-BDC5-CC2F-C03130BACED5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7" name="object 296">
                <a:extLst>
                  <a:ext uri="{FF2B5EF4-FFF2-40B4-BE49-F238E27FC236}">
                    <a16:creationId xmlns:a16="http://schemas.microsoft.com/office/drawing/2014/main" id="{A8B1084C-008F-A5A7-F59E-3C4C2B52E3A1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8" name="object 297">
                <a:extLst>
                  <a:ext uri="{FF2B5EF4-FFF2-40B4-BE49-F238E27FC236}">
                    <a16:creationId xmlns:a16="http://schemas.microsoft.com/office/drawing/2014/main" id="{9970A8CC-579B-1018-416F-C16326DAF399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09" name="object 298">
                <a:extLst>
                  <a:ext uri="{FF2B5EF4-FFF2-40B4-BE49-F238E27FC236}">
                    <a16:creationId xmlns:a16="http://schemas.microsoft.com/office/drawing/2014/main" id="{0CC307E8-1C76-28F1-96FF-71E09F3DC47F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0" name="object 299">
                <a:extLst>
                  <a:ext uri="{FF2B5EF4-FFF2-40B4-BE49-F238E27FC236}">
                    <a16:creationId xmlns:a16="http://schemas.microsoft.com/office/drawing/2014/main" id="{FDEEAADE-8B12-F5A5-7F3C-45931BAE0A1A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1" name="object 300">
                <a:extLst>
                  <a:ext uri="{FF2B5EF4-FFF2-40B4-BE49-F238E27FC236}">
                    <a16:creationId xmlns:a16="http://schemas.microsoft.com/office/drawing/2014/main" id="{E1AAC32A-0030-3F11-2313-3C09139F5DFE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2" name="object 301">
                <a:extLst>
                  <a:ext uri="{FF2B5EF4-FFF2-40B4-BE49-F238E27FC236}">
                    <a16:creationId xmlns:a16="http://schemas.microsoft.com/office/drawing/2014/main" id="{E817139F-9359-F460-24C1-5C70E4D9FEA0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3" name="object 302">
                <a:extLst>
                  <a:ext uri="{FF2B5EF4-FFF2-40B4-BE49-F238E27FC236}">
                    <a16:creationId xmlns:a16="http://schemas.microsoft.com/office/drawing/2014/main" id="{1593D2D4-27F1-30DB-F3F9-EC5D67673213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4" name="object 303">
                <a:extLst>
                  <a:ext uri="{FF2B5EF4-FFF2-40B4-BE49-F238E27FC236}">
                    <a16:creationId xmlns:a16="http://schemas.microsoft.com/office/drawing/2014/main" id="{BBDC126D-4479-3276-7895-2FEE4AE354E4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5" name="object 304">
                <a:extLst>
                  <a:ext uri="{FF2B5EF4-FFF2-40B4-BE49-F238E27FC236}">
                    <a16:creationId xmlns:a16="http://schemas.microsoft.com/office/drawing/2014/main" id="{A4673391-B0E6-4656-C22B-24B36F42AEB0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6" name="object 305">
                <a:extLst>
                  <a:ext uri="{FF2B5EF4-FFF2-40B4-BE49-F238E27FC236}">
                    <a16:creationId xmlns:a16="http://schemas.microsoft.com/office/drawing/2014/main" id="{BFBAFEBD-B46F-8D98-91B7-4D9557A62FE2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7" name="object 306">
                <a:extLst>
                  <a:ext uri="{FF2B5EF4-FFF2-40B4-BE49-F238E27FC236}">
                    <a16:creationId xmlns:a16="http://schemas.microsoft.com/office/drawing/2014/main" id="{658F6B12-B255-9C14-A6DF-9C04C365B7A5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8" name="object 307">
                <a:extLst>
                  <a:ext uri="{FF2B5EF4-FFF2-40B4-BE49-F238E27FC236}">
                    <a16:creationId xmlns:a16="http://schemas.microsoft.com/office/drawing/2014/main" id="{54D9BF76-BF91-516B-210F-1468023C364B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19" name="object 308">
                <a:extLst>
                  <a:ext uri="{FF2B5EF4-FFF2-40B4-BE49-F238E27FC236}">
                    <a16:creationId xmlns:a16="http://schemas.microsoft.com/office/drawing/2014/main" id="{7080E646-FE08-69DB-F008-7D672E1419AA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0" name="object 309">
                <a:extLst>
                  <a:ext uri="{FF2B5EF4-FFF2-40B4-BE49-F238E27FC236}">
                    <a16:creationId xmlns:a16="http://schemas.microsoft.com/office/drawing/2014/main" id="{D5588719-40E6-E7DF-3147-41D8BFE6CB72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1" name="object 310">
                <a:extLst>
                  <a:ext uri="{FF2B5EF4-FFF2-40B4-BE49-F238E27FC236}">
                    <a16:creationId xmlns:a16="http://schemas.microsoft.com/office/drawing/2014/main" id="{0B62F515-5B49-3BDC-7F36-591BBECA82A7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2" name="object 311">
                <a:extLst>
                  <a:ext uri="{FF2B5EF4-FFF2-40B4-BE49-F238E27FC236}">
                    <a16:creationId xmlns:a16="http://schemas.microsoft.com/office/drawing/2014/main" id="{4B0424C6-B623-9C7D-6AF6-0B4C3B4C423E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3" name="object 312">
                <a:extLst>
                  <a:ext uri="{FF2B5EF4-FFF2-40B4-BE49-F238E27FC236}">
                    <a16:creationId xmlns:a16="http://schemas.microsoft.com/office/drawing/2014/main" id="{5017D23F-76C1-7837-E09D-139BDFD687D2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4" name="object 313">
                <a:extLst>
                  <a:ext uri="{FF2B5EF4-FFF2-40B4-BE49-F238E27FC236}">
                    <a16:creationId xmlns:a16="http://schemas.microsoft.com/office/drawing/2014/main" id="{CB96A19F-CAD0-82FB-1DBF-431A113F9E47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5" name="object 314">
                <a:extLst>
                  <a:ext uri="{FF2B5EF4-FFF2-40B4-BE49-F238E27FC236}">
                    <a16:creationId xmlns:a16="http://schemas.microsoft.com/office/drawing/2014/main" id="{396AB827-5432-3B08-FAD5-CBE1DE89747B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6" name="object 315">
                <a:extLst>
                  <a:ext uri="{FF2B5EF4-FFF2-40B4-BE49-F238E27FC236}">
                    <a16:creationId xmlns:a16="http://schemas.microsoft.com/office/drawing/2014/main" id="{F6AA6883-17B1-2C64-B8F2-AB9A798D0C92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7" name="object 316">
                <a:extLst>
                  <a:ext uri="{FF2B5EF4-FFF2-40B4-BE49-F238E27FC236}">
                    <a16:creationId xmlns:a16="http://schemas.microsoft.com/office/drawing/2014/main" id="{BA905B8F-C019-EE70-AE06-5EB53C041EBE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8" name="object 317">
                <a:extLst>
                  <a:ext uri="{FF2B5EF4-FFF2-40B4-BE49-F238E27FC236}">
                    <a16:creationId xmlns:a16="http://schemas.microsoft.com/office/drawing/2014/main" id="{DD154972-7217-1EFC-DBAF-6D206DD2787D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29" name="object 318">
                <a:extLst>
                  <a:ext uri="{FF2B5EF4-FFF2-40B4-BE49-F238E27FC236}">
                    <a16:creationId xmlns:a16="http://schemas.microsoft.com/office/drawing/2014/main" id="{8FA6D9FA-62AA-4873-1612-C30EE5CC5787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0" name="object 319">
                <a:extLst>
                  <a:ext uri="{FF2B5EF4-FFF2-40B4-BE49-F238E27FC236}">
                    <a16:creationId xmlns:a16="http://schemas.microsoft.com/office/drawing/2014/main" id="{7B5813D1-81FF-724B-2510-0B7477710733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1" name="object 320">
                <a:extLst>
                  <a:ext uri="{FF2B5EF4-FFF2-40B4-BE49-F238E27FC236}">
                    <a16:creationId xmlns:a16="http://schemas.microsoft.com/office/drawing/2014/main" id="{64830C9B-24D3-EB48-DFC5-933ACEC5746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2" name="object 321">
                <a:extLst>
                  <a:ext uri="{FF2B5EF4-FFF2-40B4-BE49-F238E27FC236}">
                    <a16:creationId xmlns:a16="http://schemas.microsoft.com/office/drawing/2014/main" id="{BC7B4BDE-0762-4643-743C-80940D28C82F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3" name="object 322">
                <a:extLst>
                  <a:ext uri="{FF2B5EF4-FFF2-40B4-BE49-F238E27FC236}">
                    <a16:creationId xmlns:a16="http://schemas.microsoft.com/office/drawing/2014/main" id="{045D9040-C663-2EF4-D646-84741C1BE5DA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4" name="object 323">
                <a:extLst>
                  <a:ext uri="{FF2B5EF4-FFF2-40B4-BE49-F238E27FC236}">
                    <a16:creationId xmlns:a16="http://schemas.microsoft.com/office/drawing/2014/main" id="{3893916E-19C3-6578-C829-0420E7B3B8D3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5" name="object 324">
                <a:extLst>
                  <a:ext uri="{FF2B5EF4-FFF2-40B4-BE49-F238E27FC236}">
                    <a16:creationId xmlns:a16="http://schemas.microsoft.com/office/drawing/2014/main" id="{6143AC0C-EA2C-CAAB-06FB-6C20B9BF5166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6" name="object 325">
                <a:extLst>
                  <a:ext uri="{FF2B5EF4-FFF2-40B4-BE49-F238E27FC236}">
                    <a16:creationId xmlns:a16="http://schemas.microsoft.com/office/drawing/2014/main" id="{388C38BB-B345-E081-3E46-D080A466768B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7" name="object 326">
                <a:extLst>
                  <a:ext uri="{FF2B5EF4-FFF2-40B4-BE49-F238E27FC236}">
                    <a16:creationId xmlns:a16="http://schemas.microsoft.com/office/drawing/2014/main" id="{91D5FB98-BD4A-3A6B-005F-15A6E139346E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8" name="object 327">
                <a:extLst>
                  <a:ext uri="{FF2B5EF4-FFF2-40B4-BE49-F238E27FC236}">
                    <a16:creationId xmlns:a16="http://schemas.microsoft.com/office/drawing/2014/main" id="{AEE74D11-50A6-B66D-FE74-D48277E7131A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39" name="object 328">
                <a:extLst>
                  <a:ext uri="{FF2B5EF4-FFF2-40B4-BE49-F238E27FC236}">
                    <a16:creationId xmlns:a16="http://schemas.microsoft.com/office/drawing/2014/main" id="{875028E3-822E-6468-80A1-FC85C4D896B4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0" name="object 329">
                <a:extLst>
                  <a:ext uri="{FF2B5EF4-FFF2-40B4-BE49-F238E27FC236}">
                    <a16:creationId xmlns:a16="http://schemas.microsoft.com/office/drawing/2014/main" id="{BCF682C3-7C1C-8D99-FDCA-B3B1F2EBCDD3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1" name="object 330">
                <a:extLst>
                  <a:ext uri="{FF2B5EF4-FFF2-40B4-BE49-F238E27FC236}">
                    <a16:creationId xmlns:a16="http://schemas.microsoft.com/office/drawing/2014/main" id="{C5FC87AB-D52F-3C68-8879-25B4396BB61D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2" name="object 331">
                <a:extLst>
                  <a:ext uri="{FF2B5EF4-FFF2-40B4-BE49-F238E27FC236}">
                    <a16:creationId xmlns:a16="http://schemas.microsoft.com/office/drawing/2014/main" id="{53BD77C6-4000-3B31-ECB9-7A613180FCA8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3" name="object 332">
                <a:extLst>
                  <a:ext uri="{FF2B5EF4-FFF2-40B4-BE49-F238E27FC236}">
                    <a16:creationId xmlns:a16="http://schemas.microsoft.com/office/drawing/2014/main" id="{823549B7-888A-9484-2952-369573C0E2AB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4" name="object 333">
                <a:extLst>
                  <a:ext uri="{FF2B5EF4-FFF2-40B4-BE49-F238E27FC236}">
                    <a16:creationId xmlns:a16="http://schemas.microsoft.com/office/drawing/2014/main" id="{9C0F257A-A594-F449-DE54-0C1DF06E3F16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5" name="object 334">
                <a:extLst>
                  <a:ext uri="{FF2B5EF4-FFF2-40B4-BE49-F238E27FC236}">
                    <a16:creationId xmlns:a16="http://schemas.microsoft.com/office/drawing/2014/main" id="{D2F715BF-6649-B7B6-E2A0-094915FA7A3E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6" name="object 335">
                <a:extLst>
                  <a:ext uri="{FF2B5EF4-FFF2-40B4-BE49-F238E27FC236}">
                    <a16:creationId xmlns:a16="http://schemas.microsoft.com/office/drawing/2014/main" id="{04FE8F0E-DC5F-6264-353D-8768B1F612C7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7" name="object 336">
                <a:extLst>
                  <a:ext uri="{FF2B5EF4-FFF2-40B4-BE49-F238E27FC236}">
                    <a16:creationId xmlns:a16="http://schemas.microsoft.com/office/drawing/2014/main" id="{5E5D1EA0-CD13-4F4F-76D3-46C1548B3F9C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8" name="object 337">
                <a:extLst>
                  <a:ext uri="{FF2B5EF4-FFF2-40B4-BE49-F238E27FC236}">
                    <a16:creationId xmlns:a16="http://schemas.microsoft.com/office/drawing/2014/main" id="{E7E6D1B6-2E52-401D-E411-9CEEB78B73A1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49" name="object 338">
                <a:extLst>
                  <a:ext uri="{FF2B5EF4-FFF2-40B4-BE49-F238E27FC236}">
                    <a16:creationId xmlns:a16="http://schemas.microsoft.com/office/drawing/2014/main" id="{5A63FDE2-CEE4-EB38-25F6-FBAD11D94160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0" name="object 339">
                <a:extLst>
                  <a:ext uri="{FF2B5EF4-FFF2-40B4-BE49-F238E27FC236}">
                    <a16:creationId xmlns:a16="http://schemas.microsoft.com/office/drawing/2014/main" id="{EEAAABC3-7A6B-DF8D-85B1-266F3BDCB7AF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1" name="object 340">
                <a:extLst>
                  <a:ext uri="{FF2B5EF4-FFF2-40B4-BE49-F238E27FC236}">
                    <a16:creationId xmlns:a16="http://schemas.microsoft.com/office/drawing/2014/main" id="{DC0F4FD6-1930-E14F-8681-1A08746046C7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2" name="object 341">
                <a:extLst>
                  <a:ext uri="{FF2B5EF4-FFF2-40B4-BE49-F238E27FC236}">
                    <a16:creationId xmlns:a16="http://schemas.microsoft.com/office/drawing/2014/main" id="{873E17D1-0519-56A8-8E1E-0C06563DF966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3" name="object 342">
                <a:extLst>
                  <a:ext uri="{FF2B5EF4-FFF2-40B4-BE49-F238E27FC236}">
                    <a16:creationId xmlns:a16="http://schemas.microsoft.com/office/drawing/2014/main" id="{77497FF0-3E1B-8BD9-9588-30543BAAAF82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4" name="object 343">
                <a:extLst>
                  <a:ext uri="{FF2B5EF4-FFF2-40B4-BE49-F238E27FC236}">
                    <a16:creationId xmlns:a16="http://schemas.microsoft.com/office/drawing/2014/main" id="{EA0C2A83-EC7B-5415-8C13-28F3DC5CDA88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5" name="object 344">
                <a:extLst>
                  <a:ext uri="{FF2B5EF4-FFF2-40B4-BE49-F238E27FC236}">
                    <a16:creationId xmlns:a16="http://schemas.microsoft.com/office/drawing/2014/main" id="{87B765CB-797B-AE6D-C35E-DB226330F3C6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6" name="object 345">
                <a:extLst>
                  <a:ext uri="{FF2B5EF4-FFF2-40B4-BE49-F238E27FC236}">
                    <a16:creationId xmlns:a16="http://schemas.microsoft.com/office/drawing/2014/main" id="{0BBE17C4-14BA-FD85-1B25-83650033DC97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7" name="object 346">
                <a:extLst>
                  <a:ext uri="{FF2B5EF4-FFF2-40B4-BE49-F238E27FC236}">
                    <a16:creationId xmlns:a16="http://schemas.microsoft.com/office/drawing/2014/main" id="{F66C8EB6-FCCF-32BA-B855-D6AFE1C24406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8" name="object 347">
                <a:extLst>
                  <a:ext uri="{FF2B5EF4-FFF2-40B4-BE49-F238E27FC236}">
                    <a16:creationId xmlns:a16="http://schemas.microsoft.com/office/drawing/2014/main" id="{91AAD95E-872D-E4AC-579F-42D0558C9C9C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59" name="object 348">
                <a:extLst>
                  <a:ext uri="{FF2B5EF4-FFF2-40B4-BE49-F238E27FC236}">
                    <a16:creationId xmlns:a16="http://schemas.microsoft.com/office/drawing/2014/main" id="{1E7CB6E0-D4D6-276B-863F-D5FD28CF6262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0" name="object 349">
                <a:extLst>
                  <a:ext uri="{FF2B5EF4-FFF2-40B4-BE49-F238E27FC236}">
                    <a16:creationId xmlns:a16="http://schemas.microsoft.com/office/drawing/2014/main" id="{8AC96F34-6FC9-69FB-94FD-2BA03C048454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1" name="object 350">
                <a:extLst>
                  <a:ext uri="{FF2B5EF4-FFF2-40B4-BE49-F238E27FC236}">
                    <a16:creationId xmlns:a16="http://schemas.microsoft.com/office/drawing/2014/main" id="{2C561C37-38AE-BDB8-91D7-083CBA34DD7D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2" name="object 351">
                <a:extLst>
                  <a:ext uri="{FF2B5EF4-FFF2-40B4-BE49-F238E27FC236}">
                    <a16:creationId xmlns:a16="http://schemas.microsoft.com/office/drawing/2014/main" id="{9D404D18-A319-9CBF-E0C6-87647710482B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3" name="object 352">
                <a:extLst>
                  <a:ext uri="{FF2B5EF4-FFF2-40B4-BE49-F238E27FC236}">
                    <a16:creationId xmlns:a16="http://schemas.microsoft.com/office/drawing/2014/main" id="{00993713-3714-A3E7-2964-ABE4262A6B38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4" name="object 353">
                <a:extLst>
                  <a:ext uri="{FF2B5EF4-FFF2-40B4-BE49-F238E27FC236}">
                    <a16:creationId xmlns:a16="http://schemas.microsoft.com/office/drawing/2014/main" id="{A60B6D48-5965-2155-8291-6610741DEBD0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5" name="object 354">
                <a:extLst>
                  <a:ext uri="{FF2B5EF4-FFF2-40B4-BE49-F238E27FC236}">
                    <a16:creationId xmlns:a16="http://schemas.microsoft.com/office/drawing/2014/main" id="{B235F044-D705-94DD-1BAD-B9738E5A1305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6" name="object 355">
                <a:extLst>
                  <a:ext uri="{FF2B5EF4-FFF2-40B4-BE49-F238E27FC236}">
                    <a16:creationId xmlns:a16="http://schemas.microsoft.com/office/drawing/2014/main" id="{AE9831C6-293A-75EA-140B-712561A3849F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7" name="object 356">
                <a:extLst>
                  <a:ext uri="{FF2B5EF4-FFF2-40B4-BE49-F238E27FC236}">
                    <a16:creationId xmlns:a16="http://schemas.microsoft.com/office/drawing/2014/main" id="{E758E595-55DF-83A8-BC08-C5A51859CD10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8" name="object 357">
                <a:extLst>
                  <a:ext uri="{FF2B5EF4-FFF2-40B4-BE49-F238E27FC236}">
                    <a16:creationId xmlns:a16="http://schemas.microsoft.com/office/drawing/2014/main" id="{D63CA4FB-A9CF-F5BC-5595-FF97C6C921E0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69" name="object 358">
                <a:extLst>
                  <a:ext uri="{FF2B5EF4-FFF2-40B4-BE49-F238E27FC236}">
                    <a16:creationId xmlns:a16="http://schemas.microsoft.com/office/drawing/2014/main" id="{AACE0E89-D51A-7DED-DA4D-48E81D140894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0" name="object 359">
                <a:extLst>
                  <a:ext uri="{FF2B5EF4-FFF2-40B4-BE49-F238E27FC236}">
                    <a16:creationId xmlns:a16="http://schemas.microsoft.com/office/drawing/2014/main" id="{F31A47B3-C277-7D3E-94AF-451170ECE986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1" name="object 360">
                <a:extLst>
                  <a:ext uri="{FF2B5EF4-FFF2-40B4-BE49-F238E27FC236}">
                    <a16:creationId xmlns:a16="http://schemas.microsoft.com/office/drawing/2014/main" id="{7EBC4C2F-73C9-0901-F145-019E7C7F3ED1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2" name="object 361">
                <a:extLst>
                  <a:ext uri="{FF2B5EF4-FFF2-40B4-BE49-F238E27FC236}">
                    <a16:creationId xmlns:a16="http://schemas.microsoft.com/office/drawing/2014/main" id="{8F588630-0ECD-8383-75B0-145C62F20E14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3" name="object 362">
                <a:extLst>
                  <a:ext uri="{FF2B5EF4-FFF2-40B4-BE49-F238E27FC236}">
                    <a16:creationId xmlns:a16="http://schemas.microsoft.com/office/drawing/2014/main" id="{347335AA-1109-98B4-AA30-DF0BC7DB47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4" name="object 363">
                <a:extLst>
                  <a:ext uri="{FF2B5EF4-FFF2-40B4-BE49-F238E27FC236}">
                    <a16:creationId xmlns:a16="http://schemas.microsoft.com/office/drawing/2014/main" id="{DEB7EDEF-286A-FA84-53C0-809A1FDBBFB7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5" name="object 364">
                <a:extLst>
                  <a:ext uri="{FF2B5EF4-FFF2-40B4-BE49-F238E27FC236}">
                    <a16:creationId xmlns:a16="http://schemas.microsoft.com/office/drawing/2014/main" id="{92AD1899-B811-4540-D901-ACA462AFB15C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6" name="object 365">
                <a:extLst>
                  <a:ext uri="{FF2B5EF4-FFF2-40B4-BE49-F238E27FC236}">
                    <a16:creationId xmlns:a16="http://schemas.microsoft.com/office/drawing/2014/main" id="{0FBF0FD7-6D71-EB2F-F1D8-F04D25AC9D47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7" name="object 366">
                <a:extLst>
                  <a:ext uri="{FF2B5EF4-FFF2-40B4-BE49-F238E27FC236}">
                    <a16:creationId xmlns:a16="http://schemas.microsoft.com/office/drawing/2014/main" id="{57B324CF-D0D8-7769-533E-A981E593C1AA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8" name="object 367">
                <a:extLst>
                  <a:ext uri="{FF2B5EF4-FFF2-40B4-BE49-F238E27FC236}">
                    <a16:creationId xmlns:a16="http://schemas.microsoft.com/office/drawing/2014/main" id="{FBE141F6-342F-7654-ABFA-68484BBD2E9E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79" name="object 368">
                <a:extLst>
                  <a:ext uri="{FF2B5EF4-FFF2-40B4-BE49-F238E27FC236}">
                    <a16:creationId xmlns:a16="http://schemas.microsoft.com/office/drawing/2014/main" id="{956EBAC5-4E42-BF42-8875-1751446112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0" name="object 369">
                <a:extLst>
                  <a:ext uri="{FF2B5EF4-FFF2-40B4-BE49-F238E27FC236}">
                    <a16:creationId xmlns:a16="http://schemas.microsoft.com/office/drawing/2014/main" id="{82FF25B3-1CA4-16B8-2891-3549665CBA5A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1" name="object 370">
                <a:extLst>
                  <a:ext uri="{FF2B5EF4-FFF2-40B4-BE49-F238E27FC236}">
                    <a16:creationId xmlns:a16="http://schemas.microsoft.com/office/drawing/2014/main" id="{465131C7-2358-6CFF-3DD5-FFA98505BF4F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2" name="object 371">
                <a:extLst>
                  <a:ext uri="{FF2B5EF4-FFF2-40B4-BE49-F238E27FC236}">
                    <a16:creationId xmlns:a16="http://schemas.microsoft.com/office/drawing/2014/main" id="{6D8513D2-BCF0-335D-5F72-E2CCD595B4CA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3" name="object 372">
                <a:extLst>
                  <a:ext uri="{FF2B5EF4-FFF2-40B4-BE49-F238E27FC236}">
                    <a16:creationId xmlns:a16="http://schemas.microsoft.com/office/drawing/2014/main" id="{DF7351CB-1E35-F761-5AA9-B9BCCAF33698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4" name="object 373">
                <a:extLst>
                  <a:ext uri="{FF2B5EF4-FFF2-40B4-BE49-F238E27FC236}">
                    <a16:creationId xmlns:a16="http://schemas.microsoft.com/office/drawing/2014/main" id="{13BA5AEF-E22F-29AC-3EC9-5F0058700F55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5" name="object 374">
                <a:extLst>
                  <a:ext uri="{FF2B5EF4-FFF2-40B4-BE49-F238E27FC236}">
                    <a16:creationId xmlns:a16="http://schemas.microsoft.com/office/drawing/2014/main" id="{EFB6CE93-E352-59B6-41F1-6823818C742C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6" name="object 375">
                <a:extLst>
                  <a:ext uri="{FF2B5EF4-FFF2-40B4-BE49-F238E27FC236}">
                    <a16:creationId xmlns:a16="http://schemas.microsoft.com/office/drawing/2014/main" id="{77D241E8-5936-9ACC-3A67-0B6BBC9B7ED0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7" name="object 376">
                <a:extLst>
                  <a:ext uri="{FF2B5EF4-FFF2-40B4-BE49-F238E27FC236}">
                    <a16:creationId xmlns:a16="http://schemas.microsoft.com/office/drawing/2014/main" id="{16E7779A-F293-AE97-1503-1DAA411C2206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8" name="object 377">
                <a:extLst>
                  <a:ext uri="{FF2B5EF4-FFF2-40B4-BE49-F238E27FC236}">
                    <a16:creationId xmlns:a16="http://schemas.microsoft.com/office/drawing/2014/main" id="{9638DC3F-B744-C0FA-6E06-21293AE5DFF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89" name="object 378">
                <a:extLst>
                  <a:ext uri="{FF2B5EF4-FFF2-40B4-BE49-F238E27FC236}">
                    <a16:creationId xmlns:a16="http://schemas.microsoft.com/office/drawing/2014/main" id="{083D816A-E6D4-6710-D0AD-D69DF2BBA6BE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0" name="object 379">
                <a:extLst>
                  <a:ext uri="{FF2B5EF4-FFF2-40B4-BE49-F238E27FC236}">
                    <a16:creationId xmlns:a16="http://schemas.microsoft.com/office/drawing/2014/main" id="{190D9293-CAE0-7BE8-949E-D0DFDBE5C456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1" name="object 380">
                <a:extLst>
                  <a:ext uri="{FF2B5EF4-FFF2-40B4-BE49-F238E27FC236}">
                    <a16:creationId xmlns:a16="http://schemas.microsoft.com/office/drawing/2014/main" id="{34A1B7C8-FCBE-661E-7CA6-ABD0B5D9EBF6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2" name="object 381">
                <a:extLst>
                  <a:ext uri="{FF2B5EF4-FFF2-40B4-BE49-F238E27FC236}">
                    <a16:creationId xmlns:a16="http://schemas.microsoft.com/office/drawing/2014/main" id="{AA14CEFD-902E-AD79-3ADA-DEB1D35C33F7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3" name="object 382">
                <a:extLst>
                  <a:ext uri="{FF2B5EF4-FFF2-40B4-BE49-F238E27FC236}">
                    <a16:creationId xmlns:a16="http://schemas.microsoft.com/office/drawing/2014/main" id="{07FC6CE6-33DE-C021-7C7D-5547DEEC87A7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4" name="object 383">
                <a:extLst>
                  <a:ext uri="{FF2B5EF4-FFF2-40B4-BE49-F238E27FC236}">
                    <a16:creationId xmlns:a16="http://schemas.microsoft.com/office/drawing/2014/main" id="{A2EF2753-628F-B2D3-FFB6-B12C88CE7238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5" name="object 384">
                <a:extLst>
                  <a:ext uri="{FF2B5EF4-FFF2-40B4-BE49-F238E27FC236}">
                    <a16:creationId xmlns:a16="http://schemas.microsoft.com/office/drawing/2014/main" id="{1E919183-C015-826F-6384-0567B9030754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6" name="object 385">
                <a:extLst>
                  <a:ext uri="{FF2B5EF4-FFF2-40B4-BE49-F238E27FC236}">
                    <a16:creationId xmlns:a16="http://schemas.microsoft.com/office/drawing/2014/main" id="{ABD0ACFC-6430-2BC5-FD65-A7FA42496577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7" name="object 386">
                <a:extLst>
                  <a:ext uri="{FF2B5EF4-FFF2-40B4-BE49-F238E27FC236}">
                    <a16:creationId xmlns:a16="http://schemas.microsoft.com/office/drawing/2014/main" id="{F32D8288-B381-3EA3-D392-6B08052E9DFF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8" name="object 387">
                <a:extLst>
                  <a:ext uri="{FF2B5EF4-FFF2-40B4-BE49-F238E27FC236}">
                    <a16:creationId xmlns:a16="http://schemas.microsoft.com/office/drawing/2014/main" id="{9EBC0FAE-20B4-3DA7-7FA5-D3B6D6437064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799" name="object 388">
                <a:extLst>
                  <a:ext uri="{FF2B5EF4-FFF2-40B4-BE49-F238E27FC236}">
                    <a16:creationId xmlns:a16="http://schemas.microsoft.com/office/drawing/2014/main" id="{CB90190A-A820-8A1C-E6EF-05563D505E67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0" name="object 402">
                <a:extLst>
                  <a:ext uri="{FF2B5EF4-FFF2-40B4-BE49-F238E27FC236}">
                    <a16:creationId xmlns:a16="http://schemas.microsoft.com/office/drawing/2014/main" id="{4FC9FEE6-BA44-8499-582F-77EB21FEC433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1" name="object 403">
                <a:extLst>
                  <a:ext uri="{FF2B5EF4-FFF2-40B4-BE49-F238E27FC236}">
                    <a16:creationId xmlns:a16="http://schemas.microsoft.com/office/drawing/2014/main" id="{DB2EDEF9-3555-DDCC-B35C-7F67AC269A1A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2" name="object 404">
                <a:extLst>
                  <a:ext uri="{FF2B5EF4-FFF2-40B4-BE49-F238E27FC236}">
                    <a16:creationId xmlns:a16="http://schemas.microsoft.com/office/drawing/2014/main" id="{B1E8D1AF-2D1E-82E1-1A34-FAB779C5255D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3" name="object 405">
                <a:extLst>
                  <a:ext uri="{FF2B5EF4-FFF2-40B4-BE49-F238E27FC236}">
                    <a16:creationId xmlns:a16="http://schemas.microsoft.com/office/drawing/2014/main" id="{95DBE521-F433-7683-0096-794A43564BFD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4" name="object 406">
                <a:extLst>
                  <a:ext uri="{FF2B5EF4-FFF2-40B4-BE49-F238E27FC236}">
                    <a16:creationId xmlns:a16="http://schemas.microsoft.com/office/drawing/2014/main" id="{AC9D4A9D-537A-FDA1-7D82-18D21430B398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4805" name="object 407">
                <a:extLst>
                  <a:ext uri="{FF2B5EF4-FFF2-40B4-BE49-F238E27FC236}">
                    <a16:creationId xmlns:a16="http://schemas.microsoft.com/office/drawing/2014/main" id="{B6AE04D9-EAD7-9BB3-875F-E4D829579730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2300002" y="9065703"/>
                <a:ext cx="317098" cy="191618"/>
              </a:xfrm>
              <a:prstGeom prst="rect">
                <a:avLst/>
              </a:prstGeom>
            </p:spPr>
          </p:pic>
          <p:sp>
            <p:nvSpPr>
              <p:cNvPr id="4806" name="object 408">
                <a:extLst>
                  <a:ext uri="{FF2B5EF4-FFF2-40B4-BE49-F238E27FC236}">
                    <a16:creationId xmlns:a16="http://schemas.microsoft.com/office/drawing/2014/main" id="{336E3583-10A5-24E3-0E6C-47425E0647B3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7" name="object 409">
                <a:extLst>
                  <a:ext uri="{FF2B5EF4-FFF2-40B4-BE49-F238E27FC236}">
                    <a16:creationId xmlns:a16="http://schemas.microsoft.com/office/drawing/2014/main" id="{8E4F558E-0D7C-1780-68F0-9805762E697B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8" name="object 412">
                <a:extLst>
                  <a:ext uri="{FF2B5EF4-FFF2-40B4-BE49-F238E27FC236}">
                    <a16:creationId xmlns:a16="http://schemas.microsoft.com/office/drawing/2014/main" id="{BF90D503-87F7-724E-8076-F1648071775F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09" name="object 413">
                <a:extLst>
                  <a:ext uri="{FF2B5EF4-FFF2-40B4-BE49-F238E27FC236}">
                    <a16:creationId xmlns:a16="http://schemas.microsoft.com/office/drawing/2014/main" id="{3B10660D-E1F9-8081-5BEF-6CF0C7F53CD1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0" name="object 516">
                <a:extLst>
                  <a:ext uri="{FF2B5EF4-FFF2-40B4-BE49-F238E27FC236}">
                    <a16:creationId xmlns:a16="http://schemas.microsoft.com/office/drawing/2014/main" id="{62E2313B-D503-7468-1388-A472C250961F}"/>
                  </a:ext>
                </a:extLst>
              </p:cNvPr>
              <p:cNvSpPr/>
              <p:nvPr/>
            </p:nvSpPr>
            <p:spPr>
              <a:xfrm>
                <a:off x="2633371" y="9755754"/>
                <a:ext cx="147136" cy="0"/>
              </a:xfrm>
              <a:custGeom>
                <a:avLst/>
                <a:gdLst/>
                <a:ahLst/>
                <a:cxnLst/>
                <a:rect l="l" t="t" r="r" b="b"/>
                <a:pathLst>
                  <a:path w="381635">
                    <a:moveTo>
                      <a:pt x="0" y="0"/>
                    </a:moveTo>
                    <a:lnTo>
                      <a:pt x="3814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1" name="object 517">
                <a:extLst>
                  <a:ext uri="{FF2B5EF4-FFF2-40B4-BE49-F238E27FC236}">
                    <a16:creationId xmlns:a16="http://schemas.microsoft.com/office/drawing/2014/main" id="{87B3CD66-7ECB-3DFB-7604-AD2DA1EB61E8}"/>
                  </a:ext>
                </a:extLst>
              </p:cNvPr>
              <p:cNvSpPr/>
              <p:nvPr/>
            </p:nvSpPr>
            <p:spPr>
              <a:xfrm>
                <a:off x="2615759" y="9743039"/>
                <a:ext cx="12065" cy="13272"/>
              </a:xfrm>
              <a:custGeom>
                <a:avLst/>
                <a:gdLst/>
                <a:ahLst/>
                <a:cxnLst/>
                <a:rect l="l" t="t" r="r" b="b"/>
                <a:pathLst>
                  <a:path w="12064" h="12064">
                    <a:moveTo>
                      <a:pt x="0" y="0"/>
                    </a:moveTo>
                    <a:lnTo>
                      <a:pt x="3378" y="8178"/>
                    </a:lnTo>
                    <a:lnTo>
                      <a:pt x="11557" y="115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2" name="object 519">
                <a:extLst>
                  <a:ext uri="{FF2B5EF4-FFF2-40B4-BE49-F238E27FC236}">
                    <a16:creationId xmlns:a16="http://schemas.microsoft.com/office/drawing/2014/main" id="{DA56D87D-FDE2-673F-F98F-E8788B5DA116}"/>
                  </a:ext>
                </a:extLst>
              </p:cNvPr>
              <p:cNvSpPr/>
              <p:nvPr/>
            </p:nvSpPr>
            <p:spPr>
              <a:xfrm>
                <a:off x="2342641" y="9796441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3" name="object 520">
                <a:extLst>
                  <a:ext uri="{FF2B5EF4-FFF2-40B4-BE49-F238E27FC236}">
                    <a16:creationId xmlns:a16="http://schemas.microsoft.com/office/drawing/2014/main" id="{0A2089DF-FDA8-D340-A906-232FAA5C4E6C}"/>
                  </a:ext>
                </a:extLst>
              </p:cNvPr>
              <p:cNvSpPr/>
              <p:nvPr/>
            </p:nvSpPr>
            <p:spPr>
              <a:xfrm>
                <a:off x="2592645" y="9231895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113" y="23113"/>
                    </a:moveTo>
                    <a:lnTo>
                      <a:pt x="16344" y="6769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4" name="object 521">
                <a:extLst>
                  <a:ext uri="{FF2B5EF4-FFF2-40B4-BE49-F238E27FC236}">
                    <a16:creationId xmlns:a16="http://schemas.microsoft.com/office/drawing/2014/main" id="{2C8DEC12-5D97-976C-11E9-280BE57D5BA0}"/>
                  </a:ext>
                </a:extLst>
              </p:cNvPr>
              <p:cNvSpPr/>
              <p:nvPr/>
            </p:nvSpPr>
            <p:spPr>
              <a:xfrm>
                <a:off x="2264359" y="9771013"/>
                <a:ext cx="23495" cy="25845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0" y="0"/>
                    </a:moveTo>
                    <a:lnTo>
                      <a:pt x="6769" y="16344"/>
                    </a:lnTo>
                    <a:lnTo>
                      <a:pt x="23113" y="23113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5" name="object 522">
                <a:extLst>
                  <a:ext uri="{FF2B5EF4-FFF2-40B4-BE49-F238E27FC236}">
                    <a16:creationId xmlns:a16="http://schemas.microsoft.com/office/drawing/2014/main" id="{28160853-DDA6-D5D9-9834-5F21ABA9BF3E}"/>
                  </a:ext>
                </a:extLst>
              </p:cNvPr>
              <p:cNvSpPr/>
              <p:nvPr/>
            </p:nvSpPr>
            <p:spPr>
              <a:xfrm>
                <a:off x="2444558" y="9231891"/>
                <a:ext cx="148590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8589">
                    <a:moveTo>
                      <a:pt x="148081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6" name="object 524">
                <a:extLst>
                  <a:ext uri="{FF2B5EF4-FFF2-40B4-BE49-F238E27FC236}">
                    <a16:creationId xmlns:a16="http://schemas.microsoft.com/office/drawing/2014/main" id="{97A5AC62-98D0-157A-E199-CF86C1568B96}"/>
                  </a:ext>
                </a:extLst>
              </p:cNvPr>
              <p:cNvSpPr/>
              <p:nvPr/>
            </p:nvSpPr>
            <p:spPr>
              <a:xfrm>
                <a:off x="2369548" y="9264786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0" y="0"/>
                    </a:moveTo>
                    <a:lnTo>
                      <a:pt x="14102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7" name="object 525">
                <a:extLst>
                  <a:ext uri="{FF2B5EF4-FFF2-40B4-BE49-F238E27FC236}">
                    <a16:creationId xmlns:a16="http://schemas.microsoft.com/office/drawing/2014/main" id="{DD956F4D-E63E-F350-D73A-B6501AAEA15F}"/>
                  </a:ext>
                </a:extLst>
              </p:cNvPr>
              <p:cNvSpPr/>
              <p:nvPr/>
            </p:nvSpPr>
            <p:spPr>
              <a:xfrm>
                <a:off x="2572991" y="9749398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5778"/>
                    </a:moveTo>
                    <a:lnTo>
                      <a:pt x="4089" y="4089"/>
                    </a:lnTo>
                    <a:lnTo>
                      <a:pt x="577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8" name="object 526">
                <a:extLst>
                  <a:ext uri="{FF2B5EF4-FFF2-40B4-BE49-F238E27FC236}">
                    <a16:creationId xmlns:a16="http://schemas.microsoft.com/office/drawing/2014/main" id="{FF46A657-ACE2-351C-32B5-3920846A4BD6}"/>
                  </a:ext>
                </a:extLst>
              </p:cNvPr>
              <p:cNvSpPr/>
              <p:nvPr/>
            </p:nvSpPr>
            <p:spPr>
              <a:xfrm>
                <a:off x="2366081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19" name="object 527">
                <a:extLst>
                  <a:ext uri="{FF2B5EF4-FFF2-40B4-BE49-F238E27FC236}">
                    <a16:creationId xmlns:a16="http://schemas.microsoft.com/office/drawing/2014/main" id="{128556F8-64B2-78B8-D228-975A4D45EE4F}"/>
                  </a:ext>
                </a:extLst>
              </p:cNvPr>
              <p:cNvSpPr/>
              <p:nvPr/>
            </p:nvSpPr>
            <p:spPr>
              <a:xfrm>
                <a:off x="2535996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4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0" name="object 528">
                <a:extLst>
                  <a:ext uri="{FF2B5EF4-FFF2-40B4-BE49-F238E27FC236}">
                    <a16:creationId xmlns:a16="http://schemas.microsoft.com/office/drawing/2014/main" id="{D646E157-3B48-8877-502E-8F392062E5AE}"/>
                  </a:ext>
                </a:extLst>
              </p:cNvPr>
              <p:cNvSpPr/>
              <p:nvPr/>
            </p:nvSpPr>
            <p:spPr>
              <a:xfrm>
                <a:off x="2362613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1" name="object 529">
                <a:extLst>
                  <a:ext uri="{FF2B5EF4-FFF2-40B4-BE49-F238E27FC236}">
                    <a16:creationId xmlns:a16="http://schemas.microsoft.com/office/drawing/2014/main" id="{D8D8491C-7AD7-5D27-1D9F-2EFB266DB336}"/>
                  </a:ext>
                </a:extLst>
              </p:cNvPr>
              <p:cNvSpPr/>
              <p:nvPr/>
            </p:nvSpPr>
            <p:spPr>
              <a:xfrm>
                <a:off x="2532534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2" name="object 530">
                <a:extLst>
                  <a:ext uri="{FF2B5EF4-FFF2-40B4-BE49-F238E27FC236}">
                    <a16:creationId xmlns:a16="http://schemas.microsoft.com/office/drawing/2014/main" id="{8970F70C-E845-EF44-334C-E49FDC37D33A}"/>
                  </a:ext>
                </a:extLst>
              </p:cNvPr>
              <p:cNvSpPr/>
              <p:nvPr/>
            </p:nvSpPr>
            <p:spPr>
              <a:xfrm>
                <a:off x="2351053" y="9272413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0" y="0"/>
                    </a:moveTo>
                    <a:lnTo>
                      <a:pt x="11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3" name="object 531">
                <a:extLst>
                  <a:ext uri="{FF2B5EF4-FFF2-40B4-BE49-F238E27FC236}">
                    <a16:creationId xmlns:a16="http://schemas.microsoft.com/office/drawing/2014/main" id="{E9897297-4812-D8A9-E5A4-049BCA51D220}"/>
                  </a:ext>
                </a:extLst>
              </p:cNvPr>
              <p:cNvSpPr/>
              <p:nvPr/>
            </p:nvSpPr>
            <p:spPr>
              <a:xfrm>
                <a:off x="2529067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4" name="object 532">
                <a:extLst>
                  <a:ext uri="{FF2B5EF4-FFF2-40B4-BE49-F238E27FC236}">
                    <a16:creationId xmlns:a16="http://schemas.microsoft.com/office/drawing/2014/main" id="{C092ADC1-6E7F-AA32-18CC-7E9A0C59DDA5}"/>
                  </a:ext>
                </a:extLst>
              </p:cNvPr>
              <p:cNvSpPr/>
              <p:nvPr/>
            </p:nvSpPr>
            <p:spPr>
              <a:xfrm>
                <a:off x="2347585" y="926860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5" name="object 533">
                <a:extLst>
                  <a:ext uri="{FF2B5EF4-FFF2-40B4-BE49-F238E27FC236}">
                    <a16:creationId xmlns:a16="http://schemas.microsoft.com/office/drawing/2014/main" id="{C0808C7A-888F-9A6F-6DC9-DF12552D831B}"/>
                  </a:ext>
                </a:extLst>
              </p:cNvPr>
              <p:cNvSpPr/>
              <p:nvPr/>
            </p:nvSpPr>
            <p:spPr>
              <a:xfrm>
                <a:off x="2517507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6" name="object 534">
                <a:extLst>
                  <a:ext uri="{FF2B5EF4-FFF2-40B4-BE49-F238E27FC236}">
                    <a16:creationId xmlns:a16="http://schemas.microsoft.com/office/drawing/2014/main" id="{AFB0BA5B-D4D3-D9FE-0FD4-74C6C4CD54F1}"/>
                  </a:ext>
                </a:extLst>
              </p:cNvPr>
              <p:cNvSpPr/>
              <p:nvPr/>
            </p:nvSpPr>
            <p:spPr>
              <a:xfrm>
                <a:off x="2344118" y="926478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7" name="object 535">
                <a:extLst>
                  <a:ext uri="{FF2B5EF4-FFF2-40B4-BE49-F238E27FC236}">
                    <a16:creationId xmlns:a16="http://schemas.microsoft.com/office/drawing/2014/main" id="{138928FF-C9E5-60CB-419B-64C5BE142D17}"/>
                  </a:ext>
                </a:extLst>
              </p:cNvPr>
              <p:cNvSpPr/>
              <p:nvPr/>
            </p:nvSpPr>
            <p:spPr>
              <a:xfrm>
                <a:off x="2514039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8" name="object 536">
                <a:extLst>
                  <a:ext uri="{FF2B5EF4-FFF2-40B4-BE49-F238E27FC236}">
                    <a16:creationId xmlns:a16="http://schemas.microsoft.com/office/drawing/2014/main" id="{5CEB82AC-1BFF-E688-0738-FA2436DDABFA}"/>
                  </a:ext>
                </a:extLst>
              </p:cNvPr>
              <p:cNvSpPr/>
              <p:nvPr/>
            </p:nvSpPr>
            <p:spPr>
              <a:xfrm>
                <a:off x="2308283" y="9264786"/>
                <a:ext cx="3619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6194">
                    <a:moveTo>
                      <a:pt x="0" y="0"/>
                    </a:moveTo>
                    <a:lnTo>
                      <a:pt x="3583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29" name="object 537">
                <a:extLst>
                  <a:ext uri="{FF2B5EF4-FFF2-40B4-BE49-F238E27FC236}">
                    <a16:creationId xmlns:a16="http://schemas.microsoft.com/office/drawing/2014/main" id="{C910FEC8-D244-629D-3FAE-0E4BB3CB611B}"/>
                  </a:ext>
                </a:extLst>
              </p:cNvPr>
              <p:cNvSpPr/>
              <p:nvPr/>
            </p:nvSpPr>
            <p:spPr>
              <a:xfrm>
                <a:off x="251057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0" name="object 538">
                <a:extLst>
                  <a:ext uri="{FF2B5EF4-FFF2-40B4-BE49-F238E27FC236}">
                    <a16:creationId xmlns:a16="http://schemas.microsoft.com/office/drawing/2014/main" id="{97096DB2-157C-9956-C6F6-5711053CCDDF}"/>
                  </a:ext>
                </a:extLst>
              </p:cNvPr>
              <p:cNvSpPr/>
              <p:nvPr/>
            </p:nvSpPr>
            <p:spPr>
              <a:xfrm>
                <a:off x="2301349" y="9264786"/>
                <a:ext cx="6985" cy="7684"/>
              </a:xfrm>
              <a:custGeom>
                <a:avLst/>
                <a:gdLst/>
                <a:ahLst/>
                <a:cxnLst/>
                <a:rect l="l" t="t" r="r" b="b"/>
                <a:pathLst>
                  <a:path w="6984" h="6985">
                    <a:moveTo>
                      <a:pt x="6934" y="0"/>
                    </a:moveTo>
                    <a:lnTo>
                      <a:pt x="2032" y="2032"/>
                    </a:lnTo>
                    <a:lnTo>
                      <a:pt x="0" y="6934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1" name="object 539">
                <a:extLst>
                  <a:ext uri="{FF2B5EF4-FFF2-40B4-BE49-F238E27FC236}">
                    <a16:creationId xmlns:a16="http://schemas.microsoft.com/office/drawing/2014/main" id="{FA3B841F-5D1C-F3A9-B6D2-A810E66BBFDE}"/>
                  </a:ext>
                </a:extLst>
              </p:cNvPr>
              <p:cNvSpPr/>
              <p:nvPr/>
            </p:nvSpPr>
            <p:spPr>
              <a:xfrm>
                <a:off x="2369550" y="9755754"/>
                <a:ext cx="14160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41605">
                    <a:moveTo>
                      <a:pt x="141020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2" name="object 540">
                <a:extLst>
                  <a:ext uri="{FF2B5EF4-FFF2-40B4-BE49-F238E27FC236}">
                    <a16:creationId xmlns:a16="http://schemas.microsoft.com/office/drawing/2014/main" id="{A91EF5CF-4E04-8E11-1833-7AA501FCBB1F}"/>
                  </a:ext>
                </a:extLst>
              </p:cNvPr>
              <p:cNvSpPr/>
              <p:nvPr/>
            </p:nvSpPr>
            <p:spPr>
              <a:xfrm>
                <a:off x="2366080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0"/>
                    </a:moveTo>
                    <a:lnTo>
                      <a:pt x="1016" y="2451"/>
                    </a:lnTo>
                    <a:lnTo>
                      <a:pt x="3467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3" name="object 541">
                <a:extLst>
                  <a:ext uri="{FF2B5EF4-FFF2-40B4-BE49-F238E27FC236}">
                    <a16:creationId xmlns:a16="http://schemas.microsoft.com/office/drawing/2014/main" id="{DE98F077-C381-37E4-D225-C81974597479}"/>
                  </a:ext>
                </a:extLst>
              </p:cNvPr>
              <p:cNvSpPr/>
              <p:nvPr/>
            </p:nvSpPr>
            <p:spPr>
              <a:xfrm>
                <a:off x="2301348" y="9749396"/>
                <a:ext cx="6350" cy="6985"/>
              </a:xfrm>
              <a:custGeom>
                <a:avLst/>
                <a:gdLst/>
                <a:ahLst/>
                <a:cxnLst/>
                <a:rect l="l" t="t" r="r" b="b"/>
                <a:pathLst>
                  <a:path w="6350" h="6350">
                    <a:moveTo>
                      <a:pt x="0" y="0"/>
                    </a:moveTo>
                    <a:lnTo>
                      <a:pt x="1689" y="4089"/>
                    </a:lnTo>
                    <a:lnTo>
                      <a:pt x="5778" y="577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4" name="object 542">
                <a:extLst>
                  <a:ext uri="{FF2B5EF4-FFF2-40B4-BE49-F238E27FC236}">
                    <a16:creationId xmlns:a16="http://schemas.microsoft.com/office/drawing/2014/main" id="{B11D1727-A9D4-48FD-4D6E-A67866BA062E}"/>
                  </a:ext>
                </a:extLst>
              </p:cNvPr>
              <p:cNvSpPr/>
              <p:nvPr/>
            </p:nvSpPr>
            <p:spPr>
              <a:xfrm>
                <a:off x="2362613" y="9748126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3467"/>
                    </a:moveTo>
                    <a:lnTo>
                      <a:pt x="2451" y="1016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5" name="object 543">
                <a:extLst>
                  <a:ext uri="{FF2B5EF4-FFF2-40B4-BE49-F238E27FC236}">
                    <a16:creationId xmlns:a16="http://schemas.microsoft.com/office/drawing/2014/main" id="{9B3BC825-2B63-99E4-5DC7-40C9467D5CE8}"/>
                  </a:ext>
                </a:extLst>
              </p:cNvPr>
              <p:cNvSpPr/>
              <p:nvPr/>
            </p:nvSpPr>
            <p:spPr>
              <a:xfrm>
                <a:off x="2307123" y="9755754"/>
                <a:ext cx="374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37465">
                    <a:moveTo>
                      <a:pt x="36995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6" name="object 544">
                <a:extLst>
                  <a:ext uri="{FF2B5EF4-FFF2-40B4-BE49-F238E27FC236}">
                    <a16:creationId xmlns:a16="http://schemas.microsoft.com/office/drawing/2014/main" id="{AFC7F02F-98FB-26D5-B817-829F0B5A6674}"/>
                  </a:ext>
                </a:extLst>
              </p:cNvPr>
              <p:cNvSpPr/>
              <p:nvPr/>
            </p:nvSpPr>
            <p:spPr>
              <a:xfrm>
                <a:off x="2351056" y="9748124"/>
                <a:ext cx="1206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065">
                    <a:moveTo>
                      <a:pt x="11556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7" name="object 545">
                <a:extLst>
                  <a:ext uri="{FF2B5EF4-FFF2-40B4-BE49-F238E27FC236}">
                    <a16:creationId xmlns:a16="http://schemas.microsoft.com/office/drawing/2014/main" id="{614DD12C-4419-AB07-37A7-4913E9D6BDF1}"/>
                  </a:ext>
                </a:extLst>
              </p:cNvPr>
              <p:cNvSpPr/>
              <p:nvPr/>
            </p:nvSpPr>
            <p:spPr>
              <a:xfrm>
                <a:off x="2344118" y="9751940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467"/>
                    </a:moveTo>
                    <a:lnTo>
                      <a:pt x="2451" y="2451"/>
                    </a:lnTo>
                    <a:lnTo>
                      <a:pt x="346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8" name="object 546">
                <a:extLst>
                  <a:ext uri="{FF2B5EF4-FFF2-40B4-BE49-F238E27FC236}">
                    <a16:creationId xmlns:a16="http://schemas.microsoft.com/office/drawing/2014/main" id="{90FDB6AE-ACF6-B66A-0AEE-6DD3C360CA99}"/>
                  </a:ext>
                </a:extLst>
              </p:cNvPr>
              <p:cNvSpPr/>
              <p:nvPr/>
            </p:nvSpPr>
            <p:spPr>
              <a:xfrm>
                <a:off x="2347586" y="974812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3467" y="0"/>
                    </a:moveTo>
                    <a:lnTo>
                      <a:pt x="1015" y="1016"/>
                    </a:lnTo>
                    <a:lnTo>
                      <a:pt x="0" y="34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39" name="object 547">
                <a:extLst>
                  <a:ext uri="{FF2B5EF4-FFF2-40B4-BE49-F238E27FC236}">
                    <a16:creationId xmlns:a16="http://schemas.microsoft.com/office/drawing/2014/main" id="{CE3882F2-40CB-A871-FF73-F2140DFEB874}"/>
                  </a:ext>
                </a:extLst>
              </p:cNvPr>
              <p:cNvSpPr/>
              <p:nvPr/>
            </p:nvSpPr>
            <p:spPr>
              <a:xfrm>
                <a:off x="2264359" y="9033532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30276"/>
                    </a:moveTo>
                    <a:lnTo>
                      <a:pt x="3027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0" name="object 548">
                <a:extLst>
                  <a:ext uri="{FF2B5EF4-FFF2-40B4-BE49-F238E27FC236}">
                    <a16:creationId xmlns:a16="http://schemas.microsoft.com/office/drawing/2014/main" id="{794B187A-DF56-D46D-6132-8F0C43814BAF}"/>
                  </a:ext>
                </a:extLst>
              </p:cNvPr>
              <p:cNvSpPr/>
              <p:nvPr/>
            </p:nvSpPr>
            <p:spPr>
              <a:xfrm>
                <a:off x="2264359" y="9033531"/>
                <a:ext cx="51435" cy="56579"/>
              </a:xfrm>
              <a:custGeom>
                <a:avLst/>
                <a:gdLst/>
                <a:ahLst/>
                <a:cxnLst/>
                <a:rect l="l" t="t" r="r" b="b"/>
                <a:pathLst>
                  <a:path w="51434" h="51435">
                    <a:moveTo>
                      <a:pt x="0" y="51041"/>
                    </a:moveTo>
                    <a:lnTo>
                      <a:pt x="5104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1" name="object 549">
                <a:extLst>
                  <a:ext uri="{FF2B5EF4-FFF2-40B4-BE49-F238E27FC236}">
                    <a16:creationId xmlns:a16="http://schemas.microsoft.com/office/drawing/2014/main" id="{F8C76988-2BEF-33B2-A290-AA892C52F524}"/>
                  </a:ext>
                </a:extLst>
              </p:cNvPr>
              <p:cNvSpPr/>
              <p:nvPr/>
            </p:nvSpPr>
            <p:spPr>
              <a:xfrm>
                <a:off x="2264359" y="9033540"/>
                <a:ext cx="72390" cy="79629"/>
              </a:xfrm>
              <a:custGeom>
                <a:avLst/>
                <a:gdLst/>
                <a:ahLst/>
                <a:cxnLst/>
                <a:rect l="l" t="t" r="r" b="b"/>
                <a:pathLst>
                  <a:path w="72390" h="72389">
                    <a:moveTo>
                      <a:pt x="0" y="71793"/>
                    </a:moveTo>
                    <a:lnTo>
                      <a:pt x="7179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2" name="object 550">
                <a:extLst>
                  <a:ext uri="{FF2B5EF4-FFF2-40B4-BE49-F238E27FC236}">
                    <a16:creationId xmlns:a16="http://schemas.microsoft.com/office/drawing/2014/main" id="{CEFEE4BE-11A7-8BB0-E46B-64C0AB2BC358}"/>
                  </a:ext>
                </a:extLst>
              </p:cNvPr>
              <p:cNvSpPr/>
              <p:nvPr/>
            </p:nvSpPr>
            <p:spPr>
              <a:xfrm>
                <a:off x="2264359" y="9033535"/>
                <a:ext cx="92710" cy="101981"/>
              </a:xfrm>
              <a:custGeom>
                <a:avLst/>
                <a:gdLst/>
                <a:ahLst/>
                <a:cxnLst/>
                <a:rect l="l" t="t" r="r" b="b"/>
                <a:pathLst>
                  <a:path w="92709" h="92710">
                    <a:moveTo>
                      <a:pt x="0" y="92557"/>
                    </a:moveTo>
                    <a:lnTo>
                      <a:pt x="9255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3" name="object 551">
                <a:extLst>
                  <a:ext uri="{FF2B5EF4-FFF2-40B4-BE49-F238E27FC236}">
                    <a16:creationId xmlns:a16="http://schemas.microsoft.com/office/drawing/2014/main" id="{AEE8C9DB-0AED-299F-4CFE-C72D9A51CC4D}"/>
                  </a:ext>
                </a:extLst>
              </p:cNvPr>
              <p:cNvSpPr/>
              <p:nvPr/>
            </p:nvSpPr>
            <p:spPr>
              <a:xfrm>
                <a:off x="2264359" y="911749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4" name="object 552">
                <a:extLst>
                  <a:ext uri="{FF2B5EF4-FFF2-40B4-BE49-F238E27FC236}">
                    <a16:creationId xmlns:a16="http://schemas.microsoft.com/office/drawing/2014/main" id="{10DBC991-0413-33EB-DE9C-313971AE8F42}"/>
                  </a:ext>
                </a:extLst>
              </p:cNvPr>
              <p:cNvSpPr/>
              <p:nvPr/>
            </p:nvSpPr>
            <p:spPr>
              <a:xfrm>
                <a:off x="2321235" y="9033540"/>
                <a:ext cx="56515" cy="62167"/>
              </a:xfrm>
              <a:custGeom>
                <a:avLst/>
                <a:gdLst/>
                <a:ahLst/>
                <a:cxnLst/>
                <a:rect l="l" t="t" r="r" b="b"/>
                <a:pathLst>
                  <a:path w="56515" h="56514">
                    <a:moveTo>
                      <a:pt x="0" y="56438"/>
                    </a:moveTo>
                    <a:lnTo>
                      <a:pt x="5643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5" name="object 553">
                <a:extLst>
                  <a:ext uri="{FF2B5EF4-FFF2-40B4-BE49-F238E27FC236}">
                    <a16:creationId xmlns:a16="http://schemas.microsoft.com/office/drawing/2014/main" id="{25FC2A5C-BC23-55AB-20B9-DA9E94C288B6}"/>
                  </a:ext>
                </a:extLst>
              </p:cNvPr>
              <p:cNvSpPr/>
              <p:nvPr/>
            </p:nvSpPr>
            <p:spPr>
              <a:xfrm>
                <a:off x="2268195" y="9140328"/>
                <a:ext cx="33655" cy="37021"/>
              </a:xfrm>
              <a:custGeom>
                <a:avLst/>
                <a:gdLst/>
                <a:ahLst/>
                <a:cxnLst/>
                <a:rect l="l" t="t" r="r" b="b"/>
                <a:pathLst>
                  <a:path w="33655" h="33654">
                    <a:moveTo>
                      <a:pt x="0" y="33159"/>
                    </a:moveTo>
                    <a:lnTo>
                      <a:pt x="3315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6" name="object 554">
                <a:extLst>
                  <a:ext uri="{FF2B5EF4-FFF2-40B4-BE49-F238E27FC236}">
                    <a16:creationId xmlns:a16="http://schemas.microsoft.com/office/drawing/2014/main" id="{FCEE8B8D-F297-B6FD-658A-72B49710B962}"/>
                  </a:ext>
                </a:extLst>
              </p:cNvPr>
              <p:cNvSpPr/>
              <p:nvPr/>
            </p:nvSpPr>
            <p:spPr>
              <a:xfrm>
                <a:off x="2340326" y="9033532"/>
                <a:ext cx="58419" cy="64261"/>
              </a:xfrm>
              <a:custGeom>
                <a:avLst/>
                <a:gdLst/>
                <a:ahLst/>
                <a:cxnLst/>
                <a:rect l="l" t="t" r="r" b="b"/>
                <a:pathLst>
                  <a:path w="58419" h="58420">
                    <a:moveTo>
                      <a:pt x="0" y="58115"/>
                    </a:moveTo>
                    <a:lnTo>
                      <a:pt x="581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7" name="object 555">
                <a:extLst>
                  <a:ext uri="{FF2B5EF4-FFF2-40B4-BE49-F238E27FC236}">
                    <a16:creationId xmlns:a16="http://schemas.microsoft.com/office/drawing/2014/main" id="{2CA69AD2-C4CD-73A5-A870-70ED3F701472}"/>
                  </a:ext>
                </a:extLst>
              </p:cNvPr>
              <p:cNvSpPr/>
              <p:nvPr/>
            </p:nvSpPr>
            <p:spPr>
              <a:xfrm>
                <a:off x="2264673" y="9163168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677"/>
                    </a:moveTo>
                    <a:lnTo>
                      <a:pt x="36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8" name="object 556">
                <a:extLst>
                  <a:ext uri="{FF2B5EF4-FFF2-40B4-BE49-F238E27FC236}">
                    <a16:creationId xmlns:a16="http://schemas.microsoft.com/office/drawing/2014/main" id="{6C43D4CD-EBDF-2254-0258-E9BE48A1A533}"/>
                  </a:ext>
                </a:extLst>
              </p:cNvPr>
              <p:cNvSpPr/>
              <p:nvPr/>
            </p:nvSpPr>
            <p:spPr>
              <a:xfrm>
                <a:off x="2359416" y="9083817"/>
                <a:ext cx="14604" cy="16064"/>
              </a:xfrm>
              <a:custGeom>
                <a:avLst/>
                <a:gdLst/>
                <a:ahLst/>
                <a:cxnLst/>
                <a:rect l="l" t="t" r="r" b="b"/>
                <a:pathLst>
                  <a:path w="14605" h="14604">
                    <a:moveTo>
                      <a:pt x="0" y="14071"/>
                    </a:moveTo>
                    <a:lnTo>
                      <a:pt x="14071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49" name="object 557">
                <a:extLst>
                  <a:ext uri="{FF2B5EF4-FFF2-40B4-BE49-F238E27FC236}">
                    <a16:creationId xmlns:a16="http://schemas.microsoft.com/office/drawing/2014/main" id="{83CD7685-EB60-4389-1F24-2FB40D29402E}"/>
                  </a:ext>
                </a:extLst>
              </p:cNvPr>
              <p:cNvSpPr/>
              <p:nvPr/>
            </p:nvSpPr>
            <p:spPr>
              <a:xfrm>
                <a:off x="2387976" y="9035542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400"/>
                    </a:moveTo>
                    <a:lnTo>
                      <a:pt x="2940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0" name="object 558">
                <a:extLst>
                  <a:ext uri="{FF2B5EF4-FFF2-40B4-BE49-F238E27FC236}">
                    <a16:creationId xmlns:a16="http://schemas.microsoft.com/office/drawing/2014/main" id="{F8F963FF-E9D7-B5E3-F99E-634C0C61BF7C}"/>
                  </a:ext>
                </a:extLst>
              </p:cNvPr>
              <p:cNvSpPr/>
              <p:nvPr/>
            </p:nvSpPr>
            <p:spPr>
              <a:xfrm>
                <a:off x="2266469" y="9186014"/>
                <a:ext cx="34925" cy="38418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4925">
                    <a:moveTo>
                      <a:pt x="0" y="34874"/>
                    </a:moveTo>
                    <a:lnTo>
                      <a:pt x="34874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1" name="object 559">
                <a:extLst>
                  <a:ext uri="{FF2B5EF4-FFF2-40B4-BE49-F238E27FC236}">
                    <a16:creationId xmlns:a16="http://schemas.microsoft.com/office/drawing/2014/main" id="{0F8C719D-F6F5-2736-0F15-BD6C5CAEC3B3}"/>
                  </a:ext>
                </a:extLst>
              </p:cNvPr>
              <p:cNvSpPr/>
              <p:nvPr/>
            </p:nvSpPr>
            <p:spPr>
              <a:xfrm>
                <a:off x="2378507" y="9090922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9283"/>
                    </a:moveTo>
                    <a:lnTo>
                      <a:pt x="928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2" name="object 560">
                <a:extLst>
                  <a:ext uri="{FF2B5EF4-FFF2-40B4-BE49-F238E27FC236}">
                    <a16:creationId xmlns:a16="http://schemas.microsoft.com/office/drawing/2014/main" id="{5EA52C54-1CB4-AF5F-88BE-E9536A8EBDB6}"/>
                  </a:ext>
                </a:extLst>
              </p:cNvPr>
              <p:cNvSpPr/>
              <p:nvPr/>
            </p:nvSpPr>
            <p:spPr>
              <a:xfrm>
                <a:off x="2409148" y="9038315"/>
                <a:ext cx="26670" cy="29337"/>
              </a:xfrm>
              <a:custGeom>
                <a:avLst/>
                <a:gdLst/>
                <a:ahLst/>
                <a:cxnLst/>
                <a:rect l="l" t="t" r="r" b="b"/>
                <a:pathLst>
                  <a:path w="26669" h="26670">
                    <a:moveTo>
                      <a:pt x="0" y="26466"/>
                    </a:moveTo>
                    <a:lnTo>
                      <a:pt x="2647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3" name="object 561">
                <a:extLst>
                  <a:ext uri="{FF2B5EF4-FFF2-40B4-BE49-F238E27FC236}">
                    <a16:creationId xmlns:a16="http://schemas.microsoft.com/office/drawing/2014/main" id="{FA70FDC3-9217-BF7D-A8C8-21CE80E94CFD}"/>
                  </a:ext>
                </a:extLst>
              </p:cNvPr>
              <p:cNvSpPr/>
              <p:nvPr/>
            </p:nvSpPr>
            <p:spPr>
              <a:xfrm>
                <a:off x="2269405" y="9208848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940"/>
                    </a:moveTo>
                    <a:lnTo>
                      <a:pt x="319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4" name="object 562">
                <a:extLst>
                  <a:ext uri="{FF2B5EF4-FFF2-40B4-BE49-F238E27FC236}">
                    <a16:creationId xmlns:a16="http://schemas.microsoft.com/office/drawing/2014/main" id="{BE2AD577-F3EC-63CE-83BD-B5A1E9CF23E1}"/>
                  </a:ext>
                </a:extLst>
              </p:cNvPr>
              <p:cNvSpPr/>
              <p:nvPr/>
            </p:nvSpPr>
            <p:spPr>
              <a:xfrm>
                <a:off x="2430017" y="9041075"/>
                <a:ext cx="24130" cy="26543"/>
              </a:xfrm>
              <a:custGeom>
                <a:avLst/>
                <a:gdLst/>
                <a:ahLst/>
                <a:cxnLst/>
                <a:rect l="l" t="t" r="r" b="b"/>
                <a:pathLst>
                  <a:path w="24130" h="24129">
                    <a:moveTo>
                      <a:pt x="0" y="23850"/>
                    </a:moveTo>
                    <a:lnTo>
                      <a:pt x="2385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5" name="object 563">
                <a:extLst>
                  <a:ext uri="{FF2B5EF4-FFF2-40B4-BE49-F238E27FC236}">
                    <a16:creationId xmlns:a16="http://schemas.microsoft.com/office/drawing/2014/main" id="{0E2F3C8E-971C-139F-33E3-6148925A896D}"/>
                  </a:ext>
                </a:extLst>
              </p:cNvPr>
              <p:cNvSpPr/>
              <p:nvPr/>
            </p:nvSpPr>
            <p:spPr>
              <a:xfrm>
                <a:off x="2264359" y="9230532"/>
                <a:ext cx="38100" cy="4191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>
                    <a:moveTo>
                      <a:pt x="0" y="38036"/>
                    </a:moveTo>
                    <a:lnTo>
                      <a:pt x="38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6" name="object 564">
                <a:extLst>
                  <a:ext uri="{FF2B5EF4-FFF2-40B4-BE49-F238E27FC236}">
                    <a16:creationId xmlns:a16="http://schemas.microsoft.com/office/drawing/2014/main" id="{782128ED-3063-709E-66A5-66A1C541B0B6}"/>
                  </a:ext>
                </a:extLst>
              </p:cNvPr>
              <p:cNvSpPr/>
              <p:nvPr/>
            </p:nvSpPr>
            <p:spPr>
              <a:xfrm>
                <a:off x="2446340" y="9045063"/>
                <a:ext cx="24765" cy="27242"/>
              </a:xfrm>
              <a:custGeom>
                <a:avLst/>
                <a:gdLst/>
                <a:ahLst/>
                <a:cxnLst/>
                <a:rect l="l" t="t" r="r" b="b"/>
                <a:pathLst>
                  <a:path w="24765" h="24764">
                    <a:moveTo>
                      <a:pt x="0" y="24663"/>
                    </a:moveTo>
                    <a:lnTo>
                      <a:pt x="2466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7" name="object 565">
                <a:extLst>
                  <a:ext uri="{FF2B5EF4-FFF2-40B4-BE49-F238E27FC236}">
                    <a16:creationId xmlns:a16="http://schemas.microsoft.com/office/drawing/2014/main" id="{03A76122-CA12-6396-8859-080D251EB82A}"/>
                  </a:ext>
                </a:extLst>
              </p:cNvPr>
              <p:cNvSpPr/>
              <p:nvPr/>
            </p:nvSpPr>
            <p:spPr>
              <a:xfrm>
                <a:off x="2264359" y="9234271"/>
                <a:ext cx="55880" cy="61468"/>
              </a:xfrm>
              <a:custGeom>
                <a:avLst/>
                <a:gdLst/>
                <a:ahLst/>
                <a:cxnLst/>
                <a:rect l="l" t="t" r="r" b="b"/>
                <a:pathLst>
                  <a:path w="55880" h="55879">
                    <a:moveTo>
                      <a:pt x="0" y="55397"/>
                    </a:moveTo>
                    <a:lnTo>
                      <a:pt x="5539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8" name="object 566">
                <a:extLst>
                  <a:ext uri="{FF2B5EF4-FFF2-40B4-BE49-F238E27FC236}">
                    <a16:creationId xmlns:a16="http://schemas.microsoft.com/office/drawing/2014/main" id="{40A3AACD-D66A-EF23-358C-BDD0EA25435F}"/>
                  </a:ext>
                </a:extLst>
              </p:cNvPr>
              <p:cNvSpPr/>
              <p:nvPr/>
            </p:nvSpPr>
            <p:spPr>
              <a:xfrm>
                <a:off x="2462661" y="9051998"/>
                <a:ext cx="22860" cy="25146"/>
              </a:xfrm>
              <a:custGeom>
                <a:avLst/>
                <a:gdLst/>
                <a:ahLst/>
                <a:cxnLst/>
                <a:rect l="l" t="t" r="r" b="b"/>
                <a:pathLst>
                  <a:path w="22859" h="22860">
                    <a:moveTo>
                      <a:pt x="0" y="22796"/>
                    </a:moveTo>
                    <a:lnTo>
                      <a:pt x="227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59" name="object 567">
                <a:extLst>
                  <a:ext uri="{FF2B5EF4-FFF2-40B4-BE49-F238E27FC236}">
                    <a16:creationId xmlns:a16="http://schemas.microsoft.com/office/drawing/2014/main" id="{6D8FDD06-E636-7364-A6F7-8570B548E6DD}"/>
                  </a:ext>
                </a:extLst>
              </p:cNvPr>
              <p:cNvSpPr/>
              <p:nvPr/>
            </p:nvSpPr>
            <p:spPr>
              <a:xfrm>
                <a:off x="2264359" y="92773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0" name="object 568">
                <a:extLst>
                  <a:ext uri="{FF2B5EF4-FFF2-40B4-BE49-F238E27FC236}">
                    <a16:creationId xmlns:a16="http://schemas.microsoft.com/office/drawing/2014/main" id="{13111458-9243-9516-ED3D-AE275427D62B}"/>
                  </a:ext>
                </a:extLst>
              </p:cNvPr>
              <p:cNvSpPr/>
              <p:nvPr/>
            </p:nvSpPr>
            <p:spPr>
              <a:xfrm>
                <a:off x="231277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1" name="object 569">
                <a:extLst>
                  <a:ext uri="{FF2B5EF4-FFF2-40B4-BE49-F238E27FC236}">
                    <a16:creationId xmlns:a16="http://schemas.microsoft.com/office/drawing/2014/main" id="{14F30A72-63C9-EB8D-FE38-28D92769C05E}"/>
                  </a:ext>
                </a:extLst>
              </p:cNvPr>
              <p:cNvSpPr/>
              <p:nvPr/>
            </p:nvSpPr>
            <p:spPr>
              <a:xfrm>
                <a:off x="2478984" y="9058935"/>
                <a:ext cx="20955" cy="23051"/>
              </a:xfrm>
              <a:custGeom>
                <a:avLst/>
                <a:gdLst/>
                <a:ahLst/>
                <a:cxnLst/>
                <a:rect l="l" t="t" r="r" b="b"/>
                <a:pathLst>
                  <a:path w="20955" h="20954">
                    <a:moveTo>
                      <a:pt x="0" y="20929"/>
                    </a:moveTo>
                    <a:lnTo>
                      <a:pt x="20929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2" name="object 570">
                <a:extLst>
                  <a:ext uri="{FF2B5EF4-FFF2-40B4-BE49-F238E27FC236}">
                    <a16:creationId xmlns:a16="http://schemas.microsoft.com/office/drawing/2014/main" id="{27F1D9AB-B03A-A867-7548-031818066447}"/>
                  </a:ext>
                </a:extLst>
              </p:cNvPr>
              <p:cNvSpPr/>
              <p:nvPr/>
            </p:nvSpPr>
            <p:spPr>
              <a:xfrm>
                <a:off x="2264359" y="930018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3" name="object 571">
                <a:extLst>
                  <a:ext uri="{FF2B5EF4-FFF2-40B4-BE49-F238E27FC236}">
                    <a16:creationId xmlns:a16="http://schemas.microsoft.com/office/drawing/2014/main" id="{17FA8C44-5124-1201-0DD6-4884D1EA9901}"/>
                  </a:ext>
                </a:extLst>
              </p:cNvPr>
              <p:cNvSpPr/>
              <p:nvPr/>
            </p:nvSpPr>
            <p:spPr>
              <a:xfrm>
                <a:off x="2333537" y="9234275"/>
                <a:ext cx="27940" cy="30734"/>
              </a:xfrm>
              <a:custGeom>
                <a:avLst/>
                <a:gdLst/>
                <a:ahLst/>
                <a:cxnLst/>
                <a:rect l="l" t="t" r="r" b="b"/>
                <a:pathLst>
                  <a:path w="27940" h="27939">
                    <a:moveTo>
                      <a:pt x="0" y="27736"/>
                    </a:moveTo>
                    <a:lnTo>
                      <a:pt x="277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4" name="object 572">
                <a:extLst>
                  <a:ext uri="{FF2B5EF4-FFF2-40B4-BE49-F238E27FC236}">
                    <a16:creationId xmlns:a16="http://schemas.microsoft.com/office/drawing/2014/main" id="{77EB21F4-4521-E3F4-33FB-62B2D9286360}"/>
                  </a:ext>
                </a:extLst>
              </p:cNvPr>
              <p:cNvSpPr/>
              <p:nvPr/>
            </p:nvSpPr>
            <p:spPr>
              <a:xfrm>
                <a:off x="2488607" y="9065877"/>
                <a:ext cx="26034" cy="28637"/>
              </a:xfrm>
              <a:custGeom>
                <a:avLst/>
                <a:gdLst/>
                <a:ahLst/>
                <a:cxnLst/>
                <a:rect l="l" t="t" r="r" b="b"/>
                <a:pathLst>
                  <a:path w="26034" h="26035">
                    <a:moveTo>
                      <a:pt x="0" y="25755"/>
                    </a:moveTo>
                    <a:lnTo>
                      <a:pt x="2575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5" name="object 573">
                <a:extLst>
                  <a:ext uri="{FF2B5EF4-FFF2-40B4-BE49-F238E27FC236}">
                    <a16:creationId xmlns:a16="http://schemas.microsoft.com/office/drawing/2014/main" id="{121B3AC3-AABC-F168-B29A-83A35815069B}"/>
                  </a:ext>
                </a:extLst>
              </p:cNvPr>
              <p:cNvSpPr/>
              <p:nvPr/>
            </p:nvSpPr>
            <p:spPr>
              <a:xfrm>
                <a:off x="2264359" y="932302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6" name="object 574">
                <a:extLst>
                  <a:ext uri="{FF2B5EF4-FFF2-40B4-BE49-F238E27FC236}">
                    <a16:creationId xmlns:a16="http://schemas.microsoft.com/office/drawing/2014/main" id="{D2F92808-FBEA-F150-418B-DA99C4102FC1}"/>
                  </a:ext>
                </a:extLst>
              </p:cNvPr>
              <p:cNvSpPr/>
              <p:nvPr/>
            </p:nvSpPr>
            <p:spPr>
              <a:xfrm>
                <a:off x="2348521" y="9233701"/>
                <a:ext cx="34290" cy="37719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34289">
                    <a:moveTo>
                      <a:pt x="0" y="34036"/>
                    </a:moveTo>
                    <a:lnTo>
                      <a:pt x="3403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7" name="object 575">
                <a:extLst>
                  <a:ext uri="{FF2B5EF4-FFF2-40B4-BE49-F238E27FC236}">
                    <a16:creationId xmlns:a16="http://schemas.microsoft.com/office/drawing/2014/main" id="{23DD4F42-B205-4D66-79B2-40A0AD8E8AC4}"/>
                  </a:ext>
                </a:extLst>
              </p:cNvPr>
              <p:cNvSpPr/>
              <p:nvPr/>
            </p:nvSpPr>
            <p:spPr>
              <a:xfrm>
                <a:off x="2499794" y="9073949"/>
                <a:ext cx="28575" cy="31433"/>
              </a:xfrm>
              <a:custGeom>
                <a:avLst/>
                <a:gdLst/>
                <a:ahLst/>
                <a:cxnLst/>
                <a:rect l="l" t="t" r="r" b="b"/>
                <a:pathLst>
                  <a:path w="28575" h="28575">
                    <a:moveTo>
                      <a:pt x="0" y="27990"/>
                    </a:moveTo>
                    <a:lnTo>
                      <a:pt x="2799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8" name="object 576">
                <a:extLst>
                  <a:ext uri="{FF2B5EF4-FFF2-40B4-BE49-F238E27FC236}">
                    <a16:creationId xmlns:a16="http://schemas.microsoft.com/office/drawing/2014/main" id="{D87C0E5A-6346-20DE-DD5E-B4FE42054B7B}"/>
                  </a:ext>
                </a:extLst>
              </p:cNvPr>
              <p:cNvSpPr/>
              <p:nvPr/>
            </p:nvSpPr>
            <p:spPr>
              <a:xfrm>
                <a:off x="2264359" y="934586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69" name="object 577">
                <a:extLst>
                  <a:ext uri="{FF2B5EF4-FFF2-40B4-BE49-F238E27FC236}">
                    <a16:creationId xmlns:a16="http://schemas.microsoft.com/office/drawing/2014/main" id="{D73374DA-370E-799A-23D2-B8BDC6C866AE}"/>
                  </a:ext>
                </a:extLst>
              </p:cNvPr>
              <p:cNvSpPr/>
              <p:nvPr/>
            </p:nvSpPr>
            <p:spPr>
              <a:xfrm>
                <a:off x="2375059" y="9233088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09" h="29210">
                    <a:moveTo>
                      <a:pt x="0" y="28816"/>
                    </a:moveTo>
                    <a:lnTo>
                      <a:pt x="2881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0" name="object 578">
                <a:extLst>
                  <a:ext uri="{FF2B5EF4-FFF2-40B4-BE49-F238E27FC236}">
                    <a16:creationId xmlns:a16="http://schemas.microsoft.com/office/drawing/2014/main" id="{9B1527D9-C72F-95FD-4D0C-6B961FA16BBF}"/>
                  </a:ext>
                </a:extLst>
              </p:cNvPr>
              <p:cNvSpPr/>
              <p:nvPr/>
            </p:nvSpPr>
            <p:spPr>
              <a:xfrm>
                <a:off x="2520912" y="9094498"/>
                <a:ext cx="9525" cy="10478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>
                    <a:moveTo>
                      <a:pt x="0" y="8953"/>
                    </a:moveTo>
                    <a:lnTo>
                      <a:pt x="895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1" name="object 579">
                <a:extLst>
                  <a:ext uri="{FF2B5EF4-FFF2-40B4-BE49-F238E27FC236}">
                    <a16:creationId xmlns:a16="http://schemas.microsoft.com/office/drawing/2014/main" id="{6619435F-0277-45B8-6B43-E127340DC63F}"/>
                  </a:ext>
                </a:extLst>
              </p:cNvPr>
              <p:cNvSpPr/>
              <p:nvPr/>
            </p:nvSpPr>
            <p:spPr>
              <a:xfrm>
                <a:off x="2264359" y="936869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2" name="object 580">
                <a:extLst>
                  <a:ext uri="{FF2B5EF4-FFF2-40B4-BE49-F238E27FC236}">
                    <a16:creationId xmlns:a16="http://schemas.microsoft.com/office/drawing/2014/main" id="{8E908A92-5950-A4C3-B7C5-46D4A2226608}"/>
                  </a:ext>
                </a:extLst>
              </p:cNvPr>
              <p:cNvSpPr/>
              <p:nvPr/>
            </p:nvSpPr>
            <p:spPr>
              <a:xfrm>
                <a:off x="2395821" y="9232459"/>
                <a:ext cx="29845" cy="32830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29845">
                    <a:moveTo>
                      <a:pt x="0" y="29387"/>
                    </a:moveTo>
                    <a:lnTo>
                      <a:pt x="2938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3" name="object 581">
                <a:extLst>
                  <a:ext uri="{FF2B5EF4-FFF2-40B4-BE49-F238E27FC236}">
                    <a16:creationId xmlns:a16="http://schemas.microsoft.com/office/drawing/2014/main" id="{AA515561-D715-4F86-73A3-668E3F4DD2D4}"/>
                  </a:ext>
                </a:extLst>
              </p:cNvPr>
              <p:cNvSpPr/>
              <p:nvPr/>
            </p:nvSpPr>
            <p:spPr>
              <a:xfrm>
                <a:off x="2264359" y="939153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4" name="object 582">
                <a:extLst>
                  <a:ext uri="{FF2B5EF4-FFF2-40B4-BE49-F238E27FC236}">
                    <a16:creationId xmlns:a16="http://schemas.microsoft.com/office/drawing/2014/main" id="{BF9DB950-3D45-BC75-9AB7-1B18A2728E95}"/>
                  </a:ext>
                </a:extLst>
              </p:cNvPr>
              <p:cNvSpPr/>
              <p:nvPr/>
            </p:nvSpPr>
            <p:spPr>
              <a:xfrm>
                <a:off x="2416581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5" name="object 583">
                <a:extLst>
                  <a:ext uri="{FF2B5EF4-FFF2-40B4-BE49-F238E27FC236}">
                    <a16:creationId xmlns:a16="http://schemas.microsoft.com/office/drawing/2014/main" id="{A25666BF-AFB1-DA06-C6C8-C1EC84430A58}"/>
                  </a:ext>
                </a:extLst>
              </p:cNvPr>
              <p:cNvSpPr/>
              <p:nvPr/>
            </p:nvSpPr>
            <p:spPr>
              <a:xfrm>
                <a:off x="2264359" y="941437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6" name="object 584">
                <a:extLst>
                  <a:ext uri="{FF2B5EF4-FFF2-40B4-BE49-F238E27FC236}">
                    <a16:creationId xmlns:a16="http://schemas.microsoft.com/office/drawing/2014/main" id="{06BD9DB6-D56C-4A94-D9C2-782B69114871}"/>
                  </a:ext>
                </a:extLst>
              </p:cNvPr>
              <p:cNvSpPr/>
              <p:nvPr/>
            </p:nvSpPr>
            <p:spPr>
              <a:xfrm>
                <a:off x="2437342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7" name="object 585">
                <a:extLst>
                  <a:ext uri="{FF2B5EF4-FFF2-40B4-BE49-F238E27FC236}">
                    <a16:creationId xmlns:a16="http://schemas.microsoft.com/office/drawing/2014/main" id="{32DF32EA-2E58-B34A-E0BD-333757563E03}"/>
                  </a:ext>
                </a:extLst>
              </p:cNvPr>
              <p:cNvSpPr/>
              <p:nvPr/>
            </p:nvSpPr>
            <p:spPr>
              <a:xfrm>
                <a:off x="2264359" y="943720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8" name="object 586">
                <a:extLst>
                  <a:ext uri="{FF2B5EF4-FFF2-40B4-BE49-F238E27FC236}">
                    <a16:creationId xmlns:a16="http://schemas.microsoft.com/office/drawing/2014/main" id="{E4B67BDF-9EC4-AC15-907D-DC3A217B1ED1}"/>
                  </a:ext>
                </a:extLst>
              </p:cNvPr>
              <p:cNvSpPr/>
              <p:nvPr/>
            </p:nvSpPr>
            <p:spPr>
              <a:xfrm>
                <a:off x="245810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79" name="object 587">
                <a:extLst>
                  <a:ext uri="{FF2B5EF4-FFF2-40B4-BE49-F238E27FC236}">
                    <a16:creationId xmlns:a16="http://schemas.microsoft.com/office/drawing/2014/main" id="{AF955B71-6A0D-6465-56F4-D83768454CA9}"/>
                  </a:ext>
                </a:extLst>
              </p:cNvPr>
              <p:cNvSpPr/>
              <p:nvPr/>
            </p:nvSpPr>
            <p:spPr>
              <a:xfrm>
                <a:off x="2264359" y="94600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0" name="object 588">
                <a:extLst>
                  <a:ext uri="{FF2B5EF4-FFF2-40B4-BE49-F238E27FC236}">
                    <a16:creationId xmlns:a16="http://schemas.microsoft.com/office/drawing/2014/main" id="{B7B7F2E5-7A4D-99AC-3726-1E7B912B5304}"/>
                  </a:ext>
                </a:extLst>
              </p:cNvPr>
              <p:cNvSpPr/>
              <p:nvPr/>
            </p:nvSpPr>
            <p:spPr>
              <a:xfrm>
                <a:off x="2478863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1" name="object 589">
                <a:extLst>
                  <a:ext uri="{FF2B5EF4-FFF2-40B4-BE49-F238E27FC236}">
                    <a16:creationId xmlns:a16="http://schemas.microsoft.com/office/drawing/2014/main" id="{E22EB6DB-DAAC-1005-E19A-FE2EA0BBF7DE}"/>
                  </a:ext>
                </a:extLst>
              </p:cNvPr>
              <p:cNvSpPr/>
              <p:nvPr/>
            </p:nvSpPr>
            <p:spPr>
              <a:xfrm>
                <a:off x="2264359" y="948288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2" name="object 590">
                <a:extLst>
                  <a:ext uri="{FF2B5EF4-FFF2-40B4-BE49-F238E27FC236}">
                    <a16:creationId xmlns:a16="http://schemas.microsoft.com/office/drawing/2014/main" id="{5EADE99F-40C9-C9ED-1A61-3B0E0FBC9C09}"/>
                  </a:ext>
                </a:extLst>
              </p:cNvPr>
              <p:cNvSpPr/>
              <p:nvPr/>
            </p:nvSpPr>
            <p:spPr>
              <a:xfrm>
                <a:off x="2499626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3" name="object 591">
                <a:extLst>
                  <a:ext uri="{FF2B5EF4-FFF2-40B4-BE49-F238E27FC236}">
                    <a16:creationId xmlns:a16="http://schemas.microsoft.com/office/drawing/2014/main" id="{4C8AF5F9-0943-9AA8-8C4C-4BBC71236A7D}"/>
                  </a:ext>
                </a:extLst>
              </p:cNvPr>
              <p:cNvSpPr/>
              <p:nvPr/>
            </p:nvSpPr>
            <p:spPr>
              <a:xfrm>
                <a:off x="2264359" y="950572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4" name="object 592">
                <a:extLst>
                  <a:ext uri="{FF2B5EF4-FFF2-40B4-BE49-F238E27FC236}">
                    <a16:creationId xmlns:a16="http://schemas.microsoft.com/office/drawing/2014/main" id="{5FC394B5-431F-3CBF-0E7F-AE5252EB295D}"/>
                  </a:ext>
                </a:extLst>
              </p:cNvPr>
              <p:cNvSpPr/>
              <p:nvPr/>
            </p:nvSpPr>
            <p:spPr>
              <a:xfrm>
                <a:off x="2514789" y="9231895"/>
                <a:ext cx="35560" cy="39116"/>
              </a:xfrm>
              <a:custGeom>
                <a:avLst/>
                <a:gdLst/>
                <a:ahLst/>
                <a:cxnLst/>
                <a:rect l="l" t="t" r="r" b="b"/>
                <a:pathLst>
                  <a:path w="35559" h="35560">
                    <a:moveTo>
                      <a:pt x="0" y="35496"/>
                    </a:moveTo>
                    <a:lnTo>
                      <a:pt x="354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5" name="object 593">
                <a:extLst>
                  <a:ext uri="{FF2B5EF4-FFF2-40B4-BE49-F238E27FC236}">
                    <a16:creationId xmlns:a16="http://schemas.microsoft.com/office/drawing/2014/main" id="{C36A65F1-97CC-F49B-660C-12656CE1EF5C}"/>
                  </a:ext>
                </a:extLst>
              </p:cNvPr>
              <p:cNvSpPr/>
              <p:nvPr/>
            </p:nvSpPr>
            <p:spPr>
              <a:xfrm>
                <a:off x="2264359" y="952855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6" name="object 594">
                <a:extLst>
                  <a:ext uri="{FF2B5EF4-FFF2-40B4-BE49-F238E27FC236}">
                    <a16:creationId xmlns:a16="http://schemas.microsoft.com/office/drawing/2014/main" id="{91AA0FED-2173-E4CD-DE7D-F671456E0BD1}"/>
                  </a:ext>
                </a:extLst>
              </p:cNvPr>
              <p:cNvSpPr/>
              <p:nvPr/>
            </p:nvSpPr>
            <p:spPr>
              <a:xfrm>
                <a:off x="2541147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7" name="object 595">
                <a:extLst>
                  <a:ext uri="{FF2B5EF4-FFF2-40B4-BE49-F238E27FC236}">
                    <a16:creationId xmlns:a16="http://schemas.microsoft.com/office/drawing/2014/main" id="{524B6262-0816-1FEC-1EE9-D988DCB177A7}"/>
                  </a:ext>
                </a:extLst>
              </p:cNvPr>
              <p:cNvSpPr/>
              <p:nvPr/>
            </p:nvSpPr>
            <p:spPr>
              <a:xfrm>
                <a:off x="2264359" y="955139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8" name="object 596">
                <a:extLst>
                  <a:ext uri="{FF2B5EF4-FFF2-40B4-BE49-F238E27FC236}">
                    <a16:creationId xmlns:a16="http://schemas.microsoft.com/office/drawing/2014/main" id="{91686536-8D0C-B1B7-2AAC-5B721F4CCFF5}"/>
                  </a:ext>
                </a:extLst>
              </p:cNvPr>
              <p:cNvSpPr/>
              <p:nvPr/>
            </p:nvSpPr>
            <p:spPr>
              <a:xfrm>
                <a:off x="2561908" y="9231886"/>
                <a:ext cx="30480" cy="33528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30479">
                    <a:moveTo>
                      <a:pt x="0" y="29908"/>
                    </a:moveTo>
                    <a:lnTo>
                      <a:pt x="2990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89" name="object 597">
                <a:extLst>
                  <a:ext uri="{FF2B5EF4-FFF2-40B4-BE49-F238E27FC236}">
                    <a16:creationId xmlns:a16="http://schemas.microsoft.com/office/drawing/2014/main" id="{1C0A7259-2101-8241-6503-4C738CF841AE}"/>
                  </a:ext>
                </a:extLst>
              </p:cNvPr>
              <p:cNvSpPr/>
              <p:nvPr/>
            </p:nvSpPr>
            <p:spPr>
              <a:xfrm>
                <a:off x="2264359" y="957423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0" name="object 598">
                <a:extLst>
                  <a:ext uri="{FF2B5EF4-FFF2-40B4-BE49-F238E27FC236}">
                    <a16:creationId xmlns:a16="http://schemas.microsoft.com/office/drawing/2014/main" id="{1D9E681F-0539-0F6B-B9ED-B5BDC8B319D3}"/>
                  </a:ext>
                </a:extLst>
              </p:cNvPr>
              <p:cNvSpPr/>
              <p:nvPr/>
            </p:nvSpPr>
            <p:spPr>
              <a:xfrm>
                <a:off x="2578244" y="9237815"/>
                <a:ext cx="29209" cy="32130"/>
              </a:xfrm>
              <a:custGeom>
                <a:avLst/>
                <a:gdLst/>
                <a:ahLst/>
                <a:cxnLst/>
                <a:rect l="l" t="t" r="r" b="b"/>
                <a:pathLst>
                  <a:path w="29210" h="29210">
                    <a:moveTo>
                      <a:pt x="0" y="28943"/>
                    </a:moveTo>
                    <a:lnTo>
                      <a:pt x="2895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1" name="object 599">
                <a:extLst>
                  <a:ext uri="{FF2B5EF4-FFF2-40B4-BE49-F238E27FC236}">
                    <a16:creationId xmlns:a16="http://schemas.microsoft.com/office/drawing/2014/main" id="{66BFC107-ECE6-92F0-1345-D928088A96DF}"/>
                  </a:ext>
                </a:extLst>
              </p:cNvPr>
              <p:cNvSpPr/>
              <p:nvPr/>
            </p:nvSpPr>
            <p:spPr>
              <a:xfrm>
                <a:off x="2264359" y="959707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2" name="object 600">
                <a:extLst>
                  <a:ext uri="{FF2B5EF4-FFF2-40B4-BE49-F238E27FC236}">
                    <a16:creationId xmlns:a16="http://schemas.microsoft.com/office/drawing/2014/main" id="{F6DE3311-8D73-6278-65FD-8953584E6241}"/>
                  </a:ext>
                </a:extLst>
              </p:cNvPr>
              <p:cNvSpPr/>
              <p:nvPr/>
            </p:nvSpPr>
            <p:spPr>
              <a:xfrm>
                <a:off x="2578771" y="9252056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233"/>
                    </a:moveTo>
                    <a:lnTo>
                      <a:pt x="3623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3" name="object 601">
                <a:extLst>
                  <a:ext uri="{FF2B5EF4-FFF2-40B4-BE49-F238E27FC236}">
                    <a16:creationId xmlns:a16="http://schemas.microsoft.com/office/drawing/2014/main" id="{CCC0099C-CBE4-47C8-FEBE-39F8D84C0654}"/>
                  </a:ext>
                </a:extLst>
              </p:cNvPr>
              <p:cNvSpPr/>
              <p:nvPr/>
            </p:nvSpPr>
            <p:spPr>
              <a:xfrm>
                <a:off x="2264359" y="961990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4" name="object 602">
                <a:extLst>
                  <a:ext uri="{FF2B5EF4-FFF2-40B4-BE49-F238E27FC236}">
                    <a16:creationId xmlns:a16="http://schemas.microsoft.com/office/drawing/2014/main" id="{94FBCFDF-5920-0C41-5622-C843023A995E}"/>
                  </a:ext>
                </a:extLst>
              </p:cNvPr>
              <p:cNvSpPr/>
              <p:nvPr/>
            </p:nvSpPr>
            <p:spPr>
              <a:xfrm>
                <a:off x="2578771" y="927406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5" name="object 603">
                <a:extLst>
                  <a:ext uri="{FF2B5EF4-FFF2-40B4-BE49-F238E27FC236}">
                    <a16:creationId xmlns:a16="http://schemas.microsoft.com/office/drawing/2014/main" id="{DE4E762C-CF6D-74CE-2DEB-E7A5E2734319}"/>
                  </a:ext>
                </a:extLst>
              </p:cNvPr>
              <p:cNvSpPr/>
              <p:nvPr/>
            </p:nvSpPr>
            <p:spPr>
              <a:xfrm>
                <a:off x="2264359" y="964274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6" name="object 604">
                <a:extLst>
                  <a:ext uri="{FF2B5EF4-FFF2-40B4-BE49-F238E27FC236}">
                    <a16:creationId xmlns:a16="http://schemas.microsoft.com/office/drawing/2014/main" id="{78288EBB-DCB6-F83B-5E6D-9D0A26B45B53}"/>
                  </a:ext>
                </a:extLst>
              </p:cNvPr>
              <p:cNvSpPr/>
              <p:nvPr/>
            </p:nvSpPr>
            <p:spPr>
              <a:xfrm>
                <a:off x="2578771" y="929689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7" name="object 605">
                <a:extLst>
                  <a:ext uri="{FF2B5EF4-FFF2-40B4-BE49-F238E27FC236}">
                    <a16:creationId xmlns:a16="http://schemas.microsoft.com/office/drawing/2014/main" id="{5610F196-B951-1F1D-318C-BEFDBCD8A800}"/>
                  </a:ext>
                </a:extLst>
              </p:cNvPr>
              <p:cNvSpPr/>
              <p:nvPr/>
            </p:nvSpPr>
            <p:spPr>
              <a:xfrm>
                <a:off x="2264359" y="9665580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8" name="object 606">
                <a:extLst>
                  <a:ext uri="{FF2B5EF4-FFF2-40B4-BE49-F238E27FC236}">
                    <a16:creationId xmlns:a16="http://schemas.microsoft.com/office/drawing/2014/main" id="{B32F4F57-1659-0917-53C7-C131FED8EE09}"/>
                  </a:ext>
                </a:extLst>
              </p:cNvPr>
              <p:cNvSpPr/>
              <p:nvPr/>
            </p:nvSpPr>
            <p:spPr>
              <a:xfrm>
                <a:off x="2578771" y="931972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899" name="object 607">
                <a:extLst>
                  <a:ext uri="{FF2B5EF4-FFF2-40B4-BE49-F238E27FC236}">
                    <a16:creationId xmlns:a16="http://schemas.microsoft.com/office/drawing/2014/main" id="{4B731A57-7968-8D50-B49B-BBA0507E0981}"/>
                  </a:ext>
                </a:extLst>
              </p:cNvPr>
              <p:cNvSpPr/>
              <p:nvPr/>
            </p:nvSpPr>
            <p:spPr>
              <a:xfrm>
                <a:off x="2264359" y="968841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0" name="object 608">
                <a:extLst>
                  <a:ext uri="{FF2B5EF4-FFF2-40B4-BE49-F238E27FC236}">
                    <a16:creationId xmlns:a16="http://schemas.microsoft.com/office/drawing/2014/main" id="{E17589F9-D620-09FE-F73A-32744D9F799D}"/>
                  </a:ext>
                </a:extLst>
              </p:cNvPr>
              <p:cNvSpPr/>
              <p:nvPr/>
            </p:nvSpPr>
            <p:spPr>
              <a:xfrm>
                <a:off x="2578771" y="934256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1" name="object 609">
                <a:extLst>
                  <a:ext uri="{FF2B5EF4-FFF2-40B4-BE49-F238E27FC236}">
                    <a16:creationId xmlns:a16="http://schemas.microsoft.com/office/drawing/2014/main" id="{DF6BF9B8-ACCF-6922-53AD-D0C49AF9114F}"/>
                  </a:ext>
                </a:extLst>
              </p:cNvPr>
              <p:cNvSpPr/>
              <p:nvPr/>
            </p:nvSpPr>
            <p:spPr>
              <a:xfrm>
                <a:off x="2264359" y="9711253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2" name="object 610">
                <a:extLst>
                  <a:ext uri="{FF2B5EF4-FFF2-40B4-BE49-F238E27FC236}">
                    <a16:creationId xmlns:a16="http://schemas.microsoft.com/office/drawing/2014/main" id="{9547EECD-91F3-C2BD-C241-202478A91999}"/>
                  </a:ext>
                </a:extLst>
              </p:cNvPr>
              <p:cNvSpPr/>
              <p:nvPr/>
            </p:nvSpPr>
            <p:spPr>
              <a:xfrm>
                <a:off x="2578771" y="936540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3" name="object 611">
                <a:extLst>
                  <a:ext uri="{FF2B5EF4-FFF2-40B4-BE49-F238E27FC236}">
                    <a16:creationId xmlns:a16="http://schemas.microsoft.com/office/drawing/2014/main" id="{E40B6BC0-23A9-0A84-F06D-F27AFAD75881}"/>
                  </a:ext>
                </a:extLst>
              </p:cNvPr>
              <p:cNvSpPr/>
              <p:nvPr/>
            </p:nvSpPr>
            <p:spPr>
              <a:xfrm>
                <a:off x="2264828" y="9734091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525"/>
                    </a:moveTo>
                    <a:lnTo>
                      <a:pt x="365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4" name="object 612">
                <a:extLst>
                  <a:ext uri="{FF2B5EF4-FFF2-40B4-BE49-F238E27FC236}">
                    <a16:creationId xmlns:a16="http://schemas.microsoft.com/office/drawing/2014/main" id="{C9029B99-182A-A16C-E9FB-EF437E0CA43A}"/>
                  </a:ext>
                </a:extLst>
              </p:cNvPr>
              <p:cNvSpPr/>
              <p:nvPr/>
            </p:nvSpPr>
            <p:spPr>
              <a:xfrm>
                <a:off x="2578771" y="938825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5" name="object 613">
                <a:extLst>
                  <a:ext uri="{FF2B5EF4-FFF2-40B4-BE49-F238E27FC236}">
                    <a16:creationId xmlns:a16="http://schemas.microsoft.com/office/drawing/2014/main" id="{E9F6A121-DC02-509A-4ADD-6715D4019C87}"/>
                  </a:ext>
                </a:extLst>
              </p:cNvPr>
              <p:cNvSpPr/>
              <p:nvPr/>
            </p:nvSpPr>
            <p:spPr>
              <a:xfrm>
                <a:off x="2271867" y="9754424"/>
                <a:ext cx="32384" cy="35622"/>
              </a:xfrm>
              <a:custGeom>
                <a:avLst/>
                <a:gdLst/>
                <a:ahLst/>
                <a:cxnLst/>
                <a:rect l="l" t="t" r="r" b="b"/>
                <a:pathLst>
                  <a:path w="32384" h="32385">
                    <a:moveTo>
                      <a:pt x="0" y="31762"/>
                    </a:moveTo>
                    <a:lnTo>
                      <a:pt x="31762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6" name="object 614">
                <a:extLst>
                  <a:ext uri="{FF2B5EF4-FFF2-40B4-BE49-F238E27FC236}">
                    <a16:creationId xmlns:a16="http://schemas.microsoft.com/office/drawing/2014/main" id="{59755DEC-CD4D-13A6-29D1-593ED39AD215}"/>
                  </a:ext>
                </a:extLst>
              </p:cNvPr>
              <p:cNvSpPr/>
              <p:nvPr/>
            </p:nvSpPr>
            <p:spPr>
              <a:xfrm>
                <a:off x="2578771" y="941107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7" name="object 615">
                <a:extLst>
                  <a:ext uri="{FF2B5EF4-FFF2-40B4-BE49-F238E27FC236}">
                    <a16:creationId xmlns:a16="http://schemas.microsoft.com/office/drawing/2014/main" id="{89A00B7B-1BE4-A771-A8EE-85BBB4E710EC}"/>
                  </a:ext>
                </a:extLst>
              </p:cNvPr>
              <p:cNvSpPr/>
              <p:nvPr/>
            </p:nvSpPr>
            <p:spPr>
              <a:xfrm>
                <a:off x="2286368" y="9755750"/>
                <a:ext cx="36830" cy="40513"/>
              </a:xfrm>
              <a:custGeom>
                <a:avLst/>
                <a:gdLst/>
                <a:ahLst/>
                <a:cxnLst/>
                <a:rect l="l" t="t" r="r" b="b"/>
                <a:pathLst>
                  <a:path w="36830" h="36829">
                    <a:moveTo>
                      <a:pt x="0" y="36817"/>
                    </a:moveTo>
                    <a:lnTo>
                      <a:pt x="3681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8" name="object 616">
                <a:extLst>
                  <a:ext uri="{FF2B5EF4-FFF2-40B4-BE49-F238E27FC236}">
                    <a16:creationId xmlns:a16="http://schemas.microsoft.com/office/drawing/2014/main" id="{49D39A0B-3063-D0E6-5EE0-DC12EFBEC5AF}"/>
                  </a:ext>
                </a:extLst>
              </p:cNvPr>
              <p:cNvSpPr/>
              <p:nvPr/>
            </p:nvSpPr>
            <p:spPr>
              <a:xfrm>
                <a:off x="2578771" y="9433912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09" name="object 617">
                <a:extLst>
                  <a:ext uri="{FF2B5EF4-FFF2-40B4-BE49-F238E27FC236}">
                    <a16:creationId xmlns:a16="http://schemas.microsoft.com/office/drawing/2014/main" id="{EF663063-DF49-F2CF-C2AD-159EB534C0A7}"/>
                  </a:ext>
                </a:extLst>
              </p:cNvPr>
              <p:cNvSpPr/>
              <p:nvPr/>
            </p:nvSpPr>
            <p:spPr>
              <a:xfrm>
                <a:off x="230695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0" name="object 618">
                <a:extLst>
                  <a:ext uri="{FF2B5EF4-FFF2-40B4-BE49-F238E27FC236}">
                    <a16:creationId xmlns:a16="http://schemas.microsoft.com/office/drawing/2014/main" id="{08E8A636-7C6F-AD9B-E8D4-F43A01387DE7}"/>
                  </a:ext>
                </a:extLst>
              </p:cNvPr>
              <p:cNvSpPr/>
              <p:nvPr/>
            </p:nvSpPr>
            <p:spPr>
              <a:xfrm>
                <a:off x="2347618" y="9748164"/>
                <a:ext cx="3810" cy="4191"/>
              </a:xfrm>
              <a:custGeom>
                <a:avLst/>
                <a:gdLst/>
                <a:ahLst/>
                <a:cxnLst/>
                <a:rect l="l" t="t" r="r" b="b"/>
                <a:pathLst>
                  <a:path w="3809" h="3810">
                    <a:moveTo>
                      <a:pt x="0" y="3225"/>
                    </a:moveTo>
                    <a:lnTo>
                      <a:pt x="322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1" name="object 619">
                <a:extLst>
                  <a:ext uri="{FF2B5EF4-FFF2-40B4-BE49-F238E27FC236}">
                    <a16:creationId xmlns:a16="http://schemas.microsoft.com/office/drawing/2014/main" id="{A3BEFF44-EB8F-D73C-1FE1-87F18D037C6C}"/>
                  </a:ext>
                </a:extLst>
              </p:cNvPr>
              <p:cNvSpPr/>
              <p:nvPr/>
            </p:nvSpPr>
            <p:spPr>
              <a:xfrm>
                <a:off x="2578771" y="9456749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2" name="object 620">
                <a:extLst>
                  <a:ext uri="{FF2B5EF4-FFF2-40B4-BE49-F238E27FC236}">
                    <a16:creationId xmlns:a16="http://schemas.microsoft.com/office/drawing/2014/main" id="{E7496D84-AD35-8BEE-1B88-C91CFFA09EA9}"/>
                  </a:ext>
                </a:extLst>
              </p:cNvPr>
              <p:cNvSpPr/>
              <p:nvPr/>
            </p:nvSpPr>
            <p:spPr>
              <a:xfrm>
                <a:off x="2327714" y="9753735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8823"/>
                    </a:moveTo>
                    <a:lnTo>
                      <a:pt x="38823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3" name="object 621">
                <a:extLst>
                  <a:ext uri="{FF2B5EF4-FFF2-40B4-BE49-F238E27FC236}">
                    <a16:creationId xmlns:a16="http://schemas.microsoft.com/office/drawing/2014/main" id="{E6778BAC-3EFE-BD59-8224-C93FC17F259C}"/>
                  </a:ext>
                </a:extLst>
              </p:cNvPr>
              <p:cNvSpPr/>
              <p:nvPr/>
            </p:nvSpPr>
            <p:spPr>
              <a:xfrm>
                <a:off x="2578771" y="94795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4" name="object 622">
                <a:extLst>
                  <a:ext uri="{FF2B5EF4-FFF2-40B4-BE49-F238E27FC236}">
                    <a16:creationId xmlns:a16="http://schemas.microsoft.com/office/drawing/2014/main" id="{4D9456A2-6C31-D4C3-9185-E6CEBFC2232D}"/>
                  </a:ext>
                </a:extLst>
              </p:cNvPr>
              <p:cNvSpPr/>
              <p:nvPr/>
            </p:nvSpPr>
            <p:spPr>
              <a:xfrm>
                <a:off x="2348475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5" name="object 623">
                <a:extLst>
                  <a:ext uri="{FF2B5EF4-FFF2-40B4-BE49-F238E27FC236}">
                    <a16:creationId xmlns:a16="http://schemas.microsoft.com/office/drawing/2014/main" id="{8D6824CF-FEE0-E4F7-B221-3CE920B51B81}"/>
                  </a:ext>
                </a:extLst>
              </p:cNvPr>
              <p:cNvSpPr/>
              <p:nvPr/>
            </p:nvSpPr>
            <p:spPr>
              <a:xfrm>
                <a:off x="2578771" y="950243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6" name="object 624">
                <a:extLst>
                  <a:ext uri="{FF2B5EF4-FFF2-40B4-BE49-F238E27FC236}">
                    <a16:creationId xmlns:a16="http://schemas.microsoft.com/office/drawing/2014/main" id="{5A1105B6-3D22-6EF4-68C3-4AD2F124F136}"/>
                  </a:ext>
                </a:extLst>
              </p:cNvPr>
              <p:cNvSpPr/>
              <p:nvPr/>
            </p:nvSpPr>
            <p:spPr>
              <a:xfrm>
                <a:off x="236923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7" name="object 625">
                <a:extLst>
                  <a:ext uri="{FF2B5EF4-FFF2-40B4-BE49-F238E27FC236}">
                    <a16:creationId xmlns:a16="http://schemas.microsoft.com/office/drawing/2014/main" id="{9CD972B7-1181-954E-0D34-3D2D36E1A3EA}"/>
                  </a:ext>
                </a:extLst>
              </p:cNvPr>
              <p:cNvSpPr/>
              <p:nvPr/>
            </p:nvSpPr>
            <p:spPr>
              <a:xfrm>
                <a:off x="2578771" y="9525261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8" name="object 626">
                <a:extLst>
                  <a:ext uri="{FF2B5EF4-FFF2-40B4-BE49-F238E27FC236}">
                    <a16:creationId xmlns:a16="http://schemas.microsoft.com/office/drawing/2014/main" id="{68B57A6C-6716-627F-7B2F-2BED05C4AA7C}"/>
                  </a:ext>
                </a:extLst>
              </p:cNvPr>
              <p:cNvSpPr/>
              <p:nvPr/>
            </p:nvSpPr>
            <p:spPr>
              <a:xfrm>
                <a:off x="238999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19" name="object 627">
                <a:extLst>
                  <a:ext uri="{FF2B5EF4-FFF2-40B4-BE49-F238E27FC236}">
                    <a16:creationId xmlns:a16="http://schemas.microsoft.com/office/drawing/2014/main" id="{B52D8D1B-CAB0-BD36-0398-8FAA4E64B6C5}"/>
                  </a:ext>
                </a:extLst>
              </p:cNvPr>
              <p:cNvSpPr/>
              <p:nvPr/>
            </p:nvSpPr>
            <p:spPr>
              <a:xfrm>
                <a:off x="2578771" y="954809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0" name="object 628">
                <a:extLst>
                  <a:ext uri="{FF2B5EF4-FFF2-40B4-BE49-F238E27FC236}">
                    <a16:creationId xmlns:a16="http://schemas.microsoft.com/office/drawing/2014/main" id="{E84491E6-09B4-D62D-8956-019E29F766A4}"/>
                  </a:ext>
                </a:extLst>
              </p:cNvPr>
              <p:cNvSpPr/>
              <p:nvPr/>
            </p:nvSpPr>
            <p:spPr>
              <a:xfrm>
                <a:off x="241075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1" name="object 629">
                <a:extLst>
                  <a:ext uri="{FF2B5EF4-FFF2-40B4-BE49-F238E27FC236}">
                    <a16:creationId xmlns:a16="http://schemas.microsoft.com/office/drawing/2014/main" id="{5C7EADDB-92ED-9378-BFE5-6433F993F34F}"/>
                  </a:ext>
                </a:extLst>
              </p:cNvPr>
              <p:cNvSpPr/>
              <p:nvPr/>
            </p:nvSpPr>
            <p:spPr>
              <a:xfrm>
                <a:off x="2578771" y="957094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2" name="object 630">
                <a:extLst>
                  <a:ext uri="{FF2B5EF4-FFF2-40B4-BE49-F238E27FC236}">
                    <a16:creationId xmlns:a16="http://schemas.microsoft.com/office/drawing/2014/main" id="{804E8C5E-E07A-699C-9A38-DDDD9815B185}"/>
                  </a:ext>
                </a:extLst>
              </p:cNvPr>
              <p:cNvSpPr/>
              <p:nvPr/>
            </p:nvSpPr>
            <p:spPr>
              <a:xfrm>
                <a:off x="243151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3" name="object 631">
                <a:extLst>
                  <a:ext uri="{FF2B5EF4-FFF2-40B4-BE49-F238E27FC236}">
                    <a16:creationId xmlns:a16="http://schemas.microsoft.com/office/drawing/2014/main" id="{0C2E6EA0-DAF6-4636-E45B-792322F5FB33}"/>
                  </a:ext>
                </a:extLst>
              </p:cNvPr>
              <p:cNvSpPr/>
              <p:nvPr/>
            </p:nvSpPr>
            <p:spPr>
              <a:xfrm>
                <a:off x="2578771" y="959378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4" name="object 632">
                <a:extLst>
                  <a:ext uri="{FF2B5EF4-FFF2-40B4-BE49-F238E27FC236}">
                    <a16:creationId xmlns:a16="http://schemas.microsoft.com/office/drawing/2014/main" id="{C0448ABF-7B51-3FD4-1989-612FF4BFB60E}"/>
                  </a:ext>
                </a:extLst>
              </p:cNvPr>
              <p:cNvSpPr/>
              <p:nvPr/>
            </p:nvSpPr>
            <p:spPr>
              <a:xfrm>
                <a:off x="245228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5" name="object 633">
                <a:extLst>
                  <a:ext uri="{FF2B5EF4-FFF2-40B4-BE49-F238E27FC236}">
                    <a16:creationId xmlns:a16="http://schemas.microsoft.com/office/drawing/2014/main" id="{5CF00B8E-6FEF-1E03-CE8D-70CD8FC31828}"/>
                  </a:ext>
                </a:extLst>
              </p:cNvPr>
              <p:cNvSpPr/>
              <p:nvPr/>
            </p:nvSpPr>
            <p:spPr>
              <a:xfrm>
                <a:off x="2578771" y="9616608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6" name="object 634">
                <a:extLst>
                  <a:ext uri="{FF2B5EF4-FFF2-40B4-BE49-F238E27FC236}">
                    <a16:creationId xmlns:a16="http://schemas.microsoft.com/office/drawing/2014/main" id="{C5A17769-7DB9-9C88-F134-B9B282548D1B}"/>
                  </a:ext>
                </a:extLst>
              </p:cNvPr>
              <p:cNvSpPr/>
              <p:nvPr/>
            </p:nvSpPr>
            <p:spPr>
              <a:xfrm>
                <a:off x="247304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5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7" name="object 635">
                <a:extLst>
                  <a:ext uri="{FF2B5EF4-FFF2-40B4-BE49-F238E27FC236}">
                    <a16:creationId xmlns:a16="http://schemas.microsoft.com/office/drawing/2014/main" id="{6DE2055A-26C7-D867-F416-3508D0B0A2B3}"/>
                  </a:ext>
                </a:extLst>
              </p:cNvPr>
              <p:cNvSpPr/>
              <p:nvPr/>
            </p:nvSpPr>
            <p:spPr>
              <a:xfrm>
                <a:off x="2514139" y="9748231"/>
                <a:ext cx="317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3175">
                    <a:moveTo>
                      <a:pt x="0" y="2730"/>
                    </a:moveTo>
                    <a:lnTo>
                      <a:pt x="273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8" name="object 636">
                <a:extLst>
                  <a:ext uri="{FF2B5EF4-FFF2-40B4-BE49-F238E27FC236}">
                    <a16:creationId xmlns:a16="http://schemas.microsoft.com/office/drawing/2014/main" id="{BBA8D15B-B2F1-4991-1A0E-709DE9C8B774}"/>
                  </a:ext>
                </a:extLst>
              </p:cNvPr>
              <p:cNvSpPr/>
              <p:nvPr/>
            </p:nvSpPr>
            <p:spPr>
              <a:xfrm>
                <a:off x="2578771" y="963944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29" name="object 637">
                <a:extLst>
                  <a:ext uri="{FF2B5EF4-FFF2-40B4-BE49-F238E27FC236}">
                    <a16:creationId xmlns:a16="http://schemas.microsoft.com/office/drawing/2014/main" id="{B8B88B3E-8013-A206-AAB9-29D1ACC4BC07}"/>
                  </a:ext>
                </a:extLst>
              </p:cNvPr>
              <p:cNvSpPr/>
              <p:nvPr/>
            </p:nvSpPr>
            <p:spPr>
              <a:xfrm>
                <a:off x="2493801" y="9753469"/>
                <a:ext cx="39370" cy="43307"/>
              </a:xfrm>
              <a:custGeom>
                <a:avLst/>
                <a:gdLst/>
                <a:ahLst/>
                <a:cxnLst/>
                <a:rect l="l" t="t" r="r" b="b"/>
                <a:pathLst>
                  <a:path w="39369" h="39370">
                    <a:moveTo>
                      <a:pt x="0" y="39065"/>
                    </a:moveTo>
                    <a:lnTo>
                      <a:pt x="3906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0" name="object 638">
                <a:extLst>
                  <a:ext uri="{FF2B5EF4-FFF2-40B4-BE49-F238E27FC236}">
                    <a16:creationId xmlns:a16="http://schemas.microsoft.com/office/drawing/2014/main" id="{D8038123-3757-0F1C-ED6D-FD3D9E698A6D}"/>
                  </a:ext>
                </a:extLst>
              </p:cNvPr>
              <p:cNvSpPr/>
              <p:nvPr/>
            </p:nvSpPr>
            <p:spPr>
              <a:xfrm>
                <a:off x="2578771" y="9662295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1" name="object 639">
                <a:extLst>
                  <a:ext uri="{FF2B5EF4-FFF2-40B4-BE49-F238E27FC236}">
                    <a16:creationId xmlns:a16="http://schemas.microsoft.com/office/drawing/2014/main" id="{53DADDC4-0F42-DC5E-F8E5-E42249BEC5D5}"/>
                  </a:ext>
                </a:extLst>
              </p:cNvPr>
              <p:cNvSpPr/>
              <p:nvPr/>
            </p:nvSpPr>
            <p:spPr>
              <a:xfrm>
                <a:off x="2514563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2" name="object 640">
                <a:extLst>
                  <a:ext uri="{FF2B5EF4-FFF2-40B4-BE49-F238E27FC236}">
                    <a16:creationId xmlns:a16="http://schemas.microsoft.com/office/drawing/2014/main" id="{7E8D6C9D-10D5-4497-D6C9-43C94FBC4A1C}"/>
                  </a:ext>
                </a:extLst>
              </p:cNvPr>
              <p:cNvSpPr/>
              <p:nvPr/>
            </p:nvSpPr>
            <p:spPr>
              <a:xfrm>
                <a:off x="2578771" y="9685134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82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3" name="object 641">
                <a:extLst>
                  <a:ext uri="{FF2B5EF4-FFF2-40B4-BE49-F238E27FC236}">
                    <a16:creationId xmlns:a16="http://schemas.microsoft.com/office/drawing/2014/main" id="{5636B500-EA9F-A4A4-4551-3009BC9230DF}"/>
                  </a:ext>
                </a:extLst>
              </p:cNvPr>
              <p:cNvSpPr/>
              <p:nvPr/>
            </p:nvSpPr>
            <p:spPr>
              <a:xfrm>
                <a:off x="2535324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4" name="object 642">
                <a:extLst>
                  <a:ext uri="{FF2B5EF4-FFF2-40B4-BE49-F238E27FC236}">
                    <a16:creationId xmlns:a16="http://schemas.microsoft.com/office/drawing/2014/main" id="{90C2DEAC-8D08-5291-1CE0-292DDA401D4C}"/>
                  </a:ext>
                </a:extLst>
              </p:cNvPr>
              <p:cNvSpPr/>
              <p:nvPr/>
            </p:nvSpPr>
            <p:spPr>
              <a:xfrm>
                <a:off x="2578771" y="9707956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5" name="object 643">
                <a:extLst>
                  <a:ext uri="{FF2B5EF4-FFF2-40B4-BE49-F238E27FC236}">
                    <a16:creationId xmlns:a16="http://schemas.microsoft.com/office/drawing/2014/main" id="{439DD361-C6DE-FEFF-8071-17281D12732F}"/>
                  </a:ext>
                </a:extLst>
              </p:cNvPr>
              <p:cNvSpPr/>
              <p:nvPr/>
            </p:nvSpPr>
            <p:spPr>
              <a:xfrm>
                <a:off x="2556085" y="9730796"/>
                <a:ext cx="59690" cy="65659"/>
              </a:xfrm>
              <a:custGeom>
                <a:avLst/>
                <a:gdLst/>
                <a:ahLst/>
                <a:cxnLst/>
                <a:rect l="l" t="t" r="r" b="b"/>
                <a:pathLst>
                  <a:path w="59689" h="59689">
                    <a:moveTo>
                      <a:pt x="0" y="59677"/>
                    </a:moveTo>
                    <a:lnTo>
                      <a:pt x="5967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6" name="object 644">
                <a:extLst>
                  <a:ext uri="{FF2B5EF4-FFF2-40B4-BE49-F238E27FC236}">
                    <a16:creationId xmlns:a16="http://schemas.microsoft.com/office/drawing/2014/main" id="{57CFE216-DF7E-2E14-6C37-BBED3E20AB5C}"/>
                  </a:ext>
                </a:extLst>
              </p:cNvPr>
              <p:cNvSpPr/>
              <p:nvPr/>
            </p:nvSpPr>
            <p:spPr>
              <a:xfrm>
                <a:off x="2576845" y="9750857"/>
                <a:ext cx="41910" cy="46101"/>
              </a:xfrm>
              <a:custGeom>
                <a:avLst/>
                <a:gdLst/>
                <a:ahLst/>
                <a:cxnLst/>
                <a:rect l="l" t="t" r="r" b="b"/>
                <a:pathLst>
                  <a:path w="41910" h="41910">
                    <a:moveTo>
                      <a:pt x="0" y="41440"/>
                    </a:moveTo>
                    <a:lnTo>
                      <a:pt x="4144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7" name="object 645">
                <a:extLst>
                  <a:ext uri="{FF2B5EF4-FFF2-40B4-BE49-F238E27FC236}">
                    <a16:creationId xmlns:a16="http://schemas.microsoft.com/office/drawing/2014/main" id="{7DF4943C-667C-45AC-D2A6-FA26635F30C2}"/>
                  </a:ext>
                </a:extLst>
              </p:cNvPr>
              <p:cNvSpPr/>
              <p:nvPr/>
            </p:nvSpPr>
            <p:spPr>
              <a:xfrm>
                <a:off x="2597606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8" name="object 646">
                <a:extLst>
                  <a:ext uri="{FF2B5EF4-FFF2-40B4-BE49-F238E27FC236}">
                    <a16:creationId xmlns:a16="http://schemas.microsoft.com/office/drawing/2014/main" id="{BF227EEE-6A3A-9B38-EC28-310473465FB9}"/>
                  </a:ext>
                </a:extLst>
              </p:cNvPr>
              <p:cNvSpPr/>
              <p:nvPr/>
            </p:nvSpPr>
            <p:spPr>
              <a:xfrm>
                <a:off x="2618368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39" name="object 647">
                <a:extLst>
                  <a:ext uri="{FF2B5EF4-FFF2-40B4-BE49-F238E27FC236}">
                    <a16:creationId xmlns:a16="http://schemas.microsoft.com/office/drawing/2014/main" id="{7F2B1463-0D61-E5EA-45D0-0697B1A9C7A0}"/>
                  </a:ext>
                </a:extLst>
              </p:cNvPr>
              <p:cNvSpPr/>
              <p:nvPr/>
            </p:nvSpPr>
            <p:spPr>
              <a:xfrm>
                <a:off x="2639127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0" name="object 648">
                <a:extLst>
                  <a:ext uri="{FF2B5EF4-FFF2-40B4-BE49-F238E27FC236}">
                    <a16:creationId xmlns:a16="http://schemas.microsoft.com/office/drawing/2014/main" id="{23797278-EC62-6FBE-0F52-70443AC0E683}"/>
                  </a:ext>
                </a:extLst>
              </p:cNvPr>
              <p:cNvSpPr/>
              <p:nvPr/>
            </p:nvSpPr>
            <p:spPr>
              <a:xfrm>
                <a:off x="2659889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1" name="object 649">
                <a:extLst>
                  <a:ext uri="{FF2B5EF4-FFF2-40B4-BE49-F238E27FC236}">
                    <a16:creationId xmlns:a16="http://schemas.microsoft.com/office/drawing/2014/main" id="{5CC6BDB8-6D61-3128-154E-5F887B4D80AA}"/>
                  </a:ext>
                </a:extLst>
              </p:cNvPr>
              <p:cNvSpPr/>
              <p:nvPr/>
            </p:nvSpPr>
            <p:spPr>
              <a:xfrm>
                <a:off x="2680650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2" name="object 650">
                <a:extLst>
                  <a:ext uri="{FF2B5EF4-FFF2-40B4-BE49-F238E27FC236}">
                    <a16:creationId xmlns:a16="http://schemas.microsoft.com/office/drawing/2014/main" id="{02AA786C-7D5F-F923-D9C7-E9DD79927752}"/>
                  </a:ext>
                </a:extLst>
              </p:cNvPr>
              <p:cNvSpPr/>
              <p:nvPr/>
            </p:nvSpPr>
            <p:spPr>
              <a:xfrm>
                <a:off x="270141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3" name="object 651">
                <a:extLst>
                  <a:ext uri="{FF2B5EF4-FFF2-40B4-BE49-F238E27FC236}">
                    <a16:creationId xmlns:a16="http://schemas.microsoft.com/office/drawing/2014/main" id="{30FB3500-091F-5950-8200-0A2AFE089738}"/>
                  </a:ext>
                </a:extLst>
              </p:cNvPr>
              <p:cNvSpPr/>
              <p:nvPr/>
            </p:nvSpPr>
            <p:spPr>
              <a:xfrm>
                <a:off x="2722171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4" name="object 652">
                <a:extLst>
                  <a:ext uri="{FF2B5EF4-FFF2-40B4-BE49-F238E27FC236}">
                    <a16:creationId xmlns:a16="http://schemas.microsoft.com/office/drawing/2014/main" id="{165D0BB8-34EA-65AD-C4EF-555B180D7344}"/>
                  </a:ext>
                </a:extLst>
              </p:cNvPr>
              <p:cNvSpPr/>
              <p:nvPr/>
            </p:nvSpPr>
            <p:spPr>
              <a:xfrm>
                <a:off x="2742932" y="9755747"/>
                <a:ext cx="37465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37464" h="37464">
                    <a:moveTo>
                      <a:pt x="0" y="36995"/>
                    </a:moveTo>
                    <a:lnTo>
                      <a:pt x="3699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5" name="object 666">
                <a:extLst>
                  <a:ext uri="{FF2B5EF4-FFF2-40B4-BE49-F238E27FC236}">
                    <a16:creationId xmlns:a16="http://schemas.microsoft.com/office/drawing/2014/main" id="{E0CD8AB4-9F3F-CD81-292F-EFE70FC72F4A}"/>
                  </a:ext>
                </a:extLst>
              </p:cNvPr>
              <p:cNvSpPr/>
              <p:nvPr/>
            </p:nvSpPr>
            <p:spPr>
              <a:xfrm>
                <a:off x="2350051" y="9119341"/>
                <a:ext cx="594360" cy="0"/>
              </a:xfrm>
              <a:custGeom>
                <a:avLst/>
                <a:gdLst/>
                <a:ahLst/>
                <a:cxnLst/>
                <a:rect l="l" t="t" r="r" b="b"/>
                <a:pathLst>
                  <a:path w="594360">
                    <a:moveTo>
                      <a:pt x="0" y="0"/>
                    </a:moveTo>
                    <a:lnTo>
                      <a:pt x="594207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6" name="object 667">
                <a:extLst>
                  <a:ext uri="{FF2B5EF4-FFF2-40B4-BE49-F238E27FC236}">
                    <a16:creationId xmlns:a16="http://schemas.microsoft.com/office/drawing/2014/main" id="{2464EB14-A3DC-C64A-0176-6DA836D4CC40}"/>
                  </a:ext>
                </a:extLst>
              </p:cNvPr>
              <p:cNvSpPr/>
              <p:nvPr/>
            </p:nvSpPr>
            <p:spPr>
              <a:xfrm>
                <a:off x="2339880" y="9182829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7" name="object 668">
                <a:extLst>
                  <a:ext uri="{FF2B5EF4-FFF2-40B4-BE49-F238E27FC236}">
                    <a16:creationId xmlns:a16="http://schemas.microsoft.com/office/drawing/2014/main" id="{6D7C0CD3-54AC-720E-CA88-15030D561DCE}"/>
                  </a:ext>
                </a:extLst>
              </p:cNvPr>
              <p:cNvSpPr/>
              <p:nvPr/>
            </p:nvSpPr>
            <p:spPr>
              <a:xfrm>
                <a:off x="2339880" y="9201268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8" name="object 669">
                <a:extLst>
                  <a:ext uri="{FF2B5EF4-FFF2-40B4-BE49-F238E27FC236}">
                    <a16:creationId xmlns:a16="http://schemas.microsoft.com/office/drawing/2014/main" id="{84CFFDFC-16DC-A7B0-58BD-F60FA522BD32}"/>
                  </a:ext>
                </a:extLst>
              </p:cNvPr>
              <p:cNvSpPr/>
              <p:nvPr/>
            </p:nvSpPr>
            <p:spPr>
              <a:xfrm>
                <a:off x="2339880" y="9191902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49" name="object 670">
                <a:extLst>
                  <a:ext uri="{FF2B5EF4-FFF2-40B4-BE49-F238E27FC236}">
                    <a16:creationId xmlns:a16="http://schemas.microsoft.com/office/drawing/2014/main" id="{AE929BB8-6DF5-8853-B316-95550273B48E}"/>
                  </a:ext>
                </a:extLst>
              </p:cNvPr>
              <p:cNvSpPr/>
              <p:nvPr/>
            </p:nvSpPr>
            <p:spPr>
              <a:xfrm>
                <a:off x="2339880" y="9209331"/>
                <a:ext cx="604520" cy="0"/>
              </a:xfrm>
              <a:custGeom>
                <a:avLst/>
                <a:gdLst/>
                <a:ahLst/>
                <a:cxnLst/>
                <a:rect l="l" t="t" r="r" b="b"/>
                <a:pathLst>
                  <a:path w="604519">
                    <a:moveTo>
                      <a:pt x="0" y="0"/>
                    </a:moveTo>
                    <a:lnTo>
                      <a:pt x="60438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0" name="object 672">
                <a:extLst>
                  <a:ext uri="{FF2B5EF4-FFF2-40B4-BE49-F238E27FC236}">
                    <a16:creationId xmlns:a16="http://schemas.microsoft.com/office/drawing/2014/main" id="{2BF253E5-85FD-0087-B742-667B1D47BE89}"/>
                  </a:ext>
                </a:extLst>
              </p:cNvPr>
              <p:cNvSpPr/>
              <p:nvPr/>
            </p:nvSpPr>
            <p:spPr>
              <a:xfrm>
                <a:off x="2944260" y="9065838"/>
                <a:ext cx="0" cy="188595"/>
              </a:xfrm>
              <a:custGeom>
                <a:avLst/>
                <a:gdLst/>
                <a:ahLst/>
                <a:cxnLst/>
                <a:rect l="l" t="t" r="r" b="b"/>
                <a:pathLst>
                  <a:path h="171450">
                    <a:moveTo>
                      <a:pt x="0" y="0"/>
                    </a:moveTo>
                    <a:lnTo>
                      <a:pt x="0" y="171132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1" name="object 673">
                <a:extLst>
                  <a:ext uri="{FF2B5EF4-FFF2-40B4-BE49-F238E27FC236}">
                    <a16:creationId xmlns:a16="http://schemas.microsoft.com/office/drawing/2014/main" id="{44089436-079D-046F-7741-40B09BCFC0E0}"/>
                  </a:ext>
                </a:extLst>
              </p:cNvPr>
              <p:cNvSpPr/>
              <p:nvPr/>
            </p:nvSpPr>
            <p:spPr>
              <a:xfrm>
                <a:off x="2264359" y="9772708"/>
                <a:ext cx="0" cy="142493"/>
              </a:xfrm>
              <a:custGeom>
                <a:avLst/>
                <a:gdLst/>
                <a:ahLst/>
                <a:cxnLst/>
                <a:rect l="l" t="t" r="r" b="b"/>
                <a:pathLst>
                  <a:path h="129539">
                    <a:moveTo>
                      <a:pt x="0" y="0"/>
                    </a:moveTo>
                    <a:lnTo>
                      <a:pt x="0" y="129324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2" name="object 675">
                <a:extLst>
                  <a:ext uri="{FF2B5EF4-FFF2-40B4-BE49-F238E27FC236}">
                    <a16:creationId xmlns:a16="http://schemas.microsoft.com/office/drawing/2014/main" id="{31E233E6-6C9E-6E31-E536-169AC1BE10B6}"/>
                  </a:ext>
                </a:extLst>
              </p:cNvPr>
              <p:cNvSpPr/>
              <p:nvPr/>
            </p:nvSpPr>
            <p:spPr>
              <a:xfrm>
                <a:off x="2274649" y="9915548"/>
                <a:ext cx="510914" cy="45719"/>
              </a:xfrm>
              <a:custGeom>
                <a:avLst/>
                <a:gdLst/>
                <a:ahLst/>
                <a:cxnLst/>
                <a:rect l="l" t="t" r="r" b="b"/>
                <a:pathLst>
                  <a:path w="748030">
                    <a:moveTo>
                      <a:pt x="0" y="0"/>
                    </a:moveTo>
                    <a:lnTo>
                      <a:pt x="747496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3" name="object 676">
                <a:extLst>
                  <a:ext uri="{FF2B5EF4-FFF2-40B4-BE49-F238E27FC236}">
                    <a16:creationId xmlns:a16="http://schemas.microsoft.com/office/drawing/2014/main" id="{4C2D22F5-EB1B-4968-400B-0A22EC36090D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7708" y="2565"/>
                    </a:lnTo>
                    <a:lnTo>
                      <a:pt x="0" y="1282"/>
                    </a:lnTo>
                    <a:lnTo>
                      <a:pt x="7708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4" name="object 677">
                <a:extLst>
                  <a:ext uri="{FF2B5EF4-FFF2-40B4-BE49-F238E27FC236}">
                    <a16:creationId xmlns:a16="http://schemas.microsoft.com/office/drawing/2014/main" id="{E4AEEDA4-33A8-8D58-13E0-B2EABB81E8DB}"/>
                  </a:ext>
                </a:extLst>
              </p:cNvPr>
              <p:cNvSpPr/>
              <p:nvPr/>
            </p:nvSpPr>
            <p:spPr>
              <a:xfrm>
                <a:off x="2264355" y="9911860"/>
                <a:ext cx="8255" cy="349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3175">
                    <a:moveTo>
                      <a:pt x="7708" y="0"/>
                    </a:moveTo>
                    <a:lnTo>
                      <a:pt x="0" y="1282"/>
                    </a:lnTo>
                    <a:lnTo>
                      <a:pt x="7708" y="2565"/>
                    </a:lnTo>
                    <a:lnTo>
                      <a:pt x="7708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5" name="object 680">
                <a:extLst>
                  <a:ext uri="{FF2B5EF4-FFF2-40B4-BE49-F238E27FC236}">
                    <a16:creationId xmlns:a16="http://schemas.microsoft.com/office/drawing/2014/main" id="{C3537B4F-5883-FA3F-DDF3-04B6A64E07D2}"/>
                  </a:ext>
                </a:extLst>
              </p:cNvPr>
              <p:cNvSpPr/>
              <p:nvPr/>
            </p:nvSpPr>
            <p:spPr>
              <a:xfrm>
                <a:off x="2158923" y="9033535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6" name="object 681">
                <a:extLst>
                  <a:ext uri="{FF2B5EF4-FFF2-40B4-BE49-F238E27FC236}">
                    <a16:creationId xmlns:a16="http://schemas.microsoft.com/office/drawing/2014/main" id="{555BB5CD-7131-A69D-386C-86AF1A4FF4B5}"/>
                  </a:ext>
                </a:extLst>
              </p:cNvPr>
              <p:cNvSpPr/>
              <p:nvPr/>
            </p:nvSpPr>
            <p:spPr>
              <a:xfrm>
                <a:off x="2158923" y="979644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7" name="object 682">
                <a:extLst>
                  <a:ext uri="{FF2B5EF4-FFF2-40B4-BE49-F238E27FC236}">
                    <a16:creationId xmlns:a16="http://schemas.microsoft.com/office/drawing/2014/main" id="{F6BD8D1D-9AEE-B767-0AE2-EEB2847AAA4A}"/>
                  </a:ext>
                </a:extLst>
              </p:cNvPr>
              <p:cNvSpPr/>
              <p:nvPr/>
            </p:nvSpPr>
            <p:spPr>
              <a:xfrm>
                <a:off x="2160463" y="9042011"/>
                <a:ext cx="0" cy="745998"/>
              </a:xfrm>
              <a:custGeom>
                <a:avLst/>
                <a:gdLst/>
                <a:ahLst/>
                <a:cxnLst/>
                <a:rect l="l" t="t" r="r" b="b"/>
                <a:pathLst>
                  <a:path h="678179">
                    <a:moveTo>
                      <a:pt x="0" y="0"/>
                    </a:moveTo>
                    <a:lnTo>
                      <a:pt x="0" y="678141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8" name="object 683">
                <a:extLst>
                  <a:ext uri="{FF2B5EF4-FFF2-40B4-BE49-F238E27FC236}">
                    <a16:creationId xmlns:a16="http://schemas.microsoft.com/office/drawing/2014/main" id="{F0BA8CF8-2FA0-59EC-CD2E-AA69BCA5201C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7708"/>
                    </a:moveTo>
                    <a:lnTo>
                      <a:pt x="0" y="7708"/>
                    </a:lnTo>
                    <a:lnTo>
                      <a:pt x="1282" y="0"/>
                    </a:lnTo>
                    <a:lnTo>
                      <a:pt x="2565" y="7708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59" name="object 684">
                <a:extLst>
                  <a:ext uri="{FF2B5EF4-FFF2-40B4-BE49-F238E27FC236}">
                    <a16:creationId xmlns:a16="http://schemas.microsoft.com/office/drawing/2014/main" id="{F83B7977-C761-C0D7-977C-FD8EA263E1C1}"/>
                  </a:ext>
                </a:extLst>
              </p:cNvPr>
              <p:cNvSpPr/>
              <p:nvPr/>
            </p:nvSpPr>
            <p:spPr>
              <a:xfrm>
                <a:off x="2159182" y="9033531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1282" y="0"/>
                    </a:moveTo>
                    <a:lnTo>
                      <a:pt x="0" y="7708"/>
                    </a:lnTo>
                    <a:lnTo>
                      <a:pt x="2565" y="7708"/>
                    </a:lnTo>
                    <a:lnTo>
                      <a:pt x="1282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0" name="object 685">
                <a:extLst>
                  <a:ext uri="{FF2B5EF4-FFF2-40B4-BE49-F238E27FC236}">
                    <a16:creationId xmlns:a16="http://schemas.microsoft.com/office/drawing/2014/main" id="{C4F4C2FA-B006-62DB-2575-B4D3788472F2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0" y="0"/>
                    </a:moveTo>
                    <a:lnTo>
                      <a:pt x="2565" y="0"/>
                    </a:lnTo>
                    <a:lnTo>
                      <a:pt x="1282" y="7708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1" name="object 686">
                <a:extLst>
                  <a:ext uri="{FF2B5EF4-FFF2-40B4-BE49-F238E27FC236}">
                    <a16:creationId xmlns:a16="http://schemas.microsoft.com/office/drawing/2014/main" id="{DACEB655-9EBF-11BE-3A3A-94EDEF5048E0}"/>
                  </a:ext>
                </a:extLst>
              </p:cNvPr>
              <p:cNvSpPr/>
              <p:nvPr/>
            </p:nvSpPr>
            <p:spPr>
              <a:xfrm>
                <a:off x="2159179" y="9787965"/>
                <a:ext cx="3175" cy="9081"/>
              </a:xfrm>
              <a:custGeom>
                <a:avLst/>
                <a:gdLst/>
                <a:ahLst/>
                <a:cxnLst/>
                <a:rect l="l" t="t" r="r" b="b"/>
                <a:pathLst>
                  <a:path w="3175" h="8254">
                    <a:moveTo>
                      <a:pt x="2565" y="0"/>
                    </a:moveTo>
                    <a:lnTo>
                      <a:pt x="0" y="0"/>
                    </a:lnTo>
                    <a:lnTo>
                      <a:pt x="1282" y="7708"/>
                    </a:lnTo>
                    <a:lnTo>
                      <a:pt x="2565" y="0"/>
                    </a:lnTo>
                    <a:close/>
                  </a:path>
                </a:pathLst>
              </a:custGeom>
              <a:solidFill>
                <a:srgbClr val="EE2E2A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2" name="object 254">
                <a:extLst>
                  <a:ext uri="{FF2B5EF4-FFF2-40B4-BE49-F238E27FC236}">
                    <a16:creationId xmlns:a16="http://schemas.microsoft.com/office/drawing/2014/main" id="{A81D57FE-B065-38A2-01B3-591DA1CF68B2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3" name="object 400">
                <a:extLst>
                  <a:ext uri="{FF2B5EF4-FFF2-40B4-BE49-F238E27FC236}">
                    <a16:creationId xmlns:a16="http://schemas.microsoft.com/office/drawing/2014/main" id="{575FA25B-2E29-2106-DCE5-3AF7FF36659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4" name="object 401">
                <a:extLst>
                  <a:ext uri="{FF2B5EF4-FFF2-40B4-BE49-F238E27FC236}">
                    <a16:creationId xmlns:a16="http://schemas.microsoft.com/office/drawing/2014/main" id="{A45B4016-A1CB-8199-A46D-7F58459355B0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5" name="object 518">
                <a:extLst>
                  <a:ext uri="{FF2B5EF4-FFF2-40B4-BE49-F238E27FC236}">
                    <a16:creationId xmlns:a16="http://schemas.microsoft.com/office/drawing/2014/main" id="{1416E39B-83C3-E386-E070-91C687D86B1F}"/>
                  </a:ext>
                </a:extLst>
              </p:cNvPr>
              <p:cNvSpPr/>
              <p:nvPr/>
            </p:nvSpPr>
            <p:spPr>
              <a:xfrm>
                <a:off x="2773362" y="9757497"/>
                <a:ext cx="19050" cy="41212"/>
              </a:xfrm>
              <a:custGeom>
                <a:avLst/>
                <a:gdLst/>
                <a:ahLst/>
                <a:cxnLst/>
                <a:rect l="l" t="t" r="r" b="b"/>
                <a:pathLst>
                  <a:path w="19050" h="37464">
                    <a:moveTo>
                      <a:pt x="0" y="36995"/>
                    </a:moveTo>
                    <a:lnTo>
                      <a:pt x="13081" y="31572"/>
                    </a:lnTo>
                    <a:lnTo>
                      <a:pt x="18491" y="18503"/>
                    </a:lnTo>
                    <a:lnTo>
                      <a:pt x="13081" y="5422"/>
                    </a:ln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6" name="object 664">
                <a:extLst>
                  <a:ext uri="{FF2B5EF4-FFF2-40B4-BE49-F238E27FC236}">
                    <a16:creationId xmlns:a16="http://schemas.microsoft.com/office/drawing/2014/main" id="{DE9445BA-DCD4-5A49-6709-E9F9E0831D88}"/>
                  </a:ext>
                </a:extLst>
              </p:cNvPr>
              <p:cNvSpPr/>
              <p:nvPr/>
            </p:nvSpPr>
            <p:spPr>
              <a:xfrm>
                <a:off x="2756655" y="9764621"/>
                <a:ext cx="31115" cy="34227"/>
              </a:xfrm>
              <a:custGeom>
                <a:avLst/>
                <a:gdLst/>
                <a:ahLst/>
                <a:cxnLst/>
                <a:rect l="l" t="t" r="r" b="b"/>
                <a:pathLst>
                  <a:path w="31114" h="31114">
                    <a:moveTo>
                      <a:pt x="0" y="30518"/>
                    </a:moveTo>
                    <a:lnTo>
                      <a:pt x="30518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7" name="object 665">
                <a:extLst>
                  <a:ext uri="{FF2B5EF4-FFF2-40B4-BE49-F238E27FC236}">
                    <a16:creationId xmlns:a16="http://schemas.microsoft.com/office/drawing/2014/main" id="{827BC1BD-3F07-70FF-9D9E-60D1F03EB7CF}"/>
                  </a:ext>
                </a:extLst>
              </p:cNvPr>
              <p:cNvSpPr/>
              <p:nvPr/>
            </p:nvSpPr>
            <p:spPr>
              <a:xfrm>
                <a:off x="2778179" y="9783146"/>
                <a:ext cx="13335" cy="14669"/>
              </a:xfrm>
              <a:custGeom>
                <a:avLst/>
                <a:gdLst/>
                <a:ahLst/>
                <a:cxnLst/>
                <a:rect l="l" t="t" r="r" b="b"/>
                <a:pathLst>
                  <a:path w="13335" h="13335">
                    <a:moveTo>
                      <a:pt x="0" y="12915"/>
                    </a:moveTo>
                    <a:lnTo>
                      <a:pt x="12915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8" name="object 519">
                <a:extLst>
                  <a:ext uri="{FF2B5EF4-FFF2-40B4-BE49-F238E27FC236}">
                    <a16:creationId xmlns:a16="http://schemas.microsoft.com/office/drawing/2014/main" id="{3BB971DB-3799-ACAA-CB97-E4395039CD87}"/>
                  </a:ext>
                </a:extLst>
              </p:cNvPr>
              <p:cNvSpPr/>
              <p:nvPr/>
            </p:nvSpPr>
            <p:spPr>
              <a:xfrm>
                <a:off x="2287584" y="9796467"/>
                <a:ext cx="447907" cy="0"/>
              </a:xfrm>
              <a:custGeom>
                <a:avLst/>
                <a:gdLst/>
                <a:ahLst/>
                <a:cxnLst/>
                <a:rect l="l" t="t" r="r" b="b"/>
                <a:pathLst>
                  <a:path w="721360">
                    <a:moveTo>
                      <a:pt x="0" y="0"/>
                    </a:moveTo>
                    <a:lnTo>
                      <a:pt x="721296" y="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69" name="object 680">
                <a:extLst>
                  <a:ext uri="{FF2B5EF4-FFF2-40B4-BE49-F238E27FC236}">
                    <a16:creationId xmlns:a16="http://schemas.microsoft.com/office/drawing/2014/main" id="{803FF1F9-1177-CE7F-73CB-251EE1E48F9D}"/>
                  </a:ext>
                </a:extLst>
              </p:cNvPr>
              <p:cNvSpPr/>
              <p:nvPr/>
            </p:nvSpPr>
            <p:spPr>
              <a:xfrm rot="5400000">
                <a:off x="2722821" y="9851131"/>
                <a:ext cx="127635" cy="0"/>
              </a:xfrm>
              <a:custGeom>
                <a:avLst/>
                <a:gdLst/>
                <a:ahLst/>
                <a:cxnLst/>
                <a:rect l="l" t="t" r="r" b="b"/>
                <a:pathLst>
                  <a:path w="127634">
                    <a:moveTo>
                      <a:pt x="127012" y="0"/>
                    </a:moveTo>
                    <a:lnTo>
                      <a:pt x="0" y="0"/>
                    </a:lnTo>
                  </a:path>
                </a:pathLst>
              </a:custGeom>
              <a:ln w="3175">
                <a:solidFill>
                  <a:srgbClr val="EE2E2A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4970" name="object 57">
                <a:extLst>
                  <a:ext uri="{FF2B5EF4-FFF2-40B4-BE49-F238E27FC236}">
                    <a16:creationId xmlns:a16="http://schemas.microsoft.com/office/drawing/2014/main" id="{70B1CCF5-81F0-9A96-EA73-701F6D776532}"/>
                  </a:ext>
                </a:extLst>
              </p:cNvPr>
              <p:cNvSpPr txBox="1"/>
              <p:nvPr/>
            </p:nvSpPr>
            <p:spPr>
              <a:xfrm>
                <a:off x="2397052" y="9864798"/>
                <a:ext cx="417953" cy="552940"/>
              </a:xfrm>
              <a:prstGeom prst="rect">
                <a:avLst/>
              </a:prstGeom>
            </p:spPr>
            <p:txBody>
              <a:bodyPr vert="horz" wrap="square" lIns="0" tIns="45720" rIns="0" bIns="0" rtlCol="0">
                <a:spAutoFit/>
              </a:bodyPr>
              <a:lstStyle/>
              <a:p>
                <a:pPr marL="75565">
                  <a:lnSpc>
                    <a:spcPct val="100000"/>
                  </a:lnSpc>
                  <a:spcBef>
                    <a:spcPts val="360"/>
                  </a:spcBef>
                </a:pPr>
                <a:r>
                  <a:rPr lang="en-US" sz="500" spc="-25" dirty="0">
                    <a:solidFill>
                      <a:srgbClr val="0B0303"/>
                    </a:solidFill>
                    <a:latin typeface="Tahoma"/>
                    <a:cs typeface="Tahoma"/>
                  </a:rPr>
                  <a:t>15</a:t>
                </a:r>
                <a:endParaRPr sz="500" dirty="0">
                  <a:latin typeface="Tahoma"/>
                  <a:cs typeface="Tahoma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370"/>
                  </a:spcBef>
                </a:pPr>
                <a:r>
                  <a:rPr lang="en-US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r>
                  <a:rPr lang="en-AE" sz="700" spc="90" dirty="0">
                    <a:solidFill>
                      <a:srgbClr val="221814"/>
                    </a:solidFill>
                    <a:latin typeface="Tahoma"/>
                    <a:cs typeface="Tahoma"/>
                  </a:rPr>
                  <a:t>-</a:t>
                </a:r>
                <a:r>
                  <a:rPr lang="en-US" sz="700" spc="65" dirty="0">
                    <a:solidFill>
                      <a:srgbClr val="221814"/>
                    </a:solidFill>
                    <a:latin typeface="Tahoma"/>
                    <a:cs typeface="Tahoma"/>
                  </a:rPr>
                  <a:t>B</a:t>
                </a:r>
                <a:endParaRPr sz="700" dirty="0">
                  <a:latin typeface="Tahoma"/>
                  <a:cs typeface="Tahoma"/>
                </a:endParaRPr>
              </a:p>
            </p:txBody>
          </p:sp>
        </p:grpSp>
        <p:sp>
          <p:nvSpPr>
            <p:cNvPr id="4646" name="object 126">
              <a:extLst>
                <a:ext uri="{FF2B5EF4-FFF2-40B4-BE49-F238E27FC236}">
                  <a16:creationId xmlns:a16="http://schemas.microsoft.com/office/drawing/2014/main" id="{49DA7CB3-ACD3-038E-225E-1975B467104A}"/>
                </a:ext>
              </a:extLst>
            </p:cNvPr>
            <p:cNvSpPr txBox="1"/>
            <p:nvPr/>
          </p:nvSpPr>
          <p:spPr>
            <a:xfrm>
              <a:off x="2512732" y="8817517"/>
              <a:ext cx="579820" cy="89768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500" dirty="0">
                  <a:solidFill>
                    <a:srgbClr val="0B0303"/>
                  </a:solidFill>
                  <a:latin typeface="Tahoma"/>
                  <a:cs typeface="Tahoma"/>
                </a:rPr>
                <a:t>Silicon</a:t>
              </a:r>
              <a:r>
                <a:rPr sz="500" spc="140" dirty="0">
                  <a:solidFill>
                    <a:srgbClr val="0B0303"/>
                  </a:solidFill>
                  <a:latin typeface="Tahoma"/>
                  <a:cs typeface="Tahoma"/>
                </a:rPr>
                <a:t> </a:t>
              </a:r>
              <a:r>
                <a:rPr sz="500" spc="-10" dirty="0">
                  <a:solidFill>
                    <a:srgbClr val="0B0303"/>
                  </a:solidFill>
                  <a:latin typeface="Tahoma"/>
                  <a:cs typeface="Tahoma"/>
                </a:rPr>
                <a:t>Sealant</a:t>
              </a:r>
              <a:endParaRPr sz="500" dirty="0">
                <a:latin typeface="Tahoma"/>
                <a:cs typeface="Tahoma"/>
              </a:endParaRPr>
            </a:p>
          </p:txBody>
        </p:sp>
      </p:grpSp>
      <p:sp>
        <p:nvSpPr>
          <p:cNvPr id="5060" name="TextBox 5059">
            <a:extLst>
              <a:ext uri="{FF2B5EF4-FFF2-40B4-BE49-F238E27FC236}">
                <a16:creationId xmlns:a16="http://schemas.microsoft.com/office/drawing/2014/main" id="{E9459CC2-E404-1F01-2C8E-5C491A3BBCC8}"/>
              </a:ext>
            </a:extLst>
          </p:cNvPr>
          <p:cNvSpPr txBox="1"/>
          <p:nvPr/>
        </p:nvSpPr>
        <p:spPr>
          <a:xfrm>
            <a:off x="5249610" y="10041428"/>
            <a:ext cx="27627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7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The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Graphs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are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reference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purpose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only.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2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Please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consult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technical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team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4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for</a:t>
            </a:r>
            <a:r>
              <a:rPr lang="en-US" sz="800" spc="5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3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further</a:t>
            </a:r>
            <a:r>
              <a:rPr lang="en-US" sz="80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 </a:t>
            </a:r>
            <a:r>
              <a:rPr lang="en-US" sz="800" spc="-10" dirty="0">
                <a:solidFill>
                  <a:srgbClr val="58595B"/>
                </a:solidFill>
                <a:latin typeface="Candara" panose="020E0502030303020204" pitchFamily="34" charset="0"/>
                <a:cs typeface="Gill Sans MT"/>
              </a:rPr>
              <a:t>clarifications.</a:t>
            </a:r>
            <a:endParaRPr lang="en-AE" dirty="0">
              <a:latin typeface="Candara" panose="020E0502030303020204" pitchFamily="34" charset="0"/>
            </a:endParaRPr>
          </a:p>
        </p:txBody>
      </p:sp>
      <p:graphicFrame>
        <p:nvGraphicFramePr>
          <p:cNvPr id="5498" name="Table 5497">
            <a:extLst>
              <a:ext uri="{FF2B5EF4-FFF2-40B4-BE49-F238E27FC236}">
                <a16:creationId xmlns:a16="http://schemas.microsoft.com/office/drawing/2014/main" id="{89D9B0B9-CED0-94E3-8AA9-9449233AB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533868"/>
              </p:ext>
            </p:extLst>
          </p:nvPr>
        </p:nvGraphicFramePr>
        <p:xfrm>
          <a:off x="5250293" y="3093490"/>
          <a:ext cx="2340187" cy="95940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65867">
                  <a:extLst>
                    <a:ext uri="{9D8B030D-6E8A-4147-A177-3AD203B41FA5}">
                      <a16:colId xmlns:a16="http://schemas.microsoft.com/office/drawing/2014/main" val="1878355374"/>
                    </a:ext>
                  </a:extLst>
                </a:gridCol>
                <a:gridCol w="774320">
                  <a:extLst>
                    <a:ext uri="{9D8B030D-6E8A-4147-A177-3AD203B41FA5}">
                      <a16:colId xmlns:a16="http://schemas.microsoft.com/office/drawing/2014/main" val="3155735339"/>
                    </a:ext>
                  </a:extLst>
                </a:gridCol>
              </a:tblGrid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Mechanical Load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5400 Pa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591457813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Maximum System Voltage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1500VDC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35427051"/>
                  </a:ext>
                </a:extLst>
              </a:tr>
              <a:tr h="15618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Series Fuse Rating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25 A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388461126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-40 to 85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726436533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Safety application class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l" defTabSz="385465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II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616623975"/>
                  </a:ext>
                </a:extLst>
              </a:tr>
              <a:tr h="1636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Fire Rating 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Class 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4187863796"/>
                  </a:ext>
                </a:extLst>
              </a:tr>
            </a:tbl>
          </a:graphicData>
        </a:graphic>
      </p:graphicFrame>
      <p:graphicFrame>
        <p:nvGraphicFramePr>
          <p:cNvPr id="5500" name="Table 5499">
            <a:extLst>
              <a:ext uri="{FF2B5EF4-FFF2-40B4-BE49-F238E27FC236}">
                <a16:creationId xmlns:a16="http://schemas.microsoft.com/office/drawing/2014/main" id="{D8D93751-E3A9-2655-0129-EF496E493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092756"/>
              </p:ext>
            </p:extLst>
          </p:nvPr>
        </p:nvGraphicFramePr>
        <p:xfrm>
          <a:off x="5281360" y="4546163"/>
          <a:ext cx="2340187" cy="9982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60369">
                  <a:extLst>
                    <a:ext uri="{9D8B030D-6E8A-4147-A177-3AD203B41FA5}">
                      <a16:colId xmlns:a16="http://schemas.microsoft.com/office/drawing/2014/main" val="2137179717"/>
                    </a:ext>
                  </a:extLst>
                </a:gridCol>
                <a:gridCol w="779818">
                  <a:extLst>
                    <a:ext uri="{9D8B030D-6E8A-4147-A177-3AD203B41FA5}">
                      <a16:colId xmlns:a16="http://schemas.microsoft.com/office/drawing/2014/main" val="1923338227"/>
                    </a:ext>
                  </a:extLst>
                </a:gridCol>
              </a:tblGrid>
              <a:tr h="20802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Nominal Module Operating Temperature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43°C ± 2°C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36033333"/>
                  </a:ext>
                </a:extLst>
              </a:tr>
              <a:tr h="1465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Isc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+0.05 %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3500335198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Voc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-0.25 %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1955285610"/>
                  </a:ext>
                </a:extLst>
              </a:tr>
              <a:tr h="15357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Temperature Coeﬃcient of Pmax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9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-0.30 % / °C</a:t>
                      </a:r>
                      <a:endParaRPr 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000" marR="9525" marT="9525" marB="0" anchor="ctr"/>
                </a:tc>
                <a:extLst>
                  <a:ext uri="{0D108BD9-81ED-4DB2-BD59-A6C34878D82A}">
                    <a16:rowId xmlns:a16="http://schemas.microsoft.com/office/drawing/2014/main" val="2977122831"/>
                  </a:ext>
                </a:extLst>
              </a:tr>
            </a:tbl>
          </a:graphicData>
        </a:graphic>
      </p:graphicFrame>
      <p:pic>
        <p:nvPicPr>
          <p:cNvPr id="5502" name="object 84">
            <a:extLst>
              <a:ext uri="{FF2B5EF4-FFF2-40B4-BE49-F238E27FC236}">
                <a16:creationId xmlns:a16="http://schemas.microsoft.com/office/drawing/2014/main" id="{932C8865-136A-B93D-A40D-E7F18887537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11712" y="2746738"/>
            <a:ext cx="2340187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3" name="TextBox 5502">
            <a:extLst>
              <a:ext uri="{FF2B5EF4-FFF2-40B4-BE49-F238E27FC236}">
                <a16:creationId xmlns:a16="http://schemas.microsoft.com/office/drawing/2014/main" id="{C1DCA75F-BD33-19D0-9E6B-F5048E4236DF}"/>
              </a:ext>
            </a:extLst>
          </p:cNvPr>
          <p:cNvSpPr txBox="1"/>
          <p:nvPr/>
        </p:nvSpPr>
        <p:spPr>
          <a:xfrm>
            <a:off x="5211712" y="2740249"/>
            <a:ext cx="18658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OPERATING</a:t>
            </a:r>
            <a:r>
              <a:rPr lang="en-AE" sz="1200" dirty="0">
                <a:solidFill>
                  <a:srgbClr val="244994"/>
                </a:solidFill>
              </a:rPr>
              <a:t> </a:t>
            </a:r>
            <a:r>
              <a:rPr lang="en-AE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CONDITION</a:t>
            </a:r>
          </a:p>
        </p:txBody>
      </p:sp>
      <p:pic>
        <p:nvPicPr>
          <p:cNvPr id="5504" name="object 84">
            <a:extLst>
              <a:ext uri="{FF2B5EF4-FFF2-40B4-BE49-F238E27FC236}">
                <a16:creationId xmlns:a16="http://schemas.microsoft.com/office/drawing/2014/main" id="{FB6918DF-1F8A-825D-E9D9-09EFD0212A1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48940" y="4179553"/>
            <a:ext cx="2405029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5" name="TextBox 5504">
            <a:extLst>
              <a:ext uri="{FF2B5EF4-FFF2-40B4-BE49-F238E27FC236}">
                <a16:creationId xmlns:a16="http://schemas.microsoft.com/office/drawing/2014/main" id="{B73F2B4C-D471-61DA-E577-A52E5496B409}"/>
              </a:ext>
            </a:extLst>
          </p:cNvPr>
          <p:cNvSpPr txBox="1"/>
          <p:nvPr/>
        </p:nvSpPr>
        <p:spPr>
          <a:xfrm>
            <a:off x="5216902" y="4172792"/>
            <a:ext cx="2469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TEMPERATURE</a:t>
            </a:r>
            <a:r>
              <a:rPr lang="en-US" sz="1200" dirty="0">
                <a:solidFill>
                  <a:srgbClr val="244994"/>
                </a:solidFill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CHARACTERISTICS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08" name="object 84">
            <a:extLst>
              <a:ext uri="{FF2B5EF4-FFF2-40B4-BE49-F238E27FC236}">
                <a16:creationId xmlns:a16="http://schemas.microsoft.com/office/drawing/2014/main" id="{2F6817D1-781E-4636-D72B-E5B16FC0242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5" y="4778873"/>
            <a:ext cx="3429000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09" name="TextBox 5508">
            <a:extLst>
              <a:ext uri="{FF2B5EF4-FFF2-40B4-BE49-F238E27FC236}">
                <a16:creationId xmlns:a16="http://schemas.microsoft.com/office/drawing/2014/main" id="{E93A950C-B363-0C2D-857E-B0E0AC2BEADC}"/>
              </a:ext>
            </a:extLst>
          </p:cNvPr>
          <p:cNvSpPr txBox="1"/>
          <p:nvPr/>
        </p:nvSpPr>
        <p:spPr>
          <a:xfrm>
            <a:off x="64759" y="4756208"/>
            <a:ext cx="332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MECHANICAL</a:t>
            </a:r>
            <a:r>
              <a:rPr lang="en-US" sz="1200" b="1" dirty="0">
                <a:solidFill>
                  <a:srgbClr val="244994"/>
                </a:solidFill>
                <a:latin typeface="Calibri" panose="020F0502020204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DATA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0" name="object 84">
            <a:extLst>
              <a:ext uri="{FF2B5EF4-FFF2-40B4-BE49-F238E27FC236}">
                <a16:creationId xmlns:a16="http://schemas.microsoft.com/office/drawing/2014/main" id="{4829DD81-57E3-A345-9B95-126FA86E8159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71699" y="5801945"/>
            <a:ext cx="977845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1" name="TextBox 5510">
            <a:extLst>
              <a:ext uri="{FF2B5EF4-FFF2-40B4-BE49-F238E27FC236}">
                <a16:creationId xmlns:a16="http://schemas.microsoft.com/office/drawing/2014/main" id="{E2CC6C62-FA78-F40C-184B-6D0C25EECA69}"/>
              </a:ext>
            </a:extLst>
          </p:cNvPr>
          <p:cNvSpPr txBox="1"/>
          <p:nvPr/>
        </p:nvSpPr>
        <p:spPr>
          <a:xfrm>
            <a:off x="5271699" y="5795456"/>
            <a:ext cx="977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IV-CURVES</a:t>
            </a:r>
            <a:endParaRPr lang="en-AE" sz="1200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pic>
        <p:nvPicPr>
          <p:cNvPr id="5512" name="object 84">
            <a:extLst>
              <a:ext uri="{FF2B5EF4-FFF2-40B4-BE49-F238E27FC236}">
                <a16:creationId xmlns:a16="http://schemas.microsoft.com/office/drawing/2014/main" id="{4A90D168-E479-6BA0-1271-44F59E64CC3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488" y="7132466"/>
            <a:ext cx="3146362" cy="2543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513" name="TextBox 5512">
            <a:extLst>
              <a:ext uri="{FF2B5EF4-FFF2-40B4-BE49-F238E27FC236}">
                <a16:creationId xmlns:a16="http://schemas.microsoft.com/office/drawing/2014/main" id="{2E2CE220-9006-EA71-7113-6DA00E0510BA}"/>
              </a:ext>
            </a:extLst>
          </p:cNvPr>
          <p:cNvSpPr txBox="1"/>
          <p:nvPr/>
        </p:nvSpPr>
        <p:spPr>
          <a:xfrm>
            <a:off x="49592" y="7117351"/>
            <a:ext cx="27380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DIMENSIONS</a:t>
            </a:r>
            <a:r>
              <a:rPr lang="en-US" sz="1200" b="1" spc="-45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OF PV MODULE (mm)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D64FF-BB3C-11BD-FFC3-BCA56F6A124A}"/>
              </a:ext>
            </a:extLst>
          </p:cNvPr>
          <p:cNvSpPr txBox="1"/>
          <p:nvPr/>
        </p:nvSpPr>
        <p:spPr>
          <a:xfrm>
            <a:off x="113655" y="10273105"/>
            <a:ext cx="4274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b="1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Address:  </a:t>
            </a:r>
            <a:r>
              <a:rPr lang="en-US" sz="800" spc="-70" dirty="0">
                <a:solidFill>
                  <a:srgbClr val="5859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Abundance Solar Panels Industries – LLC Plot No 7-8, KHIA5, KEZAD, Abu Dhabi, UAE</a:t>
            </a:r>
            <a:endParaRPr lang="en-A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9F11F6-8E17-10C4-A020-326A1622423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387850" y="78404"/>
            <a:ext cx="2963804" cy="8073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8AB77D-6ED3-D0A4-51AF-8AE71CF353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0850" y="7528574"/>
            <a:ext cx="1029715" cy="2142489"/>
          </a:xfrm>
          <a:prstGeom prst="rect">
            <a:avLst/>
          </a:prstGeom>
        </p:spPr>
      </p:pic>
      <p:grpSp>
        <p:nvGrpSpPr>
          <p:cNvPr id="5061" name="Group 5060">
            <a:extLst>
              <a:ext uri="{FF2B5EF4-FFF2-40B4-BE49-F238E27FC236}">
                <a16:creationId xmlns:a16="http://schemas.microsoft.com/office/drawing/2014/main" id="{50F9FD30-16EE-0353-A6C0-4E1DBE470249}"/>
              </a:ext>
            </a:extLst>
          </p:cNvPr>
          <p:cNvGrpSpPr/>
          <p:nvPr/>
        </p:nvGrpSpPr>
        <p:grpSpPr>
          <a:xfrm>
            <a:off x="1692579" y="7342222"/>
            <a:ext cx="1663357" cy="2690803"/>
            <a:chOff x="2555890" y="5854432"/>
            <a:chExt cx="1916932" cy="2913713"/>
          </a:xfrm>
        </p:grpSpPr>
        <p:grpSp>
          <p:nvGrpSpPr>
            <p:cNvPr id="5062" name="Group 5061">
              <a:extLst>
                <a:ext uri="{FF2B5EF4-FFF2-40B4-BE49-F238E27FC236}">
                  <a16:creationId xmlns:a16="http://schemas.microsoft.com/office/drawing/2014/main" id="{AC44C8E6-AD0C-39B2-7458-15BF3C8BF7C5}"/>
                </a:ext>
              </a:extLst>
            </p:cNvPr>
            <p:cNvGrpSpPr/>
            <p:nvPr/>
          </p:nvGrpSpPr>
          <p:grpSpPr>
            <a:xfrm>
              <a:off x="2555890" y="5949950"/>
              <a:ext cx="1916932" cy="2818195"/>
              <a:chOff x="2035190" y="5949950"/>
              <a:chExt cx="1916932" cy="2818195"/>
            </a:xfrm>
          </p:grpSpPr>
          <p:grpSp>
            <p:nvGrpSpPr>
              <p:cNvPr id="5064" name="object 4375">
                <a:extLst>
                  <a:ext uri="{FF2B5EF4-FFF2-40B4-BE49-F238E27FC236}">
                    <a16:creationId xmlns:a16="http://schemas.microsoft.com/office/drawing/2014/main" id="{E57A2978-F550-7CBF-1887-2077199C5591}"/>
                  </a:ext>
                </a:extLst>
              </p:cNvPr>
              <p:cNvGrpSpPr/>
              <p:nvPr/>
            </p:nvGrpSpPr>
            <p:grpSpPr>
              <a:xfrm>
                <a:off x="2035190" y="6019969"/>
                <a:ext cx="1908160" cy="2564646"/>
                <a:chOff x="1656829" y="6713168"/>
                <a:chExt cx="1402276" cy="2035683"/>
              </a:xfrm>
            </p:grpSpPr>
            <p:sp>
              <p:nvSpPr>
                <p:cNvPr id="5086" name="object 4376">
                  <a:extLst>
                    <a:ext uri="{FF2B5EF4-FFF2-40B4-BE49-F238E27FC236}">
                      <a16:creationId xmlns:a16="http://schemas.microsoft.com/office/drawing/2014/main" id="{F5468D31-EFD6-C4E9-97E4-DD4D568AFEBF}"/>
                    </a:ext>
                  </a:extLst>
                </p:cNvPr>
                <p:cNvSpPr/>
                <p:nvPr/>
              </p:nvSpPr>
              <p:spPr>
                <a:xfrm>
                  <a:off x="2566346" y="6913825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7" name="object 4377">
                  <a:extLst>
                    <a:ext uri="{FF2B5EF4-FFF2-40B4-BE49-F238E27FC236}">
                      <a16:creationId xmlns:a16="http://schemas.microsoft.com/office/drawing/2014/main" id="{CF211D24-D79F-33ED-FB9B-8A0C2D7DBBFB}"/>
                    </a:ext>
                  </a:extLst>
                </p:cNvPr>
                <p:cNvSpPr/>
                <p:nvPr/>
              </p:nvSpPr>
              <p:spPr>
                <a:xfrm>
                  <a:off x="2566346" y="8404488"/>
                  <a:ext cx="49275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760">
                      <a:moveTo>
                        <a:pt x="0" y="0"/>
                      </a:moveTo>
                      <a:lnTo>
                        <a:pt x="49254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8" name="object 4378">
                  <a:extLst>
                    <a:ext uri="{FF2B5EF4-FFF2-40B4-BE49-F238E27FC236}">
                      <a16:creationId xmlns:a16="http://schemas.microsoft.com/office/drawing/2014/main" id="{70871F4C-B312-3DEF-FFDC-7CC547779EA2}"/>
                    </a:ext>
                  </a:extLst>
                </p:cNvPr>
                <p:cNvSpPr/>
                <p:nvPr/>
              </p:nvSpPr>
              <p:spPr>
                <a:xfrm>
                  <a:off x="3048463" y="6939894"/>
                  <a:ext cx="0" cy="1436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436370">
                      <a:moveTo>
                        <a:pt x="0" y="0"/>
                      </a:moveTo>
                      <a:lnTo>
                        <a:pt x="0" y="1435912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9" name="object 4379">
                  <a:extLst>
                    <a:ext uri="{FF2B5EF4-FFF2-40B4-BE49-F238E27FC236}">
                      <a16:creationId xmlns:a16="http://schemas.microsoft.com/office/drawing/2014/main" id="{D8912997-3392-943C-B8DC-F8ED35DB4005}"/>
                    </a:ext>
                  </a:extLst>
                </p:cNvPr>
                <p:cNvSpPr/>
                <p:nvPr/>
              </p:nvSpPr>
              <p:spPr>
                <a:xfrm>
                  <a:off x="3045853" y="6913829"/>
                  <a:ext cx="8255" cy="1490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490979">
                      <a:moveTo>
                        <a:pt x="7810" y="1461985"/>
                      </a:moveTo>
                      <a:lnTo>
                        <a:pt x="0" y="1461985"/>
                      </a:lnTo>
                      <a:lnTo>
                        <a:pt x="2603" y="1490662"/>
                      </a:lnTo>
                      <a:lnTo>
                        <a:pt x="7810" y="1461985"/>
                      </a:lnTo>
                      <a:close/>
                    </a:path>
                    <a:path w="8255" h="1490979">
                      <a:moveTo>
                        <a:pt x="7810" y="26073"/>
                      </a:moveTo>
                      <a:lnTo>
                        <a:pt x="2603" y="0"/>
                      </a:lnTo>
                      <a:lnTo>
                        <a:pt x="0" y="26073"/>
                      </a:lnTo>
                      <a:lnTo>
                        <a:pt x="7810" y="2607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0" name="object 4380">
                  <a:extLst>
                    <a:ext uri="{FF2B5EF4-FFF2-40B4-BE49-F238E27FC236}">
                      <a16:creationId xmlns:a16="http://schemas.microsoft.com/office/drawing/2014/main" id="{3847C443-CB31-5762-FACF-D8B79C139A56}"/>
                    </a:ext>
                  </a:extLst>
                </p:cNvPr>
                <p:cNvSpPr/>
                <p:nvPr/>
              </p:nvSpPr>
              <p:spPr>
                <a:xfrm>
                  <a:off x="2571555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1" name="object 4381">
                  <a:extLst>
                    <a:ext uri="{FF2B5EF4-FFF2-40B4-BE49-F238E27FC236}">
                      <a16:creationId xmlns:a16="http://schemas.microsoft.com/office/drawing/2014/main" id="{BEF6582F-4A8D-3234-ECB0-9B3FEF66010B}"/>
                    </a:ext>
                  </a:extLst>
                </p:cNvPr>
                <p:cNvSpPr/>
                <p:nvPr/>
              </p:nvSpPr>
              <p:spPr>
                <a:xfrm>
                  <a:off x="2568950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2" name="object 4382">
                  <a:extLst>
                    <a:ext uri="{FF2B5EF4-FFF2-40B4-BE49-F238E27FC236}">
                      <a16:creationId xmlns:a16="http://schemas.microsoft.com/office/drawing/2014/main" id="{2FF93082-DA3F-074C-A1F1-6F8098F1BE7D}"/>
                    </a:ext>
                  </a:extLst>
                </p:cNvPr>
                <p:cNvSpPr/>
                <p:nvPr/>
              </p:nvSpPr>
              <p:spPr>
                <a:xfrm>
                  <a:off x="2568953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3" name="object 4383">
                  <a:extLst>
                    <a:ext uri="{FF2B5EF4-FFF2-40B4-BE49-F238E27FC236}">
                      <a16:creationId xmlns:a16="http://schemas.microsoft.com/office/drawing/2014/main" id="{34612ED5-A039-63CF-318D-BDAC71DF86D9}"/>
                    </a:ext>
                  </a:extLst>
                </p:cNvPr>
                <p:cNvSpPr/>
                <p:nvPr/>
              </p:nvSpPr>
              <p:spPr>
                <a:xfrm>
                  <a:off x="2566346" y="8180364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4" name="object 4384">
                  <a:extLst>
                    <a:ext uri="{FF2B5EF4-FFF2-40B4-BE49-F238E27FC236}">
                      <a16:creationId xmlns:a16="http://schemas.microsoft.com/office/drawing/2014/main" id="{F3F3FAEE-EC85-21F7-58ED-D24124078976}"/>
                    </a:ext>
                  </a:extLst>
                </p:cNvPr>
                <p:cNvSpPr/>
                <p:nvPr/>
              </p:nvSpPr>
              <p:spPr>
                <a:xfrm>
                  <a:off x="2566346" y="7135342"/>
                  <a:ext cx="36004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044">
                      <a:moveTo>
                        <a:pt x="0" y="0"/>
                      </a:moveTo>
                      <a:lnTo>
                        <a:pt x="359625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5" name="object 4385">
                  <a:extLst>
                    <a:ext uri="{FF2B5EF4-FFF2-40B4-BE49-F238E27FC236}">
                      <a16:creationId xmlns:a16="http://schemas.microsoft.com/office/drawing/2014/main" id="{5471C763-DF87-BA67-2CEA-F1B736FADCD0}"/>
                    </a:ext>
                  </a:extLst>
                </p:cNvPr>
                <p:cNvSpPr/>
                <p:nvPr/>
              </p:nvSpPr>
              <p:spPr>
                <a:xfrm>
                  <a:off x="2915559" y="7161395"/>
                  <a:ext cx="0" cy="9931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993140">
                      <a:moveTo>
                        <a:pt x="0" y="992911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6" name="object 4386">
                  <a:extLst>
                    <a:ext uri="{FF2B5EF4-FFF2-40B4-BE49-F238E27FC236}">
                      <a16:creationId xmlns:a16="http://schemas.microsoft.com/office/drawing/2014/main" id="{259B5DB1-F2E8-5574-0A2B-D5DD1D23869F}"/>
                    </a:ext>
                  </a:extLst>
                </p:cNvPr>
                <p:cNvSpPr/>
                <p:nvPr/>
              </p:nvSpPr>
              <p:spPr>
                <a:xfrm>
                  <a:off x="2912948" y="7135342"/>
                  <a:ext cx="8255" cy="1045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045209">
                      <a:moveTo>
                        <a:pt x="7810" y="1018971"/>
                      </a:moveTo>
                      <a:lnTo>
                        <a:pt x="0" y="1018971"/>
                      </a:lnTo>
                      <a:lnTo>
                        <a:pt x="2603" y="1045032"/>
                      </a:lnTo>
                      <a:lnTo>
                        <a:pt x="7810" y="1018971"/>
                      </a:lnTo>
                      <a:close/>
                    </a:path>
                    <a:path w="8255" h="1045209">
                      <a:moveTo>
                        <a:pt x="7810" y="26060"/>
                      </a:moveTo>
                      <a:lnTo>
                        <a:pt x="2603" y="0"/>
                      </a:lnTo>
                      <a:lnTo>
                        <a:pt x="0" y="26060"/>
                      </a:lnTo>
                      <a:lnTo>
                        <a:pt x="7810" y="2606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7" name="object 4387">
                  <a:extLst>
                    <a:ext uri="{FF2B5EF4-FFF2-40B4-BE49-F238E27FC236}">
                      <a16:creationId xmlns:a16="http://schemas.microsoft.com/office/drawing/2014/main" id="{C28139E9-A501-1AB8-F32D-0DA0ACDDBAB2}"/>
                    </a:ext>
                  </a:extLst>
                </p:cNvPr>
                <p:cNvSpPr/>
                <p:nvPr/>
              </p:nvSpPr>
              <p:spPr>
                <a:xfrm>
                  <a:off x="2571555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8" name="object 4388">
                  <a:extLst>
                    <a:ext uri="{FF2B5EF4-FFF2-40B4-BE49-F238E27FC236}">
                      <a16:creationId xmlns:a16="http://schemas.microsoft.com/office/drawing/2014/main" id="{D914CAFD-7700-B895-73D5-BD3D58B693A6}"/>
                    </a:ext>
                  </a:extLst>
                </p:cNvPr>
                <p:cNvSpPr/>
                <p:nvPr/>
              </p:nvSpPr>
              <p:spPr>
                <a:xfrm>
                  <a:off x="2574160" y="763049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99" name="object 4389">
                  <a:extLst>
                    <a:ext uri="{FF2B5EF4-FFF2-40B4-BE49-F238E27FC236}">
                      <a16:creationId xmlns:a16="http://schemas.microsoft.com/office/drawing/2014/main" id="{24FD4AEA-1F1A-68CE-CAC5-CBF3D24FFB2C}"/>
                    </a:ext>
                  </a:extLst>
                </p:cNvPr>
                <p:cNvSpPr/>
                <p:nvPr/>
              </p:nvSpPr>
              <p:spPr>
                <a:xfrm>
                  <a:off x="2571555" y="762789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0" name="object 4390">
                  <a:extLst>
                    <a:ext uri="{FF2B5EF4-FFF2-40B4-BE49-F238E27FC236}">
                      <a16:creationId xmlns:a16="http://schemas.microsoft.com/office/drawing/2014/main" id="{1A977529-601D-F29D-9828-4F87ACE55850}"/>
                    </a:ext>
                  </a:extLst>
                </p:cNvPr>
                <p:cNvSpPr/>
                <p:nvPr/>
              </p:nvSpPr>
              <p:spPr>
                <a:xfrm>
                  <a:off x="2571419" y="7630376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1" name="object 4391">
                  <a:extLst>
                    <a:ext uri="{FF2B5EF4-FFF2-40B4-BE49-F238E27FC236}">
                      <a16:creationId xmlns:a16="http://schemas.microsoft.com/office/drawing/2014/main" id="{BC67DD1E-094D-3F16-8AE6-B1443696D6C3}"/>
                    </a:ext>
                  </a:extLst>
                </p:cNvPr>
                <p:cNvSpPr/>
                <p:nvPr/>
              </p:nvSpPr>
              <p:spPr>
                <a:xfrm>
                  <a:off x="2566348" y="76304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2" name="object 4392">
                  <a:extLst>
                    <a:ext uri="{FF2B5EF4-FFF2-40B4-BE49-F238E27FC236}">
                      <a16:creationId xmlns:a16="http://schemas.microsoft.com/office/drawing/2014/main" id="{49F5C8C3-967E-B8EE-EF27-0CFF04E84E35}"/>
                    </a:ext>
                  </a:extLst>
                </p:cNvPr>
                <p:cNvSpPr/>
                <p:nvPr/>
              </p:nvSpPr>
              <p:spPr>
                <a:xfrm>
                  <a:off x="2566346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3" name="object 4393">
                  <a:extLst>
                    <a:ext uri="{FF2B5EF4-FFF2-40B4-BE49-F238E27FC236}">
                      <a16:creationId xmlns:a16="http://schemas.microsoft.com/office/drawing/2014/main" id="{0FDCFF16-86C1-D45A-FBE8-CA5C8F51D0E8}"/>
                    </a:ext>
                  </a:extLst>
                </p:cNvPr>
                <p:cNvSpPr/>
                <p:nvPr/>
              </p:nvSpPr>
              <p:spPr>
                <a:xfrm>
                  <a:off x="1675076" y="765134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4" name="object 4394">
                  <a:extLst>
                    <a:ext uri="{FF2B5EF4-FFF2-40B4-BE49-F238E27FC236}">
                      <a16:creationId xmlns:a16="http://schemas.microsoft.com/office/drawing/2014/main" id="{AECECBD9-04AF-1396-473D-BDEA07145F7A}"/>
                    </a:ext>
                  </a:extLst>
                </p:cNvPr>
                <p:cNvSpPr/>
                <p:nvPr/>
              </p:nvSpPr>
              <p:spPr>
                <a:xfrm>
                  <a:off x="1672473" y="765915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5" name="object 4395">
                  <a:extLst>
                    <a:ext uri="{FF2B5EF4-FFF2-40B4-BE49-F238E27FC236}">
                      <a16:creationId xmlns:a16="http://schemas.microsoft.com/office/drawing/2014/main" id="{FADB2958-2127-3557-BBF8-430AADB69477}"/>
                    </a:ext>
                  </a:extLst>
                </p:cNvPr>
                <p:cNvSpPr/>
                <p:nvPr/>
              </p:nvSpPr>
              <p:spPr>
                <a:xfrm>
                  <a:off x="1669868" y="765915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6" name="object 4396">
                  <a:extLst>
                    <a:ext uri="{FF2B5EF4-FFF2-40B4-BE49-F238E27FC236}">
                      <a16:creationId xmlns:a16="http://schemas.microsoft.com/office/drawing/2014/main" id="{3F894CD9-0C82-541A-1C27-7FC4B0FFB0FB}"/>
                    </a:ext>
                  </a:extLst>
                </p:cNvPr>
                <p:cNvSpPr/>
                <p:nvPr/>
              </p:nvSpPr>
              <p:spPr>
                <a:xfrm>
                  <a:off x="1672474" y="7653949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7" name="object 4397">
                  <a:extLst>
                    <a:ext uri="{FF2B5EF4-FFF2-40B4-BE49-F238E27FC236}">
                      <a16:creationId xmlns:a16="http://schemas.microsoft.com/office/drawing/2014/main" id="{DD40FD94-031B-E79C-93DB-5685B1D195F6}"/>
                    </a:ext>
                  </a:extLst>
                </p:cNvPr>
                <p:cNvSpPr/>
                <p:nvPr/>
              </p:nvSpPr>
              <p:spPr>
                <a:xfrm>
                  <a:off x="1675076" y="767740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8" name="object 4398">
                  <a:extLst>
                    <a:ext uri="{FF2B5EF4-FFF2-40B4-BE49-F238E27FC236}">
                      <a16:creationId xmlns:a16="http://schemas.microsoft.com/office/drawing/2014/main" id="{4FFC96E8-499F-366F-D260-B89BD5EAD21B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09" name="object 4399">
                  <a:extLst>
                    <a:ext uri="{FF2B5EF4-FFF2-40B4-BE49-F238E27FC236}">
                      <a16:creationId xmlns:a16="http://schemas.microsoft.com/office/drawing/2014/main" id="{DD67C758-8B02-E12F-D18E-8B8448CEECEF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0" name="object 4400">
                  <a:extLst>
                    <a:ext uri="{FF2B5EF4-FFF2-40B4-BE49-F238E27FC236}">
                      <a16:creationId xmlns:a16="http://schemas.microsoft.com/office/drawing/2014/main" id="{8EF03904-C9E4-F1AD-AB8D-B9A7D8EAA165}"/>
                    </a:ext>
                  </a:extLst>
                </p:cNvPr>
                <p:cNvSpPr/>
                <p:nvPr/>
              </p:nvSpPr>
              <p:spPr>
                <a:xfrm>
                  <a:off x="1672346" y="767987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1" name="object 4401">
                  <a:extLst>
                    <a:ext uri="{FF2B5EF4-FFF2-40B4-BE49-F238E27FC236}">
                      <a16:creationId xmlns:a16="http://schemas.microsoft.com/office/drawing/2014/main" id="{A1E770B7-E9CA-3B3E-531A-1DD0BF284027}"/>
                    </a:ext>
                  </a:extLst>
                </p:cNvPr>
                <p:cNvSpPr/>
                <p:nvPr/>
              </p:nvSpPr>
              <p:spPr>
                <a:xfrm>
                  <a:off x="1675076" y="7680005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2" name="object 4402">
                  <a:extLst>
                    <a:ext uri="{FF2B5EF4-FFF2-40B4-BE49-F238E27FC236}">
                      <a16:creationId xmlns:a16="http://schemas.microsoft.com/office/drawing/2014/main" id="{CEF1D627-AE58-97C2-3614-D5AE6FBAD9C2}"/>
                    </a:ext>
                  </a:extLst>
                </p:cNvPr>
                <p:cNvSpPr/>
                <p:nvPr/>
              </p:nvSpPr>
              <p:spPr>
                <a:xfrm>
                  <a:off x="1656829" y="6713169"/>
                  <a:ext cx="933450" cy="1889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3450" h="1889759">
                      <a:moveTo>
                        <a:pt x="0" y="0"/>
                      </a:moveTo>
                      <a:lnTo>
                        <a:pt x="932967" y="0"/>
                      </a:lnTo>
                      <a:lnTo>
                        <a:pt x="932967" y="1889379"/>
                      </a:lnTo>
                      <a:lnTo>
                        <a:pt x="0" y="1889379"/>
                      </a:lnTo>
                      <a:lnTo>
                        <a:pt x="0" y="0"/>
                      </a:lnTo>
                      <a:close/>
                    </a:path>
                    <a:path w="933450" h="1889759">
                      <a:moveTo>
                        <a:pt x="31280" y="31267"/>
                      </a:moveTo>
                      <a:lnTo>
                        <a:pt x="901700" y="31267"/>
                      </a:lnTo>
                      <a:lnTo>
                        <a:pt x="901700" y="1858111"/>
                      </a:lnTo>
                      <a:lnTo>
                        <a:pt x="31280" y="1858111"/>
                      </a:lnTo>
                      <a:lnTo>
                        <a:pt x="31280" y="31267"/>
                      </a:lnTo>
                      <a:close/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3" name="object 4403">
                  <a:extLst>
                    <a:ext uri="{FF2B5EF4-FFF2-40B4-BE49-F238E27FC236}">
                      <a16:creationId xmlns:a16="http://schemas.microsoft.com/office/drawing/2014/main" id="{3F38C67D-1707-5C82-4C13-164EBE4DB2C9}"/>
                    </a:ext>
                  </a:extLst>
                </p:cNvPr>
                <p:cNvSpPr/>
                <p:nvPr/>
              </p:nvSpPr>
              <p:spPr>
                <a:xfrm>
                  <a:off x="1664658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4" name="object 4404">
                  <a:extLst>
                    <a:ext uri="{FF2B5EF4-FFF2-40B4-BE49-F238E27FC236}">
                      <a16:creationId xmlns:a16="http://schemas.microsoft.com/office/drawing/2014/main" id="{25C5DBA7-7AC4-2936-7AF3-E492ADCD3D32}"/>
                    </a:ext>
                  </a:extLst>
                </p:cNvPr>
                <p:cNvSpPr/>
                <p:nvPr/>
              </p:nvSpPr>
              <p:spPr>
                <a:xfrm>
                  <a:off x="1656833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0"/>
                      </a:moveTo>
                      <a:lnTo>
                        <a:pt x="3128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5" name="object 4405">
                  <a:extLst>
                    <a:ext uri="{FF2B5EF4-FFF2-40B4-BE49-F238E27FC236}">
                      <a16:creationId xmlns:a16="http://schemas.microsoft.com/office/drawing/2014/main" id="{1EFCC697-02EE-619C-CBA9-1B0AAD6AFA19}"/>
                    </a:ext>
                  </a:extLst>
                </p:cNvPr>
                <p:cNvSpPr/>
                <p:nvPr/>
              </p:nvSpPr>
              <p:spPr>
                <a:xfrm>
                  <a:off x="1659450" y="6762677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603" y="0"/>
                      </a:moveTo>
                      <a:lnTo>
                        <a:pt x="2603" y="7823"/>
                      </a:ln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6" name="object 4406">
                  <a:extLst>
                    <a:ext uri="{FF2B5EF4-FFF2-40B4-BE49-F238E27FC236}">
                      <a16:creationId xmlns:a16="http://schemas.microsoft.com/office/drawing/2014/main" id="{D396B491-FDD0-5693-607B-E344DD0C034A}"/>
                    </a:ext>
                  </a:extLst>
                </p:cNvPr>
                <p:cNvSpPr/>
                <p:nvPr/>
              </p:nvSpPr>
              <p:spPr>
                <a:xfrm>
                  <a:off x="1659318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7" name="object 4407">
                  <a:extLst>
                    <a:ext uri="{FF2B5EF4-FFF2-40B4-BE49-F238E27FC236}">
                      <a16:creationId xmlns:a16="http://schemas.microsoft.com/office/drawing/2014/main" id="{45CA70AA-9967-EA90-DAC7-46225982D304}"/>
                    </a:ext>
                  </a:extLst>
                </p:cNvPr>
                <p:cNvSpPr/>
                <p:nvPr/>
              </p:nvSpPr>
              <p:spPr>
                <a:xfrm>
                  <a:off x="1659450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8" name="object 4408">
                  <a:extLst>
                    <a:ext uri="{FF2B5EF4-FFF2-40B4-BE49-F238E27FC236}">
                      <a16:creationId xmlns:a16="http://schemas.microsoft.com/office/drawing/2014/main" id="{72512EBC-13AF-193E-1A26-8D33B5F78D4E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19" name="object 4409">
                  <a:extLst>
                    <a:ext uri="{FF2B5EF4-FFF2-40B4-BE49-F238E27FC236}">
                      <a16:creationId xmlns:a16="http://schemas.microsoft.com/office/drawing/2014/main" id="{95D02FE2-855E-65FF-DC94-7C9154567C72}"/>
                    </a:ext>
                  </a:extLst>
                </p:cNvPr>
                <p:cNvSpPr/>
                <p:nvPr/>
              </p:nvSpPr>
              <p:spPr>
                <a:xfrm>
                  <a:off x="1659450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0" name="object 4410">
                  <a:extLst>
                    <a:ext uri="{FF2B5EF4-FFF2-40B4-BE49-F238E27FC236}">
                      <a16:creationId xmlns:a16="http://schemas.microsoft.com/office/drawing/2014/main" id="{A53B1597-CAFD-6208-CA75-29D54CB785E9}"/>
                    </a:ext>
                  </a:extLst>
                </p:cNvPr>
                <p:cNvSpPr/>
                <p:nvPr/>
              </p:nvSpPr>
              <p:spPr>
                <a:xfrm>
                  <a:off x="1659450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1" name="object 4411">
                  <a:extLst>
                    <a:ext uri="{FF2B5EF4-FFF2-40B4-BE49-F238E27FC236}">
                      <a16:creationId xmlns:a16="http://schemas.microsoft.com/office/drawing/2014/main" id="{6388F48E-7461-DE21-2C08-0384B873D43E}"/>
                    </a:ext>
                  </a:extLst>
                </p:cNvPr>
                <p:cNvSpPr/>
                <p:nvPr/>
              </p:nvSpPr>
              <p:spPr>
                <a:xfrm>
                  <a:off x="1659450" y="6765282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2" name="object 4412">
                  <a:extLst>
                    <a:ext uri="{FF2B5EF4-FFF2-40B4-BE49-F238E27FC236}">
                      <a16:creationId xmlns:a16="http://schemas.microsoft.com/office/drawing/2014/main" id="{C7EC1A2B-ABB4-B2CA-67D4-C512E38EB525}"/>
                    </a:ext>
                  </a:extLst>
                </p:cNvPr>
                <p:cNvSpPr/>
                <p:nvPr/>
              </p:nvSpPr>
              <p:spPr>
                <a:xfrm>
                  <a:off x="1659450" y="681740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2603" y="5206"/>
                      </a:ln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3" name="object 4413">
                  <a:extLst>
                    <a:ext uri="{FF2B5EF4-FFF2-40B4-BE49-F238E27FC236}">
                      <a16:creationId xmlns:a16="http://schemas.microsoft.com/office/drawing/2014/main" id="{DEE97538-89F2-9409-43DD-3B34B7190DB6}"/>
                    </a:ext>
                  </a:extLst>
                </p:cNvPr>
                <p:cNvSpPr/>
                <p:nvPr/>
              </p:nvSpPr>
              <p:spPr>
                <a:xfrm>
                  <a:off x="1659318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4" name="object 4414">
                  <a:extLst>
                    <a:ext uri="{FF2B5EF4-FFF2-40B4-BE49-F238E27FC236}">
                      <a16:creationId xmlns:a16="http://schemas.microsoft.com/office/drawing/2014/main" id="{C2439D6A-7675-6107-8C26-403730EF4339}"/>
                    </a:ext>
                  </a:extLst>
                </p:cNvPr>
                <p:cNvSpPr/>
                <p:nvPr/>
              </p:nvSpPr>
              <p:spPr>
                <a:xfrm>
                  <a:off x="1659450" y="6817411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5" name="object 4415">
                  <a:extLst>
                    <a:ext uri="{FF2B5EF4-FFF2-40B4-BE49-F238E27FC236}">
                      <a16:creationId xmlns:a16="http://schemas.microsoft.com/office/drawing/2014/main" id="{F9B6281E-48CE-902B-5599-04BFE0619841}"/>
                    </a:ext>
                  </a:extLst>
                </p:cNvPr>
                <p:cNvSpPr/>
                <p:nvPr/>
              </p:nvSpPr>
              <p:spPr>
                <a:xfrm>
                  <a:off x="1659450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6" name="object 4416">
                  <a:extLst>
                    <a:ext uri="{FF2B5EF4-FFF2-40B4-BE49-F238E27FC236}">
                      <a16:creationId xmlns:a16="http://schemas.microsoft.com/office/drawing/2014/main" id="{BD18C0F5-9CA1-DAE1-2FA3-3AAF7BA337EE}"/>
                    </a:ext>
                  </a:extLst>
                </p:cNvPr>
                <p:cNvSpPr/>
                <p:nvPr/>
              </p:nvSpPr>
              <p:spPr>
                <a:xfrm>
                  <a:off x="1659450" y="682001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7" name="object 4417">
                  <a:extLst>
                    <a:ext uri="{FF2B5EF4-FFF2-40B4-BE49-F238E27FC236}">
                      <a16:creationId xmlns:a16="http://schemas.microsoft.com/office/drawing/2014/main" id="{1719539F-B023-0C37-1131-3434CB2C7B2A}"/>
                    </a:ext>
                  </a:extLst>
                </p:cNvPr>
                <p:cNvSpPr/>
                <p:nvPr/>
              </p:nvSpPr>
              <p:spPr>
                <a:xfrm>
                  <a:off x="170896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07" y="0"/>
                      </a:lnTo>
                      <a:lnTo>
                        <a:pt x="5207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8" name="object 4418">
                  <a:extLst>
                    <a:ext uri="{FF2B5EF4-FFF2-40B4-BE49-F238E27FC236}">
                      <a16:creationId xmlns:a16="http://schemas.microsoft.com/office/drawing/2014/main" id="{97AED179-E82B-00A8-CE0B-9675802354DC}"/>
                    </a:ext>
                  </a:extLst>
                </p:cNvPr>
                <p:cNvSpPr/>
                <p:nvPr/>
              </p:nvSpPr>
              <p:spPr>
                <a:xfrm>
                  <a:off x="1706355" y="671577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29" name="object 4419">
                  <a:extLst>
                    <a:ext uri="{FF2B5EF4-FFF2-40B4-BE49-F238E27FC236}">
                      <a16:creationId xmlns:a16="http://schemas.microsoft.com/office/drawing/2014/main" id="{61AEB875-44BD-9419-078D-2363E086C3CB}"/>
                    </a:ext>
                  </a:extLst>
                </p:cNvPr>
                <p:cNvSpPr/>
                <p:nvPr/>
              </p:nvSpPr>
              <p:spPr>
                <a:xfrm>
                  <a:off x="1706228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0" name="object 4420">
                  <a:extLst>
                    <a:ext uri="{FF2B5EF4-FFF2-40B4-BE49-F238E27FC236}">
                      <a16:creationId xmlns:a16="http://schemas.microsoft.com/office/drawing/2014/main" id="{5259FFEE-A1C3-2F3E-FA1C-523AD87291A2}"/>
                    </a:ext>
                  </a:extLst>
                </p:cNvPr>
                <p:cNvSpPr/>
                <p:nvPr/>
              </p:nvSpPr>
              <p:spPr>
                <a:xfrm>
                  <a:off x="170635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1" name="object 4421">
                  <a:extLst>
                    <a:ext uri="{FF2B5EF4-FFF2-40B4-BE49-F238E27FC236}">
                      <a16:creationId xmlns:a16="http://schemas.microsoft.com/office/drawing/2014/main" id="{D1D1D042-131D-3383-FFDF-5478421984BB}"/>
                    </a:ext>
                  </a:extLst>
                </p:cNvPr>
                <p:cNvSpPr/>
                <p:nvPr/>
              </p:nvSpPr>
              <p:spPr>
                <a:xfrm>
                  <a:off x="1708833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2" name="object 4422">
                  <a:extLst>
                    <a:ext uri="{FF2B5EF4-FFF2-40B4-BE49-F238E27FC236}">
                      <a16:creationId xmlns:a16="http://schemas.microsoft.com/office/drawing/2014/main" id="{EDBF8ABB-FC64-C6B5-F0B3-93F5FA311629}"/>
                    </a:ext>
                  </a:extLst>
                </p:cNvPr>
                <p:cNvSpPr/>
                <p:nvPr/>
              </p:nvSpPr>
              <p:spPr>
                <a:xfrm>
                  <a:off x="1708962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3" name="object 4423">
                  <a:extLst>
                    <a:ext uri="{FF2B5EF4-FFF2-40B4-BE49-F238E27FC236}">
                      <a16:creationId xmlns:a16="http://schemas.microsoft.com/office/drawing/2014/main" id="{42D2B376-7410-1BFC-74F5-681C97308236}"/>
                    </a:ext>
                  </a:extLst>
                </p:cNvPr>
                <p:cNvSpPr/>
                <p:nvPr/>
              </p:nvSpPr>
              <p:spPr>
                <a:xfrm>
                  <a:off x="1708962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4" name="object 4424">
                  <a:extLst>
                    <a:ext uri="{FF2B5EF4-FFF2-40B4-BE49-F238E27FC236}">
                      <a16:creationId xmlns:a16="http://schemas.microsoft.com/office/drawing/2014/main" id="{6CB7632C-D983-D92D-8ECD-8DBF3F9A869B}"/>
                    </a:ext>
                  </a:extLst>
                </p:cNvPr>
                <p:cNvSpPr/>
                <p:nvPr/>
              </p:nvSpPr>
              <p:spPr>
                <a:xfrm>
                  <a:off x="1706359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5" name="object 4425">
                  <a:extLst>
                    <a:ext uri="{FF2B5EF4-FFF2-40B4-BE49-F238E27FC236}">
                      <a16:creationId xmlns:a16="http://schemas.microsoft.com/office/drawing/2014/main" id="{91C454C1-0676-6042-D201-02D9F05877A3}"/>
                    </a:ext>
                  </a:extLst>
                </p:cNvPr>
                <p:cNvSpPr/>
                <p:nvPr/>
              </p:nvSpPr>
              <p:spPr>
                <a:xfrm>
                  <a:off x="1711565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6" name="object 4426">
                  <a:extLst>
                    <a:ext uri="{FF2B5EF4-FFF2-40B4-BE49-F238E27FC236}">
                      <a16:creationId xmlns:a16="http://schemas.microsoft.com/office/drawing/2014/main" id="{32EB8FA7-8747-CE25-2A6F-FB420C97BD0C}"/>
                    </a:ext>
                  </a:extLst>
                </p:cNvPr>
                <p:cNvSpPr/>
                <p:nvPr/>
              </p:nvSpPr>
              <p:spPr>
                <a:xfrm>
                  <a:off x="1761074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0"/>
                      </a:moveTo>
                      <a:lnTo>
                        <a:pt x="5219" y="0"/>
                      </a:lnTo>
                      <a:lnTo>
                        <a:pt x="5219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7" name="object 4427">
                  <a:extLst>
                    <a:ext uri="{FF2B5EF4-FFF2-40B4-BE49-F238E27FC236}">
                      <a16:creationId xmlns:a16="http://schemas.microsoft.com/office/drawing/2014/main" id="{353C4903-4647-C5D6-11A2-96DE76EFE0D1}"/>
                    </a:ext>
                  </a:extLst>
                </p:cNvPr>
                <p:cNvSpPr/>
                <p:nvPr/>
              </p:nvSpPr>
              <p:spPr>
                <a:xfrm>
                  <a:off x="1761074" y="671577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8" name="object 4428">
                  <a:extLst>
                    <a:ext uri="{FF2B5EF4-FFF2-40B4-BE49-F238E27FC236}">
                      <a16:creationId xmlns:a16="http://schemas.microsoft.com/office/drawing/2014/main" id="{02F197C7-4C36-706C-8819-C10669F5EF68}"/>
                    </a:ext>
                  </a:extLst>
                </p:cNvPr>
                <p:cNvSpPr/>
                <p:nvPr/>
              </p:nvSpPr>
              <p:spPr>
                <a:xfrm>
                  <a:off x="1760944" y="6715645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39" name="object 4429">
                  <a:extLst>
                    <a:ext uri="{FF2B5EF4-FFF2-40B4-BE49-F238E27FC236}">
                      <a16:creationId xmlns:a16="http://schemas.microsoft.com/office/drawing/2014/main" id="{BE730CD3-974D-1498-50C4-1BFEB76FE575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0" name="object 4430">
                  <a:extLst>
                    <a:ext uri="{FF2B5EF4-FFF2-40B4-BE49-F238E27FC236}">
                      <a16:creationId xmlns:a16="http://schemas.microsoft.com/office/drawing/2014/main" id="{5DB029A9-9F4F-10A9-254C-E6AB42A9514A}"/>
                    </a:ext>
                  </a:extLst>
                </p:cNvPr>
                <p:cNvSpPr/>
                <p:nvPr/>
              </p:nvSpPr>
              <p:spPr>
                <a:xfrm>
                  <a:off x="1763692" y="671837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1" name="object 4431">
                  <a:extLst>
                    <a:ext uri="{FF2B5EF4-FFF2-40B4-BE49-F238E27FC236}">
                      <a16:creationId xmlns:a16="http://schemas.microsoft.com/office/drawing/2014/main" id="{16F39F5A-9199-8A14-C6FC-9EA75F5EEE25}"/>
                    </a:ext>
                  </a:extLst>
                </p:cNvPr>
                <p:cNvSpPr/>
                <p:nvPr/>
              </p:nvSpPr>
              <p:spPr>
                <a:xfrm>
                  <a:off x="1761077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2" name="object 4432">
                  <a:extLst>
                    <a:ext uri="{FF2B5EF4-FFF2-40B4-BE49-F238E27FC236}">
                      <a16:creationId xmlns:a16="http://schemas.microsoft.com/office/drawing/2014/main" id="{608129A9-C1EE-A335-2031-279C9A6217CD}"/>
                    </a:ext>
                  </a:extLst>
                </p:cNvPr>
                <p:cNvSpPr/>
                <p:nvPr/>
              </p:nvSpPr>
              <p:spPr>
                <a:xfrm>
                  <a:off x="176369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3" name="object 4433">
                  <a:extLst>
                    <a:ext uri="{FF2B5EF4-FFF2-40B4-BE49-F238E27FC236}">
                      <a16:creationId xmlns:a16="http://schemas.microsoft.com/office/drawing/2014/main" id="{2A83270C-BFA6-B303-EE9C-8CB57E501F98}"/>
                    </a:ext>
                  </a:extLst>
                </p:cNvPr>
                <p:cNvSpPr/>
                <p:nvPr/>
              </p:nvSpPr>
              <p:spPr>
                <a:xfrm>
                  <a:off x="2576779" y="6720981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4" name="object 4434">
                  <a:extLst>
                    <a:ext uri="{FF2B5EF4-FFF2-40B4-BE49-F238E27FC236}">
                      <a16:creationId xmlns:a16="http://schemas.microsoft.com/office/drawing/2014/main" id="{F3989117-5094-48D7-1D0B-38EBFF74EA84}"/>
                    </a:ext>
                  </a:extLst>
                </p:cNvPr>
                <p:cNvSpPr/>
                <p:nvPr/>
              </p:nvSpPr>
              <p:spPr>
                <a:xfrm>
                  <a:off x="2558531" y="6713168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0"/>
                      </a:moveTo>
                      <a:lnTo>
                        <a:pt x="0" y="3126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5" name="object 4435">
                  <a:extLst>
                    <a:ext uri="{FF2B5EF4-FFF2-40B4-BE49-F238E27FC236}">
                      <a16:creationId xmlns:a16="http://schemas.microsoft.com/office/drawing/2014/main" id="{FA8B884A-C13B-B9CB-C44D-22D70D1194BC}"/>
                    </a:ext>
                  </a:extLst>
                </p:cNvPr>
                <p:cNvSpPr/>
                <p:nvPr/>
              </p:nvSpPr>
              <p:spPr>
                <a:xfrm>
                  <a:off x="2587194" y="676267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2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6" name="object 4436">
                  <a:extLst>
                    <a:ext uri="{FF2B5EF4-FFF2-40B4-BE49-F238E27FC236}">
                      <a16:creationId xmlns:a16="http://schemas.microsoft.com/office/drawing/2014/main" id="{7AF588B3-CD33-9E3A-5896-08B5D36C7349}"/>
                    </a:ext>
                  </a:extLst>
                </p:cNvPr>
                <p:cNvSpPr/>
                <p:nvPr/>
              </p:nvSpPr>
              <p:spPr>
                <a:xfrm>
                  <a:off x="2587066" y="676255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7" name="object 4437">
                  <a:extLst>
                    <a:ext uri="{FF2B5EF4-FFF2-40B4-BE49-F238E27FC236}">
                      <a16:creationId xmlns:a16="http://schemas.microsoft.com/office/drawing/2014/main" id="{C779EBDC-8209-1DF9-5287-CC3F8DBB7C8B}"/>
                    </a:ext>
                  </a:extLst>
                </p:cNvPr>
                <p:cNvSpPr/>
                <p:nvPr/>
              </p:nvSpPr>
              <p:spPr>
                <a:xfrm>
                  <a:off x="2587194" y="676267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8" name="object 4438">
                  <a:extLst>
                    <a:ext uri="{FF2B5EF4-FFF2-40B4-BE49-F238E27FC236}">
                      <a16:creationId xmlns:a16="http://schemas.microsoft.com/office/drawing/2014/main" id="{919FB83E-39AA-81D8-C2A0-D5BE276E21B2}"/>
                    </a:ext>
                  </a:extLst>
                </p:cNvPr>
                <p:cNvSpPr/>
                <p:nvPr/>
              </p:nvSpPr>
              <p:spPr>
                <a:xfrm>
                  <a:off x="2587194" y="6765283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49" name="object 4439">
                  <a:extLst>
                    <a:ext uri="{FF2B5EF4-FFF2-40B4-BE49-F238E27FC236}">
                      <a16:creationId xmlns:a16="http://schemas.microsoft.com/office/drawing/2014/main" id="{031F7000-D9EF-68E8-9044-E5955F28C2F8}"/>
                    </a:ext>
                  </a:extLst>
                </p:cNvPr>
                <p:cNvSpPr/>
                <p:nvPr/>
              </p:nvSpPr>
              <p:spPr>
                <a:xfrm>
                  <a:off x="2587194" y="6762680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2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0" name="object 4440">
                  <a:extLst>
                    <a:ext uri="{FF2B5EF4-FFF2-40B4-BE49-F238E27FC236}">
                      <a16:creationId xmlns:a16="http://schemas.microsoft.com/office/drawing/2014/main" id="{EC2EE567-3816-B5AE-DA65-BDFF8D3D25B2}"/>
                    </a:ext>
                  </a:extLst>
                </p:cNvPr>
                <p:cNvSpPr/>
                <p:nvPr/>
              </p:nvSpPr>
              <p:spPr>
                <a:xfrm>
                  <a:off x="2584591" y="676528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1" name="object 4441">
                  <a:extLst>
                    <a:ext uri="{FF2B5EF4-FFF2-40B4-BE49-F238E27FC236}">
                      <a16:creationId xmlns:a16="http://schemas.microsoft.com/office/drawing/2014/main" id="{95738315-C486-6D8A-01FF-E25BE134352C}"/>
                    </a:ext>
                  </a:extLst>
                </p:cNvPr>
                <p:cNvSpPr/>
                <p:nvPr/>
              </p:nvSpPr>
              <p:spPr>
                <a:xfrm>
                  <a:off x="2587194" y="681740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2" name="object 4442">
                  <a:extLst>
                    <a:ext uri="{FF2B5EF4-FFF2-40B4-BE49-F238E27FC236}">
                      <a16:creationId xmlns:a16="http://schemas.microsoft.com/office/drawing/2014/main" id="{179C29F3-792F-B96F-08AD-3506896AC69D}"/>
                    </a:ext>
                  </a:extLst>
                </p:cNvPr>
                <p:cNvSpPr/>
                <p:nvPr/>
              </p:nvSpPr>
              <p:spPr>
                <a:xfrm>
                  <a:off x="2587066" y="6814680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3" name="object 4443">
                  <a:extLst>
                    <a:ext uri="{FF2B5EF4-FFF2-40B4-BE49-F238E27FC236}">
                      <a16:creationId xmlns:a16="http://schemas.microsoft.com/office/drawing/2014/main" id="{66C98C54-F76F-3743-225A-0789783AEDFF}"/>
                    </a:ext>
                  </a:extLst>
                </p:cNvPr>
                <p:cNvSpPr/>
                <p:nvPr/>
              </p:nvSpPr>
              <p:spPr>
                <a:xfrm>
                  <a:off x="2587194" y="6814807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</a:path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4" name="object 4444">
                  <a:extLst>
                    <a:ext uri="{FF2B5EF4-FFF2-40B4-BE49-F238E27FC236}">
                      <a16:creationId xmlns:a16="http://schemas.microsoft.com/office/drawing/2014/main" id="{2158D560-D5F0-C474-5C94-75E2AA998159}"/>
                    </a:ext>
                  </a:extLst>
                </p:cNvPr>
                <p:cNvSpPr/>
                <p:nvPr/>
              </p:nvSpPr>
              <p:spPr>
                <a:xfrm>
                  <a:off x="2584591" y="682001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5" name="object 4445">
                  <a:extLst>
                    <a:ext uri="{FF2B5EF4-FFF2-40B4-BE49-F238E27FC236}">
                      <a16:creationId xmlns:a16="http://schemas.microsoft.com/office/drawing/2014/main" id="{E373BBD4-65E2-2B95-B8A6-8A0988196D06}"/>
                    </a:ext>
                  </a:extLst>
                </p:cNvPr>
                <p:cNvSpPr/>
                <p:nvPr/>
              </p:nvSpPr>
              <p:spPr>
                <a:xfrm>
                  <a:off x="2532465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19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6" name="object 4446">
                  <a:extLst>
                    <a:ext uri="{FF2B5EF4-FFF2-40B4-BE49-F238E27FC236}">
                      <a16:creationId xmlns:a16="http://schemas.microsoft.com/office/drawing/2014/main" id="{D025C6B6-FCA0-BB61-E45C-41FBF668B7A2}"/>
                    </a:ext>
                  </a:extLst>
                </p:cNvPr>
                <p:cNvSpPr/>
                <p:nvPr/>
              </p:nvSpPr>
              <p:spPr>
                <a:xfrm>
                  <a:off x="2537684" y="671577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7" name="object 4447">
                  <a:extLst>
                    <a:ext uri="{FF2B5EF4-FFF2-40B4-BE49-F238E27FC236}">
                      <a16:creationId xmlns:a16="http://schemas.microsoft.com/office/drawing/2014/main" id="{BCC845EE-2026-7B18-CD39-E8672A5412C1}"/>
                    </a:ext>
                  </a:extLst>
                </p:cNvPr>
                <p:cNvSpPr/>
                <p:nvPr/>
              </p:nvSpPr>
              <p:spPr>
                <a:xfrm>
                  <a:off x="2540162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8" name="object 4448">
                  <a:extLst>
                    <a:ext uri="{FF2B5EF4-FFF2-40B4-BE49-F238E27FC236}">
                      <a16:creationId xmlns:a16="http://schemas.microsoft.com/office/drawing/2014/main" id="{DA913AED-AFC8-3D7A-D310-39D321789790}"/>
                    </a:ext>
                  </a:extLst>
                </p:cNvPr>
                <p:cNvSpPr/>
                <p:nvPr/>
              </p:nvSpPr>
              <p:spPr>
                <a:xfrm>
                  <a:off x="2537686" y="6715771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59" name="object 4449">
                  <a:extLst>
                    <a:ext uri="{FF2B5EF4-FFF2-40B4-BE49-F238E27FC236}">
                      <a16:creationId xmlns:a16="http://schemas.microsoft.com/office/drawing/2014/main" id="{13C929C9-38FB-CB01-843C-7823106E0420}"/>
                    </a:ext>
                  </a:extLst>
                </p:cNvPr>
                <p:cNvSpPr/>
                <p:nvPr/>
              </p:nvSpPr>
              <p:spPr>
                <a:xfrm>
                  <a:off x="2537557" y="671564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0" name="object 4450">
                  <a:extLst>
                    <a:ext uri="{FF2B5EF4-FFF2-40B4-BE49-F238E27FC236}">
                      <a16:creationId xmlns:a16="http://schemas.microsoft.com/office/drawing/2014/main" id="{D273DAAB-0D6B-BC83-9624-7DADA01530C8}"/>
                    </a:ext>
                  </a:extLst>
                </p:cNvPr>
                <p:cNvSpPr/>
                <p:nvPr/>
              </p:nvSpPr>
              <p:spPr>
                <a:xfrm>
                  <a:off x="2532463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19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1" name="object 4451">
                  <a:extLst>
                    <a:ext uri="{FF2B5EF4-FFF2-40B4-BE49-F238E27FC236}">
                      <a16:creationId xmlns:a16="http://schemas.microsoft.com/office/drawing/2014/main" id="{108F590C-15BF-8BB2-D686-8BDE02E4617F}"/>
                    </a:ext>
                  </a:extLst>
                </p:cNvPr>
                <p:cNvSpPr/>
                <p:nvPr/>
              </p:nvSpPr>
              <p:spPr>
                <a:xfrm>
                  <a:off x="2532463" y="671577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2" name="object 4452">
                  <a:extLst>
                    <a:ext uri="{FF2B5EF4-FFF2-40B4-BE49-F238E27FC236}">
                      <a16:creationId xmlns:a16="http://schemas.microsoft.com/office/drawing/2014/main" id="{4384BAF5-BA89-B167-D96F-D82701125735}"/>
                    </a:ext>
                  </a:extLst>
                </p:cNvPr>
                <p:cNvSpPr/>
                <p:nvPr/>
              </p:nvSpPr>
              <p:spPr>
                <a:xfrm>
                  <a:off x="2532463" y="6715771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3" name="object 4453">
                  <a:extLst>
                    <a:ext uri="{FF2B5EF4-FFF2-40B4-BE49-F238E27FC236}">
                      <a16:creationId xmlns:a16="http://schemas.microsoft.com/office/drawing/2014/main" id="{94E0E75E-7941-B774-A030-EFE7785B9EDC}"/>
                    </a:ext>
                  </a:extLst>
                </p:cNvPr>
                <p:cNvSpPr/>
                <p:nvPr/>
              </p:nvSpPr>
              <p:spPr>
                <a:xfrm>
                  <a:off x="2535080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4" name="object 4454">
                  <a:extLst>
                    <a:ext uri="{FF2B5EF4-FFF2-40B4-BE49-F238E27FC236}">
                      <a16:creationId xmlns:a16="http://schemas.microsoft.com/office/drawing/2014/main" id="{0263BFB7-1077-0255-1703-AED1204F038C}"/>
                    </a:ext>
                  </a:extLst>
                </p:cNvPr>
                <p:cNvSpPr/>
                <p:nvPr/>
              </p:nvSpPr>
              <p:spPr>
                <a:xfrm>
                  <a:off x="2480350" y="6713168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  <a:lnTo>
                        <a:pt x="520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5" name="object 4455">
                  <a:extLst>
                    <a:ext uri="{FF2B5EF4-FFF2-40B4-BE49-F238E27FC236}">
                      <a16:creationId xmlns:a16="http://schemas.microsoft.com/office/drawing/2014/main" id="{1C6F4BA3-5FB5-4CB4-D4E8-F8882C292600}"/>
                    </a:ext>
                  </a:extLst>
                </p:cNvPr>
                <p:cNvSpPr/>
                <p:nvPr/>
              </p:nvSpPr>
              <p:spPr>
                <a:xfrm>
                  <a:off x="2485557" y="671577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6" name="object 4456">
                  <a:extLst>
                    <a:ext uri="{FF2B5EF4-FFF2-40B4-BE49-F238E27FC236}">
                      <a16:creationId xmlns:a16="http://schemas.microsoft.com/office/drawing/2014/main" id="{FEAD8139-DF35-F34A-A3DD-8871DA644E23}"/>
                    </a:ext>
                  </a:extLst>
                </p:cNvPr>
                <p:cNvSpPr/>
                <p:nvPr/>
              </p:nvSpPr>
              <p:spPr>
                <a:xfrm>
                  <a:off x="2485428" y="671564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7" name="object 4457">
                  <a:extLst>
                    <a:ext uri="{FF2B5EF4-FFF2-40B4-BE49-F238E27FC236}">
                      <a16:creationId xmlns:a16="http://schemas.microsoft.com/office/drawing/2014/main" id="{5F01B861-0B01-BD51-D869-99F18F1B8603}"/>
                    </a:ext>
                  </a:extLst>
                </p:cNvPr>
                <p:cNvSpPr/>
                <p:nvPr/>
              </p:nvSpPr>
              <p:spPr>
                <a:xfrm>
                  <a:off x="2480349" y="671316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8" name="object 4458">
                  <a:extLst>
                    <a:ext uri="{FF2B5EF4-FFF2-40B4-BE49-F238E27FC236}">
                      <a16:creationId xmlns:a16="http://schemas.microsoft.com/office/drawing/2014/main" id="{4BE220C1-AF56-95F6-41D3-D73E0B9174BB}"/>
                    </a:ext>
                  </a:extLst>
                </p:cNvPr>
                <p:cNvSpPr/>
                <p:nvPr/>
              </p:nvSpPr>
              <p:spPr>
                <a:xfrm>
                  <a:off x="2480349" y="671837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69" name="object 4459">
                  <a:extLst>
                    <a:ext uri="{FF2B5EF4-FFF2-40B4-BE49-F238E27FC236}">
                      <a16:creationId xmlns:a16="http://schemas.microsoft.com/office/drawing/2014/main" id="{D1451783-D1F8-BD32-9FE2-4A8C785D7658}"/>
                    </a:ext>
                  </a:extLst>
                </p:cNvPr>
                <p:cNvSpPr/>
                <p:nvPr/>
              </p:nvSpPr>
              <p:spPr>
                <a:xfrm>
                  <a:off x="2477744" y="6715771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0" name="object 4460">
                  <a:extLst>
                    <a:ext uri="{FF2B5EF4-FFF2-40B4-BE49-F238E27FC236}">
                      <a16:creationId xmlns:a16="http://schemas.microsoft.com/office/drawing/2014/main" id="{F3EB4B9A-5F69-3382-6D70-13CC4B990101}"/>
                    </a:ext>
                  </a:extLst>
                </p:cNvPr>
                <p:cNvSpPr/>
                <p:nvPr/>
              </p:nvSpPr>
              <p:spPr>
                <a:xfrm>
                  <a:off x="2482952" y="671316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1" name="object 4461">
                  <a:extLst>
                    <a:ext uri="{FF2B5EF4-FFF2-40B4-BE49-F238E27FC236}">
                      <a16:creationId xmlns:a16="http://schemas.microsoft.com/office/drawing/2014/main" id="{0161F7D1-EBDB-082B-BA33-9DD47DF3262D}"/>
                    </a:ext>
                  </a:extLst>
                </p:cNvPr>
                <p:cNvSpPr/>
                <p:nvPr/>
              </p:nvSpPr>
              <p:spPr>
                <a:xfrm>
                  <a:off x="1664658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0" y="5206"/>
                      </a:moveTo>
                      <a:lnTo>
                        <a:pt x="5207" y="5206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2" name="object 4462">
                  <a:extLst>
                    <a:ext uri="{FF2B5EF4-FFF2-40B4-BE49-F238E27FC236}">
                      <a16:creationId xmlns:a16="http://schemas.microsoft.com/office/drawing/2014/main" id="{7B9040E5-F9D8-4244-EC34-1643E9C9D240}"/>
                    </a:ext>
                  </a:extLst>
                </p:cNvPr>
                <p:cNvSpPr/>
                <p:nvPr/>
              </p:nvSpPr>
              <p:spPr>
                <a:xfrm>
                  <a:off x="1656833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0" y="31267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3" name="object 4463">
                  <a:extLst>
                    <a:ext uri="{FF2B5EF4-FFF2-40B4-BE49-F238E27FC236}">
                      <a16:creationId xmlns:a16="http://schemas.microsoft.com/office/drawing/2014/main" id="{E8888D3A-41AB-63A8-F0C7-7416EC914190}"/>
                    </a:ext>
                  </a:extLst>
                </p:cNvPr>
                <p:cNvSpPr/>
                <p:nvPr/>
              </p:nvSpPr>
              <p:spPr>
                <a:xfrm>
                  <a:off x="1659450" y="854521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4" name="object 4464">
                  <a:extLst>
                    <a:ext uri="{FF2B5EF4-FFF2-40B4-BE49-F238E27FC236}">
                      <a16:creationId xmlns:a16="http://schemas.microsoft.com/office/drawing/2014/main" id="{52AB3848-29B5-F35E-8D75-D7FE1826DB49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5" name="object 4465">
                  <a:extLst>
                    <a:ext uri="{FF2B5EF4-FFF2-40B4-BE49-F238E27FC236}">
                      <a16:creationId xmlns:a16="http://schemas.microsoft.com/office/drawing/2014/main" id="{A2475774-8CDB-930B-D96E-243F56453AC0}"/>
                    </a:ext>
                  </a:extLst>
                </p:cNvPr>
                <p:cNvSpPr/>
                <p:nvPr/>
              </p:nvSpPr>
              <p:spPr>
                <a:xfrm>
                  <a:off x="1659323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6" name="object 4466">
                  <a:extLst>
                    <a:ext uri="{FF2B5EF4-FFF2-40B4-BE49-F238E27FC236}">
                      <a16:creationId xmlns:a16="http://schemas.microsoft.com/office/drawing/2014/main" id="{34C5275B-5823-5711-EB71-A847E6AC7EF7}"/>
                    </a:ext>
                  </a:extLst>
                </p:cNvPr>
                <p:cNvSpPr/>
                <p:nvPr/>
              </p:nvSpPr>
              <p:spPr>
                <a:xfrm>
                  <a:off x="1659450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7" name="object 4467">
                  <a:extLst>
                    <a:ext uri="{FF2B5EF4-FFF2-40B4-BE49-F238E27FC236}">
                      <a16:creationId xmlns:a16="http://schemas.microsoft.com/office/drawing/2014/main" id="{0487A247-5431-F825-9DF6-215AC1320031}"/>
                    </a:ext>
                  </a:extLst>
                </p:cNvPr>
                <p:cNvSpPr/>
                <p:nvPr/>
              </p:nvSpPr>
              <p:spPr>
                <a:xfrm>
                  <a:off x="1659323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8" name="object 4468">
                  <a:extLst>
                    <a:ext uri="{FF2B5EF4-FFF2-40B4-BE49-F238E27FC236}">
                      <a16:creationId xmlns:a16="http://schemas.microsoft.com/office/drawing/2014/main" id="{4CB4E2B4-3055-711D-7849-C9EE79E407EB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79" name="object 4469">
                  <a:extLst>
                    <a:ext uri="{FF2B5EF4-FFF2-40B4-BE49-F238E27FC236}">
                      <a16:creationId xmlns:a16="http://schemas.microsoft.com/office/drawing/2014/main" id="{16C8EDC2-B7A0-0626-A874-0EC79F303626}"/>
                    </a:ext>
                  </a:extLst>
                </p:cNvPr>
                <p:cNvSpPr/>
                <p:nvPr/>
              </p:nvSpPr>
              <p:spPr>
                <a:xfrm>
                  <a:off x="1659450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0" name="object 4470">
                  <a:extLst>
                    <a:ext uri="{FF2B5EF4-FFF2-40B4-BE49-F238E27FC236}">
                      <a16:creationId xmlns:a16="http://schemas.microsoft.com/office/drawing/2014/main" id="{97EEB740-FE3C-2E9B-B39A-B2B1A471C87B}"/>
                    </a:ext>
                  </a:extLst>
                </p:cNvPr>
                <p:cNvSpPr/>
                <p:nvPr/>
              </p:nvSpPr>
              <p:spPr>
                <a:xfrm>
                  <a:off x="1659450" y="855042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1" name="object 4471">
                  <a:extLst>
                    <a:ext uri="{FF2B5EF4-FFF2-40B4-BE49-F238E27FC236}">
                      <a16:creationId xmlns:a16="http://schemas.microsoft.com/office/drawing/2014/main" id="{E125A0BF-4B88-B197-76E3-59AFA8E28017}"/>
                    </a:ext>
                  </a:extLst>
                </p:cNvPr>
                <p:cNvSpPr/>
                <p:nvPr/>
              </p:nvSpPr>
              <p:spPr>
                <a:xfrm>
                  <a:off x="1659450" y="8493092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520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2" name="object 4472">
                  <a:extLst>
                    <a:ext uri="{FF2B5EF4-FFF2-40B4-BE49-F238E27FC236}">
                      <a16:creationId xmlns:a16="http://schemas.microsoft.com/office/drawing/2014/main" id="{4B33EB6D-53BE-2DB7-AEF0-43B5397EDE03}"/>
                    </a:ext>
                  </a:extLst>
                </p:cNvPr>
                <p:cNvSpPr/>
                <p:nvPr/>
              </p:nvSpPr>
              <p:spPr>
                <a:xfrm>
                  <a:off x="1659450" y="8498299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3" name="object 4473">
                  <a:extLst>
                    <a:ext uri="{FF2B5EF4-FFF2-40B4-BE49-F238E27FC236}">
                      <a16:creationId xmlns:a16="http://schemas.microsoft.com/office/drawing/2014/main" id="{379B1039-715C-3D14-56C2-7B36F95D5512}"/>
                    </a:ext>
                  </a:extLst>
                </p:cNvPr>
                <p:cNvSpPr/>
                <p:nvPr/>
              </p:nvSpPr>
              <p:spPr>
                <a:xfrm>
                  <a:off x="1659450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4" name="object 4474">
                  <a:extLst>
                    <a:ext uri="{FF2B5EF4-FFF2-40B4-BE49-F238E27FC236}">
                      <a16:creationId xmlns:a16="http://schemas.microsoft.com/office/drawing/2014/main" id="{36707CD2-F2E8-35D6-D9AC-3673A94D31CD}"/>
                    </a:ext>
                  </a:extLst>
                </p:cNvPr>
                <p:cNvSpPr/>
                <p:nvPr/>
              </p:nvSpPr>
              <p:spPr>
                <a:xfrm>
                  <a:off x="1659450" y="849569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5" name="object 4475">
                  <a:extLst>
                    <a:ext uri="{FF2B5EF4-FFF2-40B4-BE49-F238E27FC236}">
                      <a16:creationId xmlns:a16="http://schemas.microsoft.com/office/drawing/2014/main" id="{852EC4B0-EAF2-EB8F-436B-B8ABC8EC3038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03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6" name="object 4476">
                  <a:extLst>
                    <a:ext uri="{FF2B5EF4-FFF2-40B4-BE49-F238E27FC236}">
                      <a16:creationId xmlns:a16="http://schemas.microsoft.com/office/drawing/2014/main" id="{9AC26FBD-C53D-88BC-9117-E54DF251F582}"/>
                    </a:ext>
                  </a:extLst>
                </p:cNvPr>
                <p:cNvSpPr/>
                <p:nvPr/>
              </p:nvSpPr>
              <p:spPr>
                <a:xfrm>
                  <a:off x="1659450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7" name="object 4477">
                  <a:extLst>
                    <a:ext uri="{FF2B5EF4-FFF2-40B4-BE49-F238E27FC236}">
                      <a16:creationId xmlns:a16="http://schemas.microsoft.com/office/drawing/2014/main" id="{92BBCBD2-CF83-891B-F204-55CAEF109FB2}"/>
                    </a:ext>
                  </a:extLst>
                </p:cNvPr>
                <p:cNvSpPr/>
                <p:nvPr/>
              </p:nvSpPr>
              <p:spPr>
                <a:xfrm>
                  <a:off x="1659450" y="8495694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8" name="object 4478">
                  <a:extLst>
                    <a:ext uri="{FF2B5EF4-FFF2-40B4-BE49-F238E27FC236}">
                      <a16:creationId xmlns:a16="http://schemas.microsoft.com/office/drawing/2014/main" id="{A8FFBA42-3AFC-0C38-E6F7-E6DE8194889C}"/>
                    </a:ext>
                  </a:extLst>
                </p:cNvPr>
                <p:cNvSpPr/>
                <p:nvPr/>
              </p:nvSpPr>
              <p:spPr>
                <a:xfrm>
                  <a:off x="1706356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2603" y="0"/>
                      </a:moveTo>
                      <a:lnTo>
                        <a:pt x="7810" y="0"/>
                      </a:lnTo>
                      <a:lnTo>
                        <a:pt x="2603" y="0"/>
                      </a:lnTo>
                    </a:path>
                    <a:path w="825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89" name="object 4479">
                  <a:extLst>
                    <a:ext uri="{FF2B5EF4-FFF2-40B4-BE49-F238E27FC236}">
                      <a16:creationId xmlns:a16="http://schemas.microsoft.com/office/drawing/2014/main" id="{42A8DF3F-A8C7-5BFA-5BB5-4724DD664A1C}"/>
                    </a:ext>
                  </a:extLst>
                </p:cNvPr>
                <p:cNvSpPr/>
                <p:nvPr/>
              </p:nvSpPr>
              <p:spPr>
                <a:xfrm>
                  <a:off x="1706228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0" name="object 4480">
                  <a:extLst>
                    <a:ext uri="{FF2B5EF4-FFF2-40B4-BE49-F238E27FC236}">
                      <a16:creationId xmlns:a16="http://schemas.microsoft.com/office/drawing/2014/main" id="{EE763DCE-9C32-64E6-58B7-5D90BDCA8A24}"/>
                    </a:ext>
                  </a:extLst>
                </p:cNvPr>
                <p:cNvSpPr/>
                <p:nvPr/>
              </p:nvSpPr>
              <p:spPr>
                <a:xfrm>
                  <a:off x="1706355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1" name="object 4481">
                  <a:extLst>
                    <a:ext uri="{FF2B5EF4-FFF2-40B4-BE49-F238E27FC236}">
                      <a16:creationId xmlns:a16="http://schemas.microsoft.com/office/drawing/2014/main" id="{EA18385E-E668-9D32-9AB9-7574A089C8FC}"/>
                    </a:ext>
                  </a:extLst>
                </p:cNvPr>
                <p:cNvSpPr/>
                <p:nvPr/>
              </p:nvSpPr>
              <p:spPr>
                <a:xfrm>
                  <a:off x="1708833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2" name="object 4482">
                  <a:extLst>
                    <a:ext uri="{FF2B5EF4-FFF2-40B4-BE49-F238E27FC236}">
                      <a16:creationId xmlns:a16="http://schemas.microsoft.com/office/drawing/2014/main" id="{D6DFCE33-CC3D-CA81-23FD-A5E87C17646A}"/>
                    </a:ext>
                  </a:extLst>
                </p:cNvPr>
                <p:cNvSpPr/>
                <p:nvPr/>
              </p:nvSpPr>
              <p:spPr>
                <a:xfrm>
                  <a:off x="1706359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2603" y="0"/>
                      </a:lnTo>
                    </a:path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3" name="object 4483">
                  <a:extLst>
                    <a:ext uri="{FF2B5EF4-FFF2-40B4-BE49-F238E27FC236}">
                      <a16:creationId xmlns:a16="http://schemas.microsoft.com/office/drawing/2014/main" id="{4B8A09E0-B96E-E968-C2FA-FC7B6087E8BB}"/>
                    </a:ext>
                  </a:extLst>
                </p:cNvPr>
                <p:cNvSpPr/>
                <p:nvPr/>
              </p:nvSpPr>
              <p:spPr>
                <a:xfrm>
                  <a:off x="1711565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4" name="object 4484">
                  <a:extLst>
                    <a:ext uri="{FF2B5EF4-FFF2-40B4-BE49-F238E27FC236}">
                      <a16:creationId xmlns:a16="http://schemas.microsoft.com/office/drawing/2014/main" id="{AB9F0B43-0EF2-8BD2-F95F-F5D4CC3B90F1}"/>
                    </a:ext>
                  </a:extLst>
                </p:cNvPr>
                <p:cNvSpPr/>
                <p:nvPr/>
              </p:nvSpPr>
              <p:spPr>
                <a:xfrm>
                  <a:off x="1761074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5" name="object 4485">
                  <a:extLst>
                    <a:ext uri="{FF2B5EF4-FFF2-40B4-BE49-F238E27FC236}">
                      <a16:creationId xmlns:a16="http://schemas.microsoft.com/office/drawing/2014/main" id="{0BBD6F90-6468-C48F-9545-D5336CA256E5}"/>
                    </a:ext>
                  </a:extLst>
                </p:cNvPr>
                <p:cNvSpPr/>
                <p:nvPr/>
              </p:nvSpPr>
              <p:spPr>
                <a:xfrm>
                  <a:off x="1760944" y="8599817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70" y="127"/>
                      </a:moveTo>
                      <a:lnTo>
                        <a:pt x="2743" y="0"/>
                      </a:lnTo>
                      <a:lnTo>
                        <a:pt x="2616" y="127"/>
                      </a:lnTo>
                      <a:lnTo>
                        <a:pt x="2743" y="254"/>
                      </a:lnTo>
                      <a:lnTo>
                        <a:pt x="2870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6" name="object 4486">
                  <a:extLst>
                    <a:ext uri="{FF2B5EF4-FFF2-40B4-BE49-F238E27FC236}">
                      <a16:creationId xmlns:a16="http://schemas.microsoft.com/office/drawing/2014/main" id="{CF963EFF-ED57-192B-D331-72E17FE9DF13}"/>
                    </a:ext>
                  </a:extLst>
                </p:cNvPr>
                <p:cNvSpPr/>
                <p:nvPr/>
              </p:nvSpPr>
              <p:spPr>
                <a:xfrm>
                  <a:off x="1763692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7" name="object 4487">
                  <a:extLst>
                    <a:ext uri="{FF2B5EF4-FFF2-40B4-BE49-F238E27FC236}">
                      <a16:creationId xmlns:a16="http://schemas.microsoft.com/office/drawing/2014/main" id="{1189B3E6-8D10-0195-3D6A-67A102D813B7}"/>
                    </a:ext>
                  </a:extLst>
                </p:cNvPr>
                <p:cNvSpPr/>
                <p:nvPr/>
              </p:nvSpPr>
              <p:spPr>
                <a:xfrm>
                  <a:off x="1763692" y="859733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8" name="object 4488">
                  <a:extLst>
                    <a:ext uri="{FF2B5EF4-FFF2-40B4-BE49-F238E27FC236}">
                      <a16:creationId xmlns:a16="http://schemas.microsoft.com/office/drawing/2014/main" id="{0852D293-0124-DD26-C34B-C67C6F399E01}"/>
                    </a:ext>
                  </a:extLst>
                </p:cNvPr>
                <p:cNvSpPr/>
                <p:nvPr/>
              </p:nvSpPr>
              <p:spPr>
                <a:xfrm>
                  <a:off x="1761077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199" name="object 4489">
                  <a:extLst>
                    <a:ext uri="{FF2B5EF4-FFF2-40B4-BE49-F238E27FC236}">
                      <a16:creationId xmlns:a16="http://schemas.microsoft.com/office/drawing/2014/main" id="{626F27C1-FD45-E241-800E-43238C5118B0}"/>
                    </a:ext>
                  </a:extLst>
                </p:cNvPr>
                <p:cNvSpPr/>
                <p:nvPr/>
              </p:nvSpPr>
              <p:spPr>
                <a:xfrm>
                  <a:off x="176369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0" name="object 4490">
                  <a:extLst>
                    <a:ext uri="{FF2B5EF4-FFF2-40B4-BE49-F238E27FC236}">
                      <a16:creationId xmlns:a16="http://schemas.microsoft.com/office/drawing/2014/main" id="{82DF92E6-B846-5894-8F8F-15EC26E55DBF}"/>
                    </a:ext>
                  </a:extLst>
                </p:cNvPr>
                <p:cNvSpPr/>
                <p:nvPr/>
              </p:nvSpPr>
              <p:spPr>
                <a:xfrm>
                  <a:off x="2576779" y="8589520"/>
                  <a:ext cx="57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5715">
                      <a:moveTo>
                        <a:pt x="5206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1" name="object 4491">
                  <a:extLst>
                    <a:ext uri="{FF2B5EF4-FFF2-40B4-BE49-F238E27FC236}">
                      <a16:creationId xmlns:a16="http://schemas.microsoft.com/office/drawing/2014/main" id="{103E147C-8908-E817-B9E5-7FFDFE824093}"/>
                    </a:ext>
                  </a:extLst>
                </p:cNvPr>
                <p:cNvSpPr/>
                <p:nvPr/>
              </p:nvSpPr>
              <p:spPr>
                <a:xfrm>
                  <a:off x="2558531" y="8571273"/>
                  <a:ext cx="31750" cy="31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 h="31750">
                      <a:moveTo>
                        <a:pt x="31267" y="3126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2" name="object 4492">
                  <a:extLst>
                    <a:ext uri="{FF2B5EF4-FFF2-40B4-BE49-F238E27FC236}">
                      <a16:creationId xmlns:a16="http://schemas.microsoft.com/office/drawing/2014/main" id="{0D300D77-BE39-BE0E-18FF-69DFD448BE59}"/>
                    </a:ext>
                  </a:extLst>
                </p:cNvPr>
                <p:cNvSpPr/>
                <p:nvPr/>
              </p:nvSpPr>
              <p:spPr>
                <a:xfrm>
                  <a:off x="2587194" y="854521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3" name="object 4493">
                  <a:extLst>
                    <a:ext uri="{FF2B5EF4-FFF2-40B4-BE49-F238E27FC236}">
                      <a16:creationId xmlns:a16="http://schemas.microsoft.com/office/drawing/2014/main" id="{15590FE4-8FE5-D1BC-EDC0-C2E01C1708F6}"/>
                    </a:ext>
                  </a:extLst>
                </p:cNvPr>
                <p:cNvSpPr/>
                <p:nvPr/>
              </p:nvSpPr>
              <p:spPr>
                <a:xfrm>
                  <a:off x="2587194" y="85504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4" name="object 4494">
                  <a:extLst>
                    <a:ext uri="{FF2B5EF4-FFF2-40B4-BE49-F238E27FC236}">
                      <a16:creationId xmlns:a16="http://schemas.microsoft.com/office/drawing/2014/main" id="{88623D87-7B4D-5A4A-0842-3BF2A26E252E}"/>
                    </a:ext>
                  </a:extLst>
                </p:cNvPr>
                <p:cNvSpPr/>
                <p:nvPr/>
              </p:nvSpPr>
              <p:spPr>
                <a:xfrm>
                  <a:off x="2587067" y="8552904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5" name="object 4495">
                  <a:extLst>
                    <a:ext uri="{FF2B5EF4-FFF2-40B4-BE49-F238E27FC236}">
                      <a16:creationId xmlns:a16="http://schemas.microsoft.com/office/drawing/2014/main" id="{6C5CD9D6-5EEB-C904-FA48-F48EEC46EF9B}"/>
                    </a:ext>
                  </a:extLst>
                </p:cNvPr>
                <p:cNvSpPr/>
                <p:nvPr/>
              </p:nvSpPr>
              <p:spPr>
                <a:xfrm>
                  <a:off x="2587194" y="855042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6" name="object 4496">
                  <a:extLst>
                    <a:ext uri="{FF2B5EF4-FFF2-40B4-BE49-F238E27FC236}">
                      <a16:creationId xmlns:a16="http://schemas.microsoft.com/office/drawing/2014/main" id="{6FFD0D4B-6B07-C446-6F20-39BB99C9D380}"/>
                    </a:ext>
                  </a:extLst>
                </p:cNvPr>
                <p:cNvSpPr/>
                <p:nvPr/>
              </p:nvSpPr>
              <p:spPr>
                <a:xfrm>
                  <a:off x="2587067" y="855029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7" name="object 4497">
                  <a:extLst>
                    <a:ext uri="{FF2B5EF4-FFF2-40B4-BE49-F238E27FC236}">
                      <a16:creationId xmlns:a16="http://schemas.microsoft.com/office/drawing/2014/main" id="{502DE1FA-E287-5B13-C093-0569B3B39F37}"/>
                    </a:ext>
                  </a:extLst>
                </p:cNvPr>
                <p:cNvSpPr/>
                <p:nvPr/>
              </p:nvSpPr>
              <p:spPr>
                <a:xfrm>
                  <a:off x="2587194" y="8545216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10795">
                      <a:moveTo>
                        <a:pt x="0" y="0"/>
                      </a:move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8" name="object 4498">
                  <a:extLst>
                    <a:ext uri="{FF2B5EF4-FFF2-40B4-BE49-F238E27FC236}">
                      <a16:creationId xmlns:a16="http://schemas.microsoft.com/office/drawing/2014/main" id="{2025EFA2-236B-D847-AAED-28E2BFD8CBDC}"/>
                    </a:ext>
                  </a:extLst>
                </p:cNvPr>
                <p:cNvSpPr/>
                <p:nvPr/>
              </p:nvSpPr>
              <p:spPr>
                <a:xfrm>
                  <a:off x="2584591" y="855042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09" name="object 4499">
                  <a:extLst>
                    <a:ext uri="{FF2B5EF4-FFF2-40B4-BE49-F238E27FC236}">
                      <a16:creationId xmlns:a16="http://schemas.microsoft.com/office/drawing/2014/main" id="{D21D729A-482B-40F7-51E0-408F2C902C03}"/>
                    </a:ext>
                  </a:extLst>
                </p:cNvPr>
                <p:cNvSpPr/>
                <p:nvPr/>
              </p:nvSpPr>
              <p:spPr>
                <a:xfrm>
                  <a:off x="2587194" y="849309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0" name="object 4500">
                  <a:extLst>
                    <a:ext uri="{FF2B5EF4-FFF2-40B4-BE49-F238E27FC236}">
                      <a16:creationId xmlns:a16="http://schemas.microsoft.com/office/drawing/2014/main" id="{DA399392-9BA2-B366-AD66-D63849C48EDF}"/>
                    </a:ext>
                  </a:extLst>
                </p:cNvPr>
                <p:cNvSpPr/>
                <p:nvPr/>
              </p:nvSpPr>
              <p:spPr>
                <a:xfrm>
                  <a:off x="2587194" y="849830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1" name="object 4501">
                  <a:extLst>
                    <a:ext uri="{FF2B5EF4-FFF2-40B4-BE49-F238E27FC236}">
                      <a16:creationId xmlns:a16="http://schemas.microsoft.com/office/drawing/2014/main" id="{DCC3B7B3-AC1E-73DC-B1EA-AB65DE38DF70}"/>
                    </a:ext>
                  </a:extLst>
                </p:cNvPr>
                <p:cNvSpPr/>
                <p:nvPr/>
              </p:nvSpPr>
              <p:spPr>
                <a:xfrm>
                  <a:off x="2587194" y="849569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03"/>
                      </a:moveTo>
                      <a:lnTo>
                        <a:pt x="0" y="5207"/>
                      </a:lnTo>
                    </a:path>
                    <a:path h="571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2" name="object 4502">
                  <a:extLst>
                    <a:ext uri="{FF2B5EF4-FFF2-40B4-BE49-F238E27FC236}">
                      <a16:creationId xmlns:a16="http://schemas.microsoft.com/office/drawing/2014/main" id="{F2268185-1901-F501-1767-32FA915C12A0}"/>
                    </a:ext>
                  </a:extLst>
                </p:cNvPr>
                <p:cNvSpPr/>
                <p:nvPr/>
              </p:nvSpPr>
              <p:spPr>
                <a:xfrm>
                  <a:off x="2587194" y="849308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5207"/>
                      </a:lnTo>
                    </a:path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3" name="object 4503">
                  <a:extLst>
                    <a:ext uri="{FF2B5EF4-FFF2-40B4-BE49-F238E27FC236}">
                      <a16:creationId xmlns:a16="http://schemas.microsoft.com/office/drawing/2014/main" id="{DDF8DA21-9C42-0598-0969-C3F9A71A1EF5}"/>
                    </a:ext>
                  </a:extLst>
                </p:cNvPr>
                <p:cNvSpPr/>
                <p:nvPr/>
              </p:nvSpPr>
              <p:spPr>
                <a:xfrm>
                  <a:off x="2584591" y="8495694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4" name="object 4504">
                  <a:extLst>
                    <a:ext uri="{FF2B5EF4-FFF2-40B4-BE49-F238E27FC236}">
                      <a16:creationId xmlns:a16="http://schemas.microsoft.com/office/drawing/2014/main" id="{B67FC7A1-7F79-8F3C-5903-4B65231F1531}"/>
                    </a:ext>
                  </a:extLst>
                </p:cNvPr>
                <p:cNvSpPr/>
                <p:nvPr/>
              </p:nvSpPr>
              <p:spPr>
                <a:xfrm>
                  <a:off x="2532465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5" name="object 4505">
                  <a:extLst>
                    <a:ext uri="{FF2B5EF4-FFF2-40B4-BE49-F238E27FC236}">
                      <a16:creationId xmlns:a16="http://schemas.microsoft.com/office/drawing/2014/main" id="{DE67523C-8F62-0E67-CF78-27454768BBE0}"/>
                    </a:ext>
                  </a:extLst>
                </p:cNvPr>
                <p:cNvSpPr/>
                <p:nvPr/>
              </p:nvSpPr>
              <p:spPr>
                <a:xfrm>
                  <a:off x="2537686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6" name="object 4506">
                  <a:extLst>
                    <a:ext uri="{FF2B5EF4-FFF2-40B4-BE49-F238E27FC236}">
                      <a16:creationId xmlns:a16="http://schemas.microsoft.com/office/drawing/2014/main" id="{A71D6D62-8F41-98A3-CC94-D3DC1C3F28EA}"/>
                    </a:ext>
                  </a:extLst>
                </p:cNvPr>
                <p:cNvSpPr/>
                <p:nvPr/>
              </p:nvSpPr>
              <p:spPr>
                <a:xfrm>
                  <a:off x="2540162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7" name="object 4507">
                  <a:extLst>
                    <a:ext uri="{FF2B5EF4-FFF2-40B4-BE49-F238E27FC236}">
                      <a16:creationId xmlns:a16="http://schemas.microsoft.com/office/drawing/2014/main" id="{390CC260-E77F-C195-8251-6AEADF870AF4}"/>
                    </a:ext>
                  </a:extLst>
                </p:cNvPr>
                <p:cNvSpPr/>
                <p:nvPr/>
              </p:nvSpPr>
              <p:spPr>
                <a:xfrm>
                  <a:off x="2537684" y="8599936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8" name="object 4508">
                  <a:extLst>
                    <a:ext uri="{FF2B5EF4-FFF2-40B4-BE49-F238E27FC236}">
                      <a16:creationId xmlns:a16="http://schemas.microsoft.com/office/drawing/2014/main" id="{0FF820FB-30BA-BEC8-08F3-7347E4573E7D}"/>
                    </a:ext>
                  </a:extLst>
                </p:cNvPr>
                <p:cNvSpPr/>
                <p:nvPr/>
              </p:nvSpPr>
              <p:spPr>
                <a:xfrm>
                  <a:off x="2537557" y="859980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19" name="object 4509">
                  <a:extLst>
                    <a:ext uri="{FF2B5EF4-FFF2-40B4-BE49-F238E27FC236}">
                      <a16:creationId xmlns:a16="http://schemas.microsoft.com/office/drawing/2014/main" id="{CFB5044A-0E68-A889-D3A8-808A1591835C}"/>
                    </a:ext>
                  </a:extLst>
                </p:cNvPr>
                <p:cNvSpPr/>
                <p:nvPr/>
              </p:nvSpPr>
              <p:spPr>
                <a:xfrm>
                  <a:off x="2532463" y="8599936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5219" y="0"/>
                      </a:lnTo>
                    </a:path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0" name="object 4510">
                  <a:extLst>
                    <a:ext uri="{FF2B5EF4-FFF2-40B4-BE49-F238E27FC236}">
                      <a16:creationId xmlns:a16="http://schemas.microsoft.com/office/drawing/2014/main" id="{A232E85C-8788-79F2-9C0A-14F2E0F53DFB}"/>
                    </a:ext>
                  </a:extLst>
                </p:cNvPr>
                <p:cNvSpPr/>
                <p:nvPr/>
              </p:nvSpPr>
              <p:spPr>
                <a:xfrm>
                  <a:off x="2535080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1" name="object 4511">
                  <a:extLst>
                    <a:ext uri="{FF2B5EF4-FFF2-40B4-BE49-F238E27FC236}">
                      <a16:creationId xmlns:a16="http://schemas.microsoft.com/office/drawing/2014/main" id="{86EB09EF-E1CB-00ED-26E6-3851453E85E0}"/>
                    </a:ext>
                  </a:extLst>
                </p:cNvPr>
                <p:cNvSpPr/>
                <p:nvPr/>
              </p:nvSpPr>
              <p:spPr>
                <a:xfrm>
                  <a:off x="2480350" y="8597332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520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2" name="object 4512">
                  <a:extLst>
                    <a:ext uri="{FF2B5EF4-FFF2-40B4-BE49-F238E27FC236}">
                      <a16:creationId xmlns:a16="http://schemas.microsoft.com/office/drawing/2014/main" id="{DC523BFD-D274-5FF7-068A-DF9A574DD776}"/>
                    </a:ext>
                  </a:extLst>
                </p:cNvPr>
                <p:cNvSpPr/>
                <p:nvPr/>
              </p:nvSpPr>
              <p:spPr>
                <a:xfrm>
                  <a:off x="2485428" y="8599817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3" name="object 4513">
                  <a:extLst>
                    <a:ext uri="{FF2B5EF4-FFF2-40B4-BE49-F238E27FC236}">
                      <a16:creationId xmlns:a16="http://schemas.microsoft.com/office/drawing/2014/main" id="{7CE2AC8A-25A4-4AFE-6E3C-153D1AC38F32}"/>
                    </a:ext>
                  </a:extLst>
                </p:cNvPr>
                <p:cNvSpPr/>
                <p:nvPr/>
              </p:nvSpPr>
              <p:spPr>
                <a:xfrm>
                  <a:off x="2480349" y="8599936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4" name="object 4514">
                  <a:extLst>
                    <a:ext uri="{FF2B5EF4-FFF2-40B4-BE49-F238E27FC236}">
                      <a16:creationId xmlns:a16="http://schemas.microsoft.com/office/drawing/2014/main" id="{ED1C496E-650D-74F0-5B0C-AD48109183EA}"/>
                    </a:ext>
                  </a:extLst>
                </p:cNvPr>
                <p:cNvSpPr/>
                <p:nvPr/>
              </p:nvSpPr>
              <p:spPr>
                <a:xfrm>
                  <a:off x="2480349" y="859733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5207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5" name="object 4515">
                  <a:extLst>
                    <a:ext uri="{FF2B5EF4-FFF2-40B4-BE49-F238E27FC236}">
                      <a16:creationId xmlns:a16="http://schemas.microsoft.com/office/drawing/2014/main" id="{E8E27039-F910-6C1F-2C66-45F667399C10}"/>
                    </a:ext>
                  </a:extLst>
                </p:cNvPr>
                <p:cNvSpPr/>
                <p:nvPr/>
              </p:nvSpPr>
              <p:spPr>
                <a:xfrm>
                  <a:off x="2477744" y="8599936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6" name="object 4516">
                  <a:extLst>
                    <a:ext uri="{FF2B5EF4-FFF2-40B4-BE49-F238E27FC236}">
                      <a16:creationId xmlns:a16="http://schemas.microsoft.com/office/drawing/2014/main" id="{A1715BDB-DD4E-212C-AF04-72592B26BEE8}"/>
                    </a:ext>
                  </a:extLst>
                </p:cNvPr>
                <p:cNvSpPr/>
                <p:nvPr/>
              </p:nvSpPr>
              <p:spPr>
                <a:xfrm>
                  <a:off x="2482952" y="8597333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7" name="object 4517">
                  <a:extLst>
                    <a:ext uri="{FF2B5EF4-FFF2-40B4-BE49-F238E27FC236}">
                      <a16:creationId xmlns:a16="http://schemas.microsoft.com/office/drawing/2014/main" id="{036D59F1-915F-EC57-CA9F-5A19A3543635}"/>
                    </a:ext>
                  </a:extLst>
                </p:cNvPr>
                <p:cNvSpPr/>
                <p:nvPr/>
              </p:nvSpPr>
              <p:spPr>
                <a:xfrm>
                  <a:off x="1680298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8" name="object 4518">
                  <a:extLst>
                    <a:ext uri="{FF2B5EF4-FFF2-40B4-BE49-F238E27FC236}">
                      <a16:creationId xmlns:a16="http://schemas.microsoft.com/office/drawing/2014/main" id="{4B8777F1-3219-11CA-B25C-BDAE02370577}"/>
                    </a:ext>
                  </a:extLst>
                </p:cNvPr>
                <p:cNvSpPr/>
                <p:nvPr/>
              </p:nvSpPr>
              <p:spPr>
                <a:xfrm>
                  <a:off x="2566346" y="8412301"/>
                  <a:ext cx="0" cy="336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36550">
                      <a:moveTo>
                        <a:pt x="0" y="0"/>
                      </a:moveTo>
                      <a:lnTo>
                        <a:pt x="0" y="336181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29" name="object 4519">
                  <a:extLst>
                    <a:ext uri="{FF2B5EF4-FFF2-40B4-BE49-F238E27FC236}">
                      <a16:creationId xmlns:a16="http://schemas.microsoft.com/office/drawing/2014/main" id="{6FEBFC35-EEA0-C9AE-2FA4-5539B77B668D}"/>
                    </a:ext>
                  </a:extLst>
                </p:cNvPr>
                <p:cNvSpPr/>
                <p:nvPr/>
              </p:nvSpPr>
              <p:spPr>
                <a:xfrm>
                  <a:off x="1706355" y="8740666"/>
                  <a:ext cx="8343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389">
                      <a:moveTo>
                        <a:pt x="0" y="0"/>
                      </a:moveTo>
                      <a:lnTo>
                        <a:pt x="833932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0" name="object 4520">
                  <a:extLst>
                    <a:ext uri="{FF2B5EF4-FFF2-40B4-BE49-F238E27FC236}">
                      <a16:creationId xmlns:a16="http://schemas.microsoft.com/office/drawing/2014/main" id="{356FC950-65E1-A587-00CC-FA79B31748BF}"/>
                    </a:ext>
                  </a:extLst>
                </p:cNvPr>
                <p:cNvSpPr/>
                <p:nvPr/>
              </p:nvSpPr>
              <p:spPr>
                <a:xfrm>
                  <a:off x="1680286" y="8735466"/>
                  <a:ext cx="88646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460" h="10795">
                      <a:moveTo>
                        <a:pt x="26060" y="0"/>
                      </a:moveTo>
                      <a:lnTo>
                        <a:pt x="0" y="5207"/>
                      </a:lnTo>
                      <a:lnTo>
                        <a:pt x="26060" y="10414"/>
                      </a:lnTo>
                      <a:lnTo>
                        <a:pt x="26060" y="0"/>
                      </a:lnTo>
                      <a:close/>
                    </a:path>
                    <a:path w="886460" h="10795">
                      <a:moveTo>
                        <a:pt x="886053" y="5207"/>
                      </a:moveTo>
                      <a:lnTo>
                        <a:pt x="859993" y="0"/>
                      </a:lnTo>
                      <a:lnTo>
                        <a:pt x="859993" y="10414"/>
                      </a:lnTo>
                      <a:lnTo>
                        <a:pt x="886053" y="520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1" name="object 4521">
                  <a:extLst>
                    <a:ext uri="{FF2B5EF4-FFF2-40B4-BE49-F238E27FC236}">
                      <a16:creationId xmlns:a16="http://schemas.microsoft.com/office/drawing/2014/main" id="{50759475-5DAD-B8F0-6F3B-6C9C195C119F}"/>
                    </a:ext>
                  </a:extLst>
                </p:cNvPr>
                <p:cNvSpPr/>
                <p:nvPr/>
              </p:nvSpPr>
              <p:spPr>
                <a:xfrm>
                  <a:off x="2571555" y="7836374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2" name="object 4522">
                  <a:extLst>
                    <a:ext uri="{FF2B5EF4-FFF2-40B4-BE49-F238E27FC236}">
                      <a16:creationId xmlns:a16="http://schemas.microsoft.com/office/drawing/2014/main" id="{6F843754-7F43-FB87-D4DA-F28DC10F21D8}"/>
                    </a:ext>
                  </a:extLst>
                </p:cNvPr>
                <p:cNvSpPr/>
                <p:nvPr/>
              </p:nvSpPr>
              <p:spPr>
                <a:xfrm>
                  <a:off x="2571555" y="7479347"/>
                  <a:ext cx="18034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39">
                      <a:moveTo>
                        <a:pt x="0" y="0"/>
                      </a:moveTo>
                      <a:lnTo>
                        <a:pt x="1798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3" name="object 4523">
                  <a:extLst>
                    <a:ext uri="{FF2B5EF4-FFF2-40B4-BE49-F238E27FC236}">
                      <a16:creationId xmlns:a16="http://schemas.microsoft.com/office/drawing/2014/main" id="{F1C337D1-D522-F336-1AF7-F771629FA89D}"/>
                    </a:ext>
                  </a:extLst>
                </p:cNvPr>
                <p:cNvSpPr/>
                <p:nvPr/>
              </p:nvSpPr>
              <p:spPr>
                <a:xfrm>
                  <a:off x="2740947" y="7508005"/>
                  <a:ext cx="0" cy="302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02895">
                      <a:moveTo>
                        <a:pt x="0" y="302298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4" name="object 4524">
                  <a:extLst>
                    <a:ext uri="{FF2B5EF4-FFF2-40B4-BE49-F238E27FC236}">
                      <a16:creationId xmlns:a16="http://schemas.microsoft.com/office/drawing/2014/main" id="{70437FFD-E966-9473-F359-FA0FCCDD0638}"/>
                    </a:ext>
                  </a:extLst>
                </p:cNvPr>
                <p:cNvSpPr/>
                <p:nvPr/>
              </p:nvSpPr>
              <p:spPr>
                <a:xfrm>
                  <a:off x="2738336" y="7479347"/>
                  <a:ext cx="8255" cy="3575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57504">
                      <a:moveTo>
                        <a:pt x="7823" y="330962"/>
                      </a:moveTo>
                      <a:lnTo>
                        <a:pt x="0" y="330962"/>
                      </a:lnTo>
                      <a:lnTo>
                        <a:pt x="2603" y="357035"/>
                      </a:lnTo>
                      <a:lnTo>
                        <a:pt x="7823" y="330962"/>
                      </a:lnTo>
                      <a:close/>
                    </a:path>
                    <a:path w="8255" h="357504">
                      <a:moveTo>
                        <a:pt x="7823" y="28663"/>
                      </a:moveTo>
                      <a:lnTo>
                        <a:pt x="2603" y="0"/>
                      </a:lnTo>
                      <a:lnTo>
                        <a:pt x="0" y="28663"/>
                      </a:lnTo>
                      <a:lnTo>
                        <a:pt x="7823" y="2866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pic>
              <p:nvPicPr>
                <p:cNvPr id="5235" name="object 4525">
                  <a:extLst>
                    <a:ext uri="{FF2B5EF4-FFF2-40B4-BE49-F238E27FC236}">
                      <a16:creationId xmlns:a16="http://schemas.microsoft.com/office/drawing/2014/main" id="{1C7A0346-CF47-5039-563D-500B45969D06}"/>
                    </a:ext>
                  </a:extLst>
                </p:cNvPr>
                <p:cNvPicPr/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2558402" y="7414054"/>
                  <a:ext cx="213827" cy="78437"/>
                </a:xfrm>
                <a:prstGeom prst="rect">
                  <a:avLst/>
                </a:prstGeom>
              </p:spPr>
            </p:pic>
            <p:sp>
              <p:nvSpPr>
                <p:cNvPr id="5236" name="object 4526">
                  <a:extLst>
                    <a:ext uri="{FF2B5EF4-FFF2-40B4-BE49-F238E27FC236}">
                      <a16:creationId xmlns:a16="http://schemas.microsoft.com/office/drawing/2014/main" id="{2F14C014-EB38-3CCD-DBB2-E3778637E3E9}"/>
                    </a:ext>
                  </a:extLst>
                </p:cNvPr>
                <p:cNvSpPr/>
                <p:nvPr/>
              </p:nvSpPr>
              <p:spPr>
                <a:xfrm>
                  <a:off x="166986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7" name="object 4527">
                  <a:extLst>
                    <a:ext uri="{FF2B5EF4-FFF2-40B4-BE49-F238E27FC236}">
                      <a16:creationId xmlns:a16="http://schemas.microsoft.com/office/drawing/2014/main" id="{57C3A747-0FDE-AE53-B197-0E560C98F2B3}"/>
                    </a:ext>
                  </a:extLst>
                </p:cNvPr>
                <p:cNvSpPr/>
                <p:nvPr/>
              </p:nvSpPr>
              <p:spPr>
                <a:xfrm>
                  <a:off x="1680298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8" name="object 4528">
                  <a:extLst>
                    <a:ext uri="{FF2B5EF4-FFF2-40B4-BE49-F238E27FC236}">
                      <a16:creationId xmlns:a16="http://schemas.microsoft.com/office/drawing/2014/main" id="{B3A28665-F3AE-48D0-A119-B8B5D8C3A146}"/>
                    </a:ext>
                  </a:extLst>
                </p:cNvPr>
                <p:cNvSpPr/>
                <p:nvPr/>
              </p:nvSpPr>
              <p:spPr>
                <a:xfrm>
                  <a:off x="1672474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39" name="object 4529">
                  <a:extLst>
                    <a:ext uri="{FF2B5EF4-FFF2-40B4-BE49-F238E27FC236}">
                      <a16:creationId xmlns:a16="http://schemas.microsoft.com/office/drawing/2014/main" id="{4FB67CDA-9A2F-40BB-3F8D-4E2D2DDAB74C}"/>
                    </a:ext>
                  </a:extLst>
                </p:cNvPr>
                <p:cNvSpPr/>
                <p:nvPr/>
              </p:nvSpPr>
              <p:spPr>
                <a:xfrm>
                  <a:off x="1672473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0" name="object 4530">
                  <a:extLst>
                    <a:ext uri="{FF2B5EF4-FFF2-40B4-BE49-F238E27FC236}">
                      <a16:creationId xmlns:a16="http://schemas.microsoft.com/office/drawing/2014/main" id="{461C1A04-5554-D258-AC18-96662934F4C6}"/>
                    </a:ext>
                  </a:extLst>
                </p:cNvPr>
                <p:cNvSpPr/>
                <p:nvPr/>
              </p:nvSpPr>
              <p:spPr>
                <a:xfrm>
                  <a:off x="1675076" y="7828548"/>
                  <a:ext cx="0" cy="164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4465">
                      <a:moveTo>
                        <a:pt x="0" y="0"/>
                      </a:moveTo>
                      <a:lnTo>
                        <a:pt x="0" y="164185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1" name="object 4531">
                  <a:extLst>
                    <a:ext uri="{FF2B5EF4-FFF2-40B4-BE49-F238E27FC236}">
                      <a16:creationId xmlns:a16="http://schemas.microsoft.com/office/drawing/2014/main" id="{6BCA7A4A-2E1F-459B-1597-6D356D5A3FBC}"/>
                    </a:ext>
                  </a:extLst>
                </p:cNvPr>
                <p:cNvSpPr/>
                <p:nvPr/>
              </p:nvSpPr>
              <p:spPr>
                <a:xfrm>
                  <a:off x="2571555" y="7825943"/>
                  <a:ext cx="0" cy="16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7004">
                      <a:moveTo>
                        <a:pt x="0" y="0"/>
                      </a:moveTo>
                      <a:lnTo>
                        <a:pt x="0" y="16678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4" name="object 4534">
                  <a:extLst>
                    <a:ext uri="{FF2B5EF4-FFF2-40B4-BE49-F238E27FC236}">
                      <a16:creationId xmlns:a16="http://schemas.microsoft.com/office/drawing/2014/main" id="{E63820F2-ECDE-EB8B-6809-FE5516C24B3F}"/>
                    </a:ext>
                  </a:extLst>
                </p:cNvPr>
                <p:cNvSpPr/>
                <p:nvPr/>
              </p:nvSpPr>
              <p:spPr>
                <a:xfrm>
                  <a:off x="1675066" y="7979702"/>
                  <a:ext cx="896619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619" h="8254">
                      <a:moveTo>
                        <a:pt x="26073" y="0"/>
                      </a:moveTo>
                      <a:lnTo>
                        <a:pt x="0" y="2616"/>
                      </a:lnTo>
                      <a:lnTo>
                        <a:pt x="26073" y="7823"/>
                      </a:lnTo>
                      <a:lnTo>
                        <a:pt x="26073" y="0"/>
                      </a:lnTo>
                      <a:close/>
                    </a:path>
                    <a:path w="896619" h="8254">
                      <a:moveTo>
                        <a:pt x="896480" y="2616"/>
                      </a:moveTo>
                      <a:lnTo>
                        <a:pt x="870419" y="0"/>
                      </a:lnTo>
                      <a:lnTo>
                        <a:pt x="870419" y="7823"/>
                      </a:lnTo>
                      <a:lnTo>
                        <a:pt x="896480" y="26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5" name="object 4535">
                  <a:extLst>
                    <a:ext uri="{FF2B5EF4-FFF2-40B4-BE49-F238E27FC236}">
                      <a16:creationId xmlns:a16="http://schemas.microsoft.com/office/drawing/2014/main" id="{88CB505A-849F-2459-7355-52D74717834A}"/>
                    </a:ext>
                  </a:extLst>
                </p:cNvPr>
                <p:cNvSpPr/>
                <p:nvPr/>
              </p:nvSpPr>
              <p:spPr>
                <a:xfrm>
                  <a:off x="1675076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6" name="object 4536">
                  <a:extLst>
                    <a:ext uri="{FF2B5EF4-FFF2-40B4-BE49-F238E27FC236}">
                      <a16:creationId xmlns:a16="http://schemas.microsoft.com/office/drawing/2014/main" id="{8ACA972F-B73F-46AA-BA3D-CEAE98B940D4}"/>
                    </a:ext>
                  </a:extLst>
                </p:cNvPr>
                <p:cNvSpPr/>
                <p:nvPr/>
              </p:nvSpPr>
              <p:spPr>
                <a:xfrm>
                  <a:off x="1675079" y="690601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7" name="object 4537">
                  <a:extLst>
                    <a:ext uri="{FF2B5EF4-FFF2-40B4-BE49-F238E27FC236}">
                      <a16:creationId xmlns:a16="http://schemas.microsoft.com/office/drawing/2014/main" id="{5750D877-DC2B-780C-513E-1C2084B2A997}"/>
                    </a:ext>
                  </a:extLst>
                </p:cNvPr>
                <p:cNvSpPr/>
                <p:nvPr/>
              </p:nvSpPr>
              <p:spPr>
                <a:xfrm>
                  <a:off x="1675076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19" y="5219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8" name="object 4538">
                  <a:extLst>
                    <a:ext uri="{FF2B5EF4-FFF2-40B4-BE49-F238E27FC236}">
                      <a16:creationId xmlns:a16="http://schemas.microsoft.com/office/drawing/2014/main" id="{6E043DA5-B272-EA44-C02F-059B636D4D5A}"/>
                    </a:ext>
                  </a:extLst>
                </p:cNvPr>
                <p:cNvSpPr/>
                <p:nvPr/>
              </p:nvSpPr>
              <p:spPr>
                <a:xfrm>
                  <a:off x="166986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49" name="object 4539">
                  <a:extLst>
                    <a:ext uri="{FF2B5EF4-FFF2-40B4-BE49-F238E27FC236}">
                      <a16:creationId xmlns:a16="http://schemas.microsoft.com/office/drawing/2014/main" id="{056B1061-9DF9-90FB-8BA6-ECA2AAAE76D6}"/>
                    </a:ext>
                  </a:extLst>
                </p:cNvPr>
                <p:cNvSpPr/>
                <p:nvPr/>
              </p:nvSpPr>
              <p:spPr>
                <a:xfrm>
                  <a:off x="1680298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0" name="object 4540">
                  <a:extLst>
                    <a:ext uri="{FF2B5EF4-FFF2-40B4-BE49-F238E27FC236}">
                      <a16:creationId xmlns:a16="http://schemas.microsoft.com/office/drawing/2014/main" id="{E36DFA9E-3B38-9B3C-194B-C4F1B407DF1D}"/>
                    </a:ext>
                  </a:extLst>
                </p:cNvPr>
                <p:cNvSpPr/>
                <p:nvPr/>
              </p:nvSpPr>
              <p:spPr>
                <a:xfrm>
                  <a:off x="1672473" y="7838977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1" name="object 4541">
                  <a:extLst>
                    <a:ext uri="{FF2B5EF4-FFF2-40B4-BE49-F238E27FC236}">
                      <a16:creationId xmlns:a16="http://schemas.microsoft.com/office/drawing/2014/main" id="{1202AD97-E75D-3388-4859-A4A6A85E9497}"/>
                    </a:ext>
                  </a:extLst>
                </p:cNvPr>
                <p:cNvSpPr/>
                <p:nvPr/>
              </p:nvSpPr>
              <p:spPr>
                <a:xfrm>
                  <a:off x="1672474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2" name="object 4542">
                  <a:extLst>
                    <a:ext uri="{FF2B5EF4-FFF2-40B4-BE49-F238E27FC236}">
                      <a16:creationId xmlns:a16="http://schemas.microsoft.com/office/drawing/2014/main" id="{ED229304-FF98-3281-74EC-BC2F3BF866FC}"/>
                    </a:ext>
                  </a:extLst>
                </p:cNvPr>
                <p:cNvSpPr/>
                <p:nvPr/>
              </p:nvSpPr>
              <p:spPr>
                <a:xfrm>
                  <a:off x="2576776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3" name="object 4543">
                  <a:extLst>
                    <a:ext uri="{FF2B5EF4-FFF2-40B4-BE49-F238E27FC236}">
                      <a16:creationId xmlns:a16="http://schemas.microsoft.com/office/drawing/2014/main" id="{86597DAB-A5FB-0A26-5EB9-1DBFD9A35E30}"/>
                    </a:ext>
                  </a:extLst>
                </p:cNvPr>
                <p:cNvSpPr/>
                <p:nvPr/>
              </p:nvSpPr>
              <p:spPr>
                <a:xfrm>
                  <a:off x="2568950" y="747673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1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4" name="object 4544">
                  <a:extLst>
                    <a:ext uri="{FF2B5EF4-FFF2-40B4-BE49-F238E27FC236}">
                      <a16:creationId xmlns:a16="http://schemas.microsoft.com/office/drawing/2014/main" id="{2FBA64D2-A2DC-6011-A431-7A48C10BD495}"/>
                    </a:ext>
                  </a:extLst>
                </p:cNvPr>
                <p:cNvSpPr/>
                <p:nvPr/>
              </p:nvSpPr>
              <p:spPr>
                <a:xfrm>
                  <a:off x="2568953" y="747412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5" name="object 4545">
                  <a:extLst>
                    <a:ext uri="{FF2B5EF4-FFF2-40B4-BE49-F238E27FC236}">
                      <a16:creationId xmlns:a16="http://schemas.microsoft.com/office/drawing/2014/main" id="{BB706CA8-64E4-C7D7-048F-3B0D039681E3}"/>
                    </a:ext>
                  </a:extLst>
                </p:cNvPr>
                <p:cNvSpPr/>
                <p:nvPr/>
              </p:nvSpPr>
              <p:spPr>
                <a:xfrm>
                  <a:off x="2568950" y="748195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6" name="object 4546">
                  <a:extLst>
                    <a:ext uri="{FF2B5EF4-FFF2-40B4-BE49-F238E27FC236}">
                      <a16:creationId xmlns:a16="http://schemas.microsoft.com/office/drawing/2014/main" id="{41EBDB0E-2F45-C0A7-6B63-1E684CE292A3}"/>
                    </a:ext>
                  </a:extLst>
                </p:cNvPr>
                <p:cNvSpPr/>
                <p:nvPr/>
              </p:nvSpPr>
              <p:spPr>
                <a:xfrm>
                  <a:off x="2576776" y="7833770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7" name="object 4547">
                  <a:extLst>
                    <a:ext uri="{FF2B5EF4-FFF2-40B4-BE49-F238E27FC236}">
                      <a16:creationId xmlns:a16="http://schemas.microsoft.com/office/drawing/2014/main" id="{CC56AA29-1E0B-BF1B-4E22-26027DEF853E}"/>
                    </a:ext>
                  </a:extLst>
                </p:cNvPr>
                <p:cNvSpPr/>
                <p:nvPr/>
              </p:nvSpPr>
              <p:spPr>
                <a:xfrm>
                  <a:off x="2568950" y="7833770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5714" h="8254">
                      <a:moveTo>
                        <a:pt x="0" y="5207"/>
                      </a:moveTo>
                      <a:lnTo>
                        <a:pt x="0" y="7810"/>
                      </a:lnTo>
                      <a:lnTo>
                        <a:pt x="2603" y="7810"/>
                      </a:lnTo>
                      <a:lnTo>
                        <a:pt x="5207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8" name="object 4548">
                  <a:extLst>
                    <a:ext uri="{FF2B5EF4-FFF2-40B4-BE49-F238E27FC236}">
                      <a16:creationId xmlns:a16="http://schemas.microsoft.com/office/drawing/2014/main" id="{7E82674D-23F3-7718-C608-3979D872C9CF}"/>
                    </a:ext>
                  </a:extLst>
                </p:cNvPr>
                <p:cNvSpPr/>
                <p:nvPr/>
              </p:nvSpPr>
              <p:spPr>
                <a:xfrm>
                  <a:off x="2568953" y="7831153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06" y="2616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59" name="object 4549">
                  <a:extLst>
                    <a:ext uri="{FF2B5EF4-FFF2-40B4-BE49-F238E27FC236}">
                      <a16:creationId xmlns:a16="http://schemas.microsoft.com/office/drawing/2014/main" id="{AA618E5A-B68C-821A-1F17-6B449B6E9226}"/>
                    </a:ext>
                  </a:extLst>
                </p:cNvPr>
                <p:cNvSpPr/>
                <p:nvPr/>
              </p:nvSpPr>
              <p:spPr>
                <a:xfrm>
                  <a:off x="1675076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0" name="object 4550">
                  <a:extLst>
                    <a:ext uri="{FF2B5EF4-FFF2-40B4-BE49-F238E27FC236}">
                      <a16:creationId xmlns:a16="http://schemas.microsoft.com/office/drawing/2014/main" id="{6EF2A0CF-FF19-AE7D-3F6A-9BE83AD4D611}"/>
                    </a:ext>
                  </a:extLst>
                </p:cNvPr>
                <p:cNvSpPr/>
                <p:nvPr/>
              </p:nvSpPr>
              <p:spPr>
                <a:xfrm>
                  <a:off x="1675079" y="7130135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7823" y="2603"/>
                      </a:moveTo>
                      <a:lnTo>
                        <a:pt x="7823" y="7810"/>
                      </a:lnTo>
                    </a:path>
                    <a:path w="8255" h="8254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1" name="object 4551">
                  <a:extLst>
                    <a:ext uri="{FF2B5EF4-FFF2-40B4-BE49-F238E27FC236}">
                      <a16:creationId xmlns:a16="http://schemas.microsoft.com/office/drawing/2014/main" id="{560BB545-3BF0-77A3-6658-3F5F7E6E86F3}"/>
                    </a:ext>
                  </a:extLst>
                </p:cNvPr>
                <p:cNvSpPr/>
                <p:nvPr/>
              </p:nvSpPr>
              <p:spPr>
                <a:xfrm>
                  <a:off x="1675076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2" name="object 4552">
                  <a:extLst>
                    <a:ext uri="{FF2B5EF4-FFF2-40B4-BE49-F238E27FC236}">
                      <a16:creationId xmlns:a16="http://schemas.microsoft.com/office/drawing/2014/main" id="{B10BD057-43FD-815D-75F9-0850A131DA2A}"/>
                    </a:ext>
                  </a:extLst>
                </p:cNvPr>
                <p:cNvSpPr/>
                <p:nvPr/>
              </p:nvSpPr>
              <p:spPr>
                <a:xfrm>
                  <a:off x="2571555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3" name="object 4553">
                  <a:extLst>
                    <a:ext uri="{FF2B5EF4-FFF2-40B4-BE49-F238E27FC236}">
                      <a16:creationId xmlns:a16="http://schemas.microsoft.com/office/drawing/2014/main" id="{95C6F780-2A49-F0B3-0E56-6EB313FDACEB}"/>
                    </a:ext>
                  </a:extLst>
                </p:cNvPr>
                <p:cNvSpPr/>
                <p:nvPr/>
              </p:nvSpPr>
              <p:spPr>
                <a:xfrm>
                  <a:off x="2563742" y="6908616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4" name="object 4554">
                  <a:extLst>
                    <a:ext uri="{FF2B5EF4-FFF2-40B4-BE49-F238E27FC236}">
                      <a16:creationId xmlns:a16="http://schemas.microsoft.com/office/drawing/2014/main" id="{09806490-2E34-EB43-D890-5C01C45C3DCD}"/>
                    </a:ext>
                  </a:extLst>
                </p:cNvPr>
                <p:cNvSpPr/>
                <p:nvPr/>
              </p:nvSpPr>
              <p:spPr>
                <a:xfrm>
                  <a:off x="2563745" y="6906012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5" name="object 4555">
                  <a:extLst>
                    <a:ext uri="{FF2B5EF4-FFF2-40B4-BE49-F238E27FC236}">
                      <a16:creationId xmlns:a16="http://schemas.microsoft.com/office/drawing/2014/main" id="{5274D0FF-D961-C2F1-A7C3-F1F7AC7B0E63}"/>
                    </a:ext>
                  </a:extLst>
                </p:cNvPr>
                <p:cNvSpPr/>
                <p:nvPr/>
              </p:nvSpPr>
              <p:spPr>
                <a:xfrm>
                  <a:off x="2563742" y="6913825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19"/>
                      </a:lnTo>
                      <a:lnTo>
                        <a:pt x="5207" y="5219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6" name="object 4556">
                  <a:extLst>
                    <a:ext uri="{FF2B5EF4-FFF2-40B4-BE49-F238E27FC236}">
                      <a16:creationId xmlns:a16="http://schemas.microsoft.com/office/drawing/2014/main" id="{44338C6E-7493-1D81-7425-862CB7704722}"/>
                    </a:ext>
                  </a:extLst>
                </p:cNvPr>
                <p:cNvSpPr/>
                <p:nvPr/>
              </p:nvSpPr>
              <p:spPr>
                <a:xfrm>
                  <a:off x="2571555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7" name="object 4557">
                  <a:extLst>
                    <a:ext uri="{FF2B5EF4-FFF2-40B4-BE49-F238E27FC236}">
                      <a16:creationId xmlns:a16="http://schemas.microsoft.com/office/drawing/2014/main" id="{8234C15D-D220-2EE7-8799-3EB3DEB8CF58}"/>
                    </a:ext>
                  </a:extLst>
                </p:cNvPr>
                <p:cNvSpPr/>
                <p:nvPr/>
              </p:nvSpPr>
              <p:spPr>
                <a:xfrm>
                  <a:off x="2563742" y="713273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8" name="object 4558">
                  <a:extLst>
                    <a:ext uri="{FF2B5EF4-FFF2-40B4-BE49-F238E27FC236}">
                      <a16:creationId xmlns:a16="http://schemas.microsoft.com/office/drawing/2014/main" id="{00C571F8-F756-60CC-DA39-EF1A7C6C354E}"/>
                    </a:ext>
                  </a:extLst>
                </p:cNvPr>
                <p:cNvSpPr/>
                <p:nvPr/>
              </p:nvSpPr>
              <p:spPr>
                <a:xfrm>
                  <a:off x="2563745" y="7130135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69" name="object 4559">
                  <a:extLst>
                    <a:ext uri="{FF2B5EF4-FFF2-40B4-BE49-F238E27FC236}">
                      <a16:creationId xmlns:a16="http://schemas.microsoft.com/office/drawing/2014/main" id="{8300064B-9E87-E615-EC1B-9B0F7B46E4ED}"/>
                    </a:ext>
                  </a:extLst>
                </p:cNvPr>
                <p:cNvSpPr/>
                <p:nvPr/>
              </p:nvSpPr>
              <p:spPr>
                <a:xfrm>
                  <a:off x="2563742" y="7137947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07" y="2603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0" name="object 4560">
                  <a:extLst>
                    <a:ext uri="{FF2B5EF4-FFF2-40B4-BE49-F238E27FC236}">
                      <a16:creationId xmlns:a16="http://schemas.microsoft.com/office/drawing/2014/main" id="{A26A2DCC-44D7-C472-4173-8E4C01477EE6}"/>
                    </a:ext>
                  </a:extLst>
                </p:cNvPr>
                <p:cNvSpPr/>
                <p:nvPr/>
              </p:nvSpPr>
              <p:spPr>
                <a:xfrm>
                  <a:off x="1675076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1" name="object 4561">
                  <a:extLst>
                    <a:ext uri="{FF2B5EF4-FFF2-40B4-BE49-F238E27FC236}">
                      <a16:creationId xmlns:a16="http://schemas.microsoft.com/office/drawing/2014/main" id="{03AF6150-9185-25EC-07CB-E2A741697FE0}"/>
                    </a:ext>
                  </a:extLst>
                </p:cNvPr>
                <p:cNvSpPr/>
                <p:nvPr/>
              </p:nvSpPr>
              <p:spPr>
                <a:xfrm>
                  <a:off x="1682902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2" name="object 4562">
                  <a:extLst>
                    <a:ext uri="{FF2B5EF4-FFF2-40B4-BE49-F238E27FC236}">
                      <a16:creationId xmlns:a16="http://schemas.microsoft.com/office/drawing/2014/main" id="{C35DCD54-6389-FBA6-8D4B-989CEC7EAB18}"/>
                    </a:ext>
                  </a:extLst>
                </p:cNvPr>
                <p:cNvSpPr/>
                <p:nvPr/>
              </p:nvSpPr>
              <p:spPr>
                <a:xfrm>
                  <a:off x="1675076" y="8404488"/>
                  <a:ext cx="825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5715">
                      <a:moveTo>
                        <a:pt x="0" y="0"/>
                      </a:moveTo>
                      <a:lnTo>
                        <a:pt x="2603" y="5207"/>
                      </a:lnTo>
                      <a:lnTo>
                        <a:pt x="5219" y="5207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3" name="object 4563">
                  <a:extLst>
                    <a:ext uri="{FF2B5EF4-FFF2-40B4-BE49-F238E27FC236}">
                      <a16:creationId xmlns:a16="http://schemas.microsoft.com/office/drawing/2014/main" id="{810CD2C2-9A9C-EEE3-C9A2-D4AB77CEE402}"/>
                    </a:ext>
                  </a:extLst>
                </p:cNvPr>
                <p:cNvSpPr/>
                <p:nvPr/>
              </p:nvSpPr>
              <p:spPr>
                <a:xfrm>
                  <a:off x="1675079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4" name="object 4564">
                  <a:extLst>
                    <a:ext uri="{FF2B5EF4-FFF2-40B4-BE49-F238E27FC236}">
                      <a16:creationId xmlns:a16="http://schemas.microsoft.com/office/drawing/2014/main" id="{11A99D75-74A4-4AC0-A067-FD7BA4977441}"/>
                    </a:ext>
                  </a:extLst>
                </p:cNvPr>
                <p:cNvSpPr/>
                <p:nvPr/>
              </p:nvSpPr>
              <p:spPr>
                <a:xfrm>
                  <a:off x="1675076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5" name="object 4565">
                  <a:extLst>
                    <a:ext uri="{FF2B5EF4-FFF2-40B4-BE49-F238E27FC236}">
                      <a16:creationId xmlns:a16="http://schemas.microsoft.com/office/drawing/2014/main" id="{B379ACDC-FB34-730B-6FC8-55B34D9203A2}"/>
                    </a:ext>
                  </a:extLst>
                </p:cNvPr>
                <p:cNvSpPr/>
                <p:nvPr/>
              </p:nvSpPr>
              <p:spPr>
                <a:xfrm>
                  <a:off x="1682902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6" name="object 4566">
                  <a:extLst>
                    <a:ext uri="{FF2B5EF4-FFF2-40B4-BE49-F238E27FC236}">
                      <a16:creationId xmlns:a16="http://schemas.microsoft.com/office/drawing/2014/main" id="{1DF6619F-3C15-6C31-4DFD-045D900E1D59}"/>
                    </a:ext>
                  </a:extLst>
                </p:cNvPr>
                <p:cNvSpPr/>
                <p:nvPr/>
              </p:nvSpPr>
              <p:spPr>
                <a:xfrm>
                  <a:off x="1675076" y="818296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5219" y="2603"/>
                      </a:ln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7" name="object 4567">
                  <a:extLst>
                    <a:ext uri="{FF2B5EF4-FFF2-40B4-BE49-F238E27FC236}">
                      <a16:creationId xmlns:a16="http://schemas.microsoft.com/office/drawing/2014/main" id="{50B30112-E474-BC9C-88B1-A109AF9B0CAB}"/>
                    </a:ext>
                  </a:extLst>
                </p:cNvPr>
                <p:cNvSpPr/>
                <p:nvPr/>
              </p:nvSpPr>
              <p:spPr>
                <a:xfrm>
                  <a:off x="1675079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23" y="2603"/>
                      </a:moveTo>
                      <a:lnTo>
                        <a:pt x="5219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8" name="object 4568">
                  <a:extLst>
                    <a:ext uri="{FF2B5EF4-FFF2-40B4-BE49-F238E27FC236}">
                      <a16:creationId xmlns:a16="http://schemas.microsoft.com/office/drawing/2014/main" id="{9561F97A-3059-0D26-E833-AA8B185756A3}"/>
                    </a:ext>
                  </a:extLst>
                </p:cNvPr>
                <p:cNvSpPr/>
                <p:nvPr/>
              </p:nvSpPr>
              <p:spPr>
                <a:xfrm>
                  <a:off x="2571555" y="8401884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79" name="object 4569">
                  <a:extLst>
                    <a:ext uri="{FF2B5EF4-FFF2-40B4-BE49-F238E27FC236}">
                      <a16:creationId xmlns:a16="http://schemas.microsoft.com/office/drawing/2014/main" id="{DF62F5EF-C8C1-E3BF-944D-1DECDB7CCBEE}"/>
                    </a:ext>
                  </a:extLst>
                </p:cNvPr>
                <p:cNvSpPr/>
                <p:nvPr/>
              </p:nvSpPr>
              <p:spPr>
                <a:xfrm>
                  <a:off x="2563742" y="8401884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2603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0" name="object 4570">
                  <a:extLst>
                    <a:ext uri="{FF2B5EF4-FFF2-40B4-BE49-F238E27FC236}">
                      <a16:creationId xmlns:a16="http://schemas.microsoft.com/office/drawing/2014/main" id="{7CB5331A-0397-36EE-4696-AA960BAEC35B}"/>
                    </a:ext>
                  </a:extLst>
                </p:cNvPr>
                <p:cNvSpPr/>
                <p:nvPr/>
              </p:nvSpPr>
              <p:spPr>
                <a:xfrm>
                  <a:off x="2563745" y="8399279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1" name="object 4571">
                  <a:extLst>
                    <a:ext uri="{FF2B5EF4-FFF2-40B4-BE49-F238E27FC236}">
                      <a16:creationId xmlns:a16="http://schemas.microsoft.com/office/drawing/2014/main" id="{1AED1131-3A08-49BC-602C-91649C9F0CAB}"/>
                    </a:ext>
                  </a:extLst>
                </p:cNvPr>
                <p:cNvSpPr/>
                <p:nvPr/>
              </p:nvSpPr>
              <p:spPr>
                <a:xfrm>
                  <a:off x="2571555" y="8177762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2" name="object 4572">
                  <a:extLst>
                    <a:ext uri="{FF2B5EF4-FFF2-40B4-BE49-F238E27FC236}">
                      <a16:creationId xmlns:a16="http://schemas.microsoft.com/office/drawing/2014/main" id="{F371A67D-C3DD-5070-088D-7AAF3DE5931C}"/>
                    </a:ext>
                  </a:extLst>
                </p:cNvPr>
                <p:cNvSpPr/>
                <p:nvPr/>
              </p:nvSpPr>
              <p:spPr>
                <a:xfrm>
                  <a:off x="2563742" y="8177762"/>
                  <a:ext cx="825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8254">
                      <a:moveTo>
                        <a:pt x="0" y="5207"/>
                      </a:moveTo>
                      <a:lnTo>
                        <a:pt x="0" y="0"/>
                      </a:lnTo>
                    </a:path>
                    <a:path w="8255" h="8254">
                      <a:moveTo>
                        <a:pt x="0" y="5207"/>
                      </a:moveTo>
                      <a:lnTo>
                        <a:pt x="2603" y="7810"/>
                      </a:lnTo>
                      <a:lnTo>
                        <a:pt x="5207" y="7810"/>
                      </a:lnTo>
                      <a:lnTo>
                        <a:pt x="781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3" name="object 4573">
                  <a:extLst>
                    <a:ext uri="{FF2B5EF4-FFF2-40B4-BE49-F238E27FC236}">
                      <a16:creationId xmlns:a16="http://schemas.microsoft.com/office/drawing/2014/main" id="{54F09660-C6D4-BA23-B324-813559E757C5}"/>
                    </a:ext>
                  </a:extLst>
                </p:cNvPr>
                <p:cNvSpPr/>
                <p:nvPr/>
              </p:nvSpPr>
              <p:spPr>
                <a:xfrm>
                  <a:off x="2563745" y="8175156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7810" y="2603"/>
                      </a:moveTo>
                      <a:lnTo>
                        <a:pt x="5207" y="0"/>
                      </a:lnTo>
                      <a:lnTo>
                        <a:pt x="2603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4" name="object 4574">
                  <a:extLst>
                    <a:ext uri="{FF2B5EF4-FFF2-40B4-BE49-F238E27FC236}">
                      <a16:creationId xmlns:a16="http://schemas.microsoft.com/office/drawing/2014/main" id="{A56C98F3-110D-4018-EE55-D62175BF23CA}"/>
                    </a:ext>
                  </a:extLst>
                </p:cNvPr>
                <p:cNvSpPr/>
                <p:nvPr/>
              </p:nvSpPr>
              <p:spPr>
                <a:xfrm>
                  <a:off x="1815679" y="7659029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5" name="object 4575">
                  <a:extLst>
                    <a:ext uri="{FF2B5EF4-FFF2-40B4-BE49-F238E27FC236}">
                      <a16:creationId xmlns:a16="http://schemas.microsoft.com/office/drawing/2014/main" id="{EF7C6C21-2086-828A-FBA1-A877935615E1}"/>
                    </a:ext>
                  </a:extLst>
                </p:cNvPr>
                <p:cNvSpPr/>
                <p:nvPr/>
              </p:nvSpPr>
              <p:spPr>
                <a:xfrm>
                  <a:off x="1802765" y="7643520"/>
                  <a:ext cx="641350" cy="20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1350" h="20954">
                      <a:moveTo>
                        <a:pt x="67767" y="20853"/>
                      </a:moveTo>
                      <a:lnTo>
                        <a:pt x="0" y="18249"/>
                      </a:lnTo>
                      <a:lnTo>
                        <a:pt x="2616" y="20853"/>
                      </a:lnTo>
                      <a:lnTo>
                        <a:pt x="67767" y="20853"/>
                      </a:lnTo>
                      <a:close/>
                    </a:path>
                    <a:path w="641350" h="20954">
                      <a:moveTo>
                        <a:pt x="70370" y="13042"/>
                      </a:moveTo>
                      <a:lnTo>
                        <a:pt x="0" y="13042"/>
                      </a:lnTo>
                      <a:lnTo>
                        <a:pt x="0" y="15646"/>
                      </a:lnTo>
                      <a:lnTo>
                        <a:pt x="0" y="18249"/>
                      </a:lnTo>
                      <a:lnTo>
                        <a:pt x="70370" y="18249"/>
                      </a:lnTo>
                      <a:lnTo>
                        <a:pt x="70370" y="15646"/>
                      </a:lnTo>
                      <a:lnTo>
                        <a:pt x="70370" y="13042"/>
                      </a:lnTo>
                      <a:close/>
                    </a:path>
                    <a:path w="641350" h="20954">
                      <a:moveTo>
                        <a:pt x="70370" y="10426"/>
                      </a:moveTo>
                      <a:lnTo>
                        <a:pt x="67767" y="7823"/>
                      </a:lnTo>
                      <a:lnTo>
                        <a:pt x="67767" y="5219"/>
                      </a:lnTo>
                      <a:lnTo>
                        <a:pt x="65163" y="5219"/>
                      </a:lnTo>
                      <a:lnTo>
                        <a:pt x="62547" y="2616"/>
                      </a:lnTo>
                      <a:lnTo>
                        <a:pt x="62547" y="0"/>
                      </a:lnTo>
                      <a:lnTo>
                        <a:pt x="7823" y="0"/>
                      </a:lnTo>
                      <a:lnTo>
                        <a:pt x="7823" y="2616"/>
                      </a:lnTo>
                      <a:lnTo>
                        <a:pt x="5219" y="5219"/>
                      </a:lnTo>
                      <a:lnTo>
                        <a:pt x="2616" y="5219"/>
                      </a:lnTo>
                      <a:lnTo>
                        <a:pt x="2616" y="7823"/>
                      </a:lnTo>
                      <a:lnTo>
                        <a:pt x="0" y="10426"/>
                      </a:lnTo>
                      <a:lnTo>
                        <a:pt x="0" y="13030"/>
                      </a:lnTo>
                      <a:lnTo>
                        <a:pt x="70370" y="13030"/>
                      </a:lnTo>
                      <a:lnTo>
                        <a:pt x="70370" y="10426"/>
                      </a:lnTo>
                      <a:close/>
                    </a:path>
                    <a:path w="641350" h="20954">
                      <a:moveTo>
                        <a:pt x="357035" y="13042"/>
                      </a:moveTo>
                      <a:lnTo>
                        <a:pt x="284060" y="13042"/>
                      </a:lnTo>
                      <a:lnTo>
                        <a:pt x="284060" y="15646"/>
                      </a:lnTo>
                      <a:lnTo>
                        <a:pt x="284060" y="18249"/>
                      </a:lnTo>
                      <a:lnTo>
                        <a:pt x="286664" y="20853"/>
                      </a:lnTo>
                      <a:lnTo>
                        <a:pt x="354418" y="20853"/>
                      </a:lnTo>
                      <a:lnTo>
                        <a:pt x="354418" y="18249"/>
                      </a:lnTo>
                      <a:lnTo>
                        <a:pt x="357035" y="15646"/>
                      </a:lnTo>
                      <a:lnTo>
                        <a:pt x="357035" y="13042"/>
                      </a:lnTo>
                      <a:close/>
                    </a:path>
                    <a:path w="641350" h="20954">
                      <a:moveTo>
                        <a:pt x="357035" y="10426"/>
                      </a:moveTo>
                      <a:lnTo>
                        <a:pt x="354418" y="10426"/>
                      </a:lnTo>
                      <a:lnTo>
                        <a:pt x="354418" y="7823"/>
                      </a:lnTo>
                      <a:lnTo>
                        <a:pt x="351815" y="5219"/>
                      </a:lnTo>
                      <a:lnTo>
                        <a:pt x="349211" y="2616"/>
                      </a:lnTo>
                      <a:lnTo>
                        <a:pt x="346621" y="0"/>
                      </a:lnTo>
                      <a:lnTo>
                        <a:pt x="294500" y="0"/>
                      </a:lnTo>
                      <a:lnTo>
                        <a:pt x="291884" y="2616"/>
                      </a:lnTo>
                      <a:lnTo>
                        <a:pt x="289267" y="5219"/>
                      </a:lnTo>
                      <a:lnTo>
                        <a:pt x="286664" y="5219"/>
                      </a:lnTo>
                      <a:lnTo>
                        <a:pt x="286664" y="7823"/>
                      </a:lnTo>
                      <a:lnTo>
                        <a:pt x="284060" y="10426"/>
                      </a:lnTo>
                      <a:lnTo>
                        <a:pt x="284060" y="13030"/>
                      </a:lnTo>
                      <a:lnTo>
                        <a:pt x="357035" y="13030"/>
                      </a:lnTo>
                      <a:lnTo>
                        <a:pt x="357035" y="10426"/>
                      </a:lnTo>
                      <a:close/>
                    </a:path>
                    <a:path w="641350" h="20954">
                      <a:moveTo>
                        <a:pt x="641096" y="15646"/>
                      </a:moveTo>
                      <a:lnTo>
                        <a:pt x="641083" y="13042"/>
                      </a:lnTo>
                      <a:lnTo>
                        <a:pt x="568121" y="13042"/>
                      </a:lnTo>
                      <a:lnTo>
                        <a:pt x="570725" y="15646"/>
                      </a:lnTo>
                      <a:lnTo>
                        <a:pt x="570738" y="18249"/>
                      </a:lnTo>
                      <a:lnTo>
                        <a:pt x="570738" y="20853"/>
                      </a:lnTo>
                      <a:lnTo>
                        <a:pt x="638492" y="20853"/>
                      </a:lnTo>
                      <a:lnTo>
                        <a:pt x="638492" y="18249"/>
                      </a:lnTo>
                      <a:lnTo>
                        <a:pt x="641096" y="15646"/>
                      </a:lnTo>
                      <a:close/>
                    </a:path>
                    <a:path w="641350" h="20954">
                      <a:moveTo>
                        <a:pt x="641096" y="10426"/>
                      </a:moveTo>
                      <a:lnTo>
                        <a:pt x="638492" y="10426"/>
                      </a:lnTo>
                      <a:lnTo>
                        <a:pt x="638492" y="7823"/>
                      </a:lnTo>
                      <a:lnTo>
                        <a:pt x="638492" y="5219"/>
                      </a:lnTo>
                      <a:lnTo>
                        <a:pt x="635889" y="5219"/>
                      </a:lnTo>
                      <a:lnTo>
                        <a:pt x="633285" y="2616"/>
                      </a:lnTo>
                      <a:lnTo>
                        <a:pt x="633285" y="0"/>
                      </a:lnTo>
                      <a:lnTo>
                        <a:pt x="578548" y="0"/>
                      </a:lnTo>
                      <a:lnTo>
                        <a:pt x="575945" y="2616"/>
                      </a:lnTo>
                      <a:lnTo>
                        <a:pt x="573341" y="5219"/>
                      </a:lnTo>
                      <a:lnTo>
                        <a:pt x="570738" y="7823"/>
                      </a:lnTo>
                      <a:lnTo>
                        <a:pt x="570738" y="10426"/>
                      </a:lnTo>
                      <a:lnTo>
                        <a:pt x="568134" y="13030"/>
                      </a:lnTo>
                      <a:lnTo>
                        <a:pt x="641096" y="13030"/>
                      </a:lnTo>
                      <a:lnTo>
                        <a:pt x="641096" y="1042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6" name="object 4576">
                  <a:extLst>
                    <a:ext uri="{FF2B5EF4-FFF2-40B4-BE49-F238E27FC236}">
                      <a16:creationId xmlns:a16="http://schemas.microsoft.com/office/drawing/2014/main" id="{8641866A-07B6-F602-7D26-4133D31F00BC}"/>
                    </a:ext>
                  </a:extLst>
                </p:cNvPr>
                <p:cNvSpPr/>
                <p:nvPr/>
              </p:nvSpPr>
              <p:spPr>
                <a:xfrm>
                  <a:off x="1802765" y="7661770"/>
                  <a:ext cx="63881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8810" h="8254">
                      <a:moveTo>
                        <a:pt x="70370" y="0"/>
                      </a:moveTo>
                      <a:lnTo>
                        <a:pt x="0" y="0"/>
                      </a:lnTo>
                      <a:lnTo>
                        <a:pt x="2616" y="2603"/>
                      </a:lnTo>
                      <a:lnTo>
                        <a:pt x="2616" y="5219"/>
                      </a:lnTo>
                      <a:lnTo>
                        <a:pt x="5219" y="5219"/>
                      </a:lnTo>
                      <a:lnTo>
                        <a:pt x="7823" y="7823"/>
                      </a:lnTo>
                      <a:lnTo>
                        <a:pt x="10426" y="7823"/>
                      </a:lnTo>
                      <a:lnTo>
                        <a:pt x="57327" y="7823"/>
                      </a:lnTo>
                      <a:lnTo>
                        <a:pt x="59931" y="7823"/>
                      </a:lnTo>
                      <a:lnTo>
                        <a:pt x="62547" y="7823"/>
                      </a:lnTo>
                      <a:lnTo>
                        <a:pt x="65163" y="5219"/>
                      </a:lnTo>
                      <a:lnTo>
                        <a:pt x="67767" y="5219"/>
                      </a:lnTo>
                      <a:lnTo>
                        <a:pt x="67767" y="2603"/>
                      </a:lnTo>
                      <a:lnTo>
                        <a:pt x="70370" y="0"/>
                      </a:lnTo>
                      <a:close/>
                    </a:path>
                    <a:path w="638810" h="8254">
                      <a:moveTo>
                        <a:pt x="354418" y="2603"/>
                      </a:moveTo>
                      <a:lnTo>
                        <a:pt x="286664" y="2603"/>
                      </a:lnTo>
                      <a:lnTo>
                        <a:pt x="286664" y="5219"/>
                      </a:lnTo>
                      <a:lnTo>
                        <a:pt x="289267" y="5219"/>
                      </a:lnTo>
                      <a:lnTo>
                        <a:pt x="291871" y="7823"/>
                      </a:lnTo>
                      <a:lnTo>
                        <a:pt x="349211" y="7823"/>
                      </a:lnTo>
                      <a:lnTo>
                        <a:pt x="351815" y="5219"/>
                      </a:lnTo>
                      <a:lnTo>
                        <a:pt x="354418" y="2603"/>
                      </a:lnTo>
                      <a:close/>
                    </a:path>
                    <a:path w="638810" h="8254">
                      <a:moveTo>
                        <a:pt x="638492" y="2603"/>
                      </a:moveTo>
                      <a:lnTo>
                        <a:pt x="570738" y="2603"/>
                      </a:lnTo>
                      <a:lnTo>
                        <a:pt x="573341" y="5219"/>
                      </a:lnTo>
                      <a:lnTo>
                        <a:pt x="575945" y="7823"/>
                      </a:lnTo>
                      <a:lnTo>
                        <a:pt x="578548" y="7823"/>
                      </a:lnTo>
                      <a:lnTo>
                        <a:pt x="581152" y="7823"/>
                      </a:lnTo>
                      <a:lnTo>
                        <a:pt x="628065" y="7823"/>
                      </a:lnTo>
                      <a:lnTo>
                        <a:pt x="633285" y="7823"/>
                      </a:lnTo>
                      <a:lnTo>
                        <a:pt x="635889" y="5219"/>
                      </a:lnTo>
                      <a:lnTo>
                        <a:pt x="638492" y="5219"/>
                      </a:lnTo>
                      <a:lnTo>
                        <a:pt x="638492" y="2603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7" name="object 4577">
                  <a:extLst>
                    <a:ext uri="{FF2B5EF4-FFF2-40B4-BE49-F238E27FC236}">
                      <a16:creationId xmlns:a16="http://schemas.microsoft.com/office/drawing/2014/main" id="{D91A1AC2-FC1E-BEE5-1F3F-E59AF29722C8}"/>
                    </a:ext>
                  </a:extLst>
                </p:cNvPr>
                <p:cNvSpPr/>
                <p:nvPr/>
              </p:nvSpPr>
              <p:spPr>
                <a:xfrm>
                  <a:off x="1831445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8" name="object 4578">
                  <a:extLst>
                    <a:ext uri="{FF2B5EF4-FFF2-40B4-BE49-F238E27FC236}">
                      <a16:creationId xmlns:a16="http://schemas.microsoft.com/office/drawing/2014/main" id="{5AC4381A-849A-439F-2915-A67C625DF100}"/>
                    </a:ext>
                  </a:extLst>
                </p:cNvPr>
                <p:cNvSpPr/>
                <p:nvPr/>
              </p:nvSpPr>
              <p:spPr>
                <a:xfrm>
                  <a:off x="2407373" y="765394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89" name="object 4579">
                  <a:extLst>
                    <a:ext uri="{FF2B5EF4-FFF2-40B4-BE49-F238E27FC236}">
                      <a16:creationId xmlns:a16="http://schemas.microsoft.com/office/drawing/2014/main" id="{4E276D22-AD98-192D-3914-A480671CECDF}"/>
                    </a:ext>
                  </a:extLst>
                </p:cNvPr>
                <p:cNvSpPr/>
                <p:nvPr/>
              </p:nvSpPr>
              <p:spPr>
                <a:xfrm>
                  <a:off x="1841863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0" name="object 4580">
                  <a:extLst>
                    <a:ext uri="{FF2B5EF4-FFF2-40B4-BE49-F238E27FC236}">
                      <a16:creationId xmlns:a16="http://schemas.microsoft.com/office/drawing/2014/main" id="{28D1555A-5924-1C22-454C-A1ED689A9C1D}"/>
                    </a:ext>
                  </a:extLst>
                </p:cNvPr>
                <p:cNvSpPr/>
                <p:nvPr/>
              </p:nvSpPr>
              <p:spPr>
                <a:xfrm>
                  <a:off x="2412594" y="7653949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1" name="object 4581">
                  <a:extLst>
                    <a:ext uri="{FF2B5EF4-FFF2-40B4-BE49-F238E27FC236}">
                      <a16:creationId xmlns:a16="http://schemas.microsoft.com/office/drawing/2014/main" id="{341896DB-12AE-0583-79ED-FB78A4FAA070}"/>
                    </a:ext>
                  </a:extLst>
                </p:cNvPr>
                <p:cNvSpPr/>
                <p:nvPr/>
              </p:nvSpPr>
              <p:spPr>
                <a:xfrm>
                  <a:off x="2396952" y="7729532"/>
                  <a:ext cx="2667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15875">
                      <a:moveTo>
                        <a:pt x="26060" y="15620"/>
                      </a:moveTo>
                      <a:lnTo>
                        <a:pt x="26060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2" name="object 4582">
                  <a:extLst>
                    <a:ext uri="{FF2B5EF4-FFF2-40B4-BE49-F238E27FC236}">
                      <a16:creationId xmlns:a16="http://schemas.microsoft.com/office/drawing/2014/main" id="{67C31698-2EDF-8975-190A-DC8A3F113993}"/>
                    </a:ext>
                  </a:extLst>
                </p:cNvPr>
                <p:cNvSpPr/>
                <p:nvPr/>
              </p:nvSpPr>
              <p:spPr>
                <a:xfrm>
                  <a:off x="2396953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3" name="object 4583">
                  <a:extLst>
                    <a:ext uri="{FF2B5EF4-FFF2-40B4-BE49-F238E27FC236}">
                      <a16:creationId xmlns:a16="http://schemas.microsoft.com/office/drawing/2014/main" id="{85C023BE-AE59-4CE2-3556-EF5A3F69E149}"/>
                    </a:ext>
                  </a:extLst>
                </p:cNvPr>
                <p:cNvSpPr/>
                <p:nvPr/>
              </p:nvSpPr>
              <p:spPr>
                <a:xfrm>
                  <a:off x="2420280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4" name="object 4584">
                  <a:extLst>
                    <a:ext uri="{FF2B5EF4-FFF2-40B4-BE49-F238E27FC236}">
                      <a16:creationId xmlns:a16="http://schemas.microsoft.com/office/drawing/2014/main" id="{9F38219E-B74E-4FA4-FAB7-2F517C4322A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03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5" name="object 4585">
                  <a:extLst>
                    <a:ext uri="{FF2B5EF4-FFF2-40B4-BE49-F238E27FC236}">
                      <a16:creationId xmlns:a16="http://schemas.microsoft.com/office/drawing/2014/main" id="{CCAC8273-0212-76FB-C0F7-23F0E80542F3}"/>
                    </a:ext>
                  </a:extLst>
                </p:cNvPr>
                <p:cNvSpPr/>
                <p:nvPr/>
              </p:nvSpPr>
              <p:spPr>
                <a:xfrm>
                  <a:off x="242028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6" name="object 4586">
                  <a:extLst>
                    <a:ext uri="{FF2B5EF4-FFF2-40B4-BE49-F238E27FC236}">
                      <a16:creationId xmlns:a16="http://schemas.microsoft.com/office/drawing/2014/main" id="{7BE115AC-1CBF-685A-11B1-AA0B2685A577}"/>
                    </a:ext>
                  </a:extLst>
                </p:cNvPr>
                <p:cNvSpPr/>
                <p:nvPr/>
              </p:nvSpPr>
              <p:spPr>
                <a:xfrm>
                  <a:off x="2420407" y="773473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7" name="object 4587">
                  <a:extLst>
                    <a:ext uri="{FF2B5EF4-FFF2-40B4-BE49-F238E27FC236}">
                      <a16:creationId xmlns:a16="http://schemas.microsoft.com/office/drawing/2014/main" id="{EF52AF97-2B21-2792-ECAE-C6E36A99529C}"/>
                    </a:ext>
                  </a:extLst>
                </p:cNvPr>
                <p:cNvSpPr/>
                <p:nvPr/>
              </p:nvSpPr>
              <p:spPr>
                <a:xfrm>
                  <a:off x="2420407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8" name="object 4588">
                  <a:extLst>
                    <a:ext uri="{FF2B5EF4-FFF2-40B4-BE49-F238E27FC236}">
                      <a16:creationId xmlns:a16="http://schemas.microsoft.com/office/drawing/2014/main" id="{B0C505A7-6B89-66D8-5BA8-9CAF418C278C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299" name="object 4589">
                  <a:extLst>
                    <a:ext uri="{FF2B5EF4-FFF2-40B4-BE49-F238E27FC236}">
                      <a16:creationId xmlns:a16="http://schemas.microsoft.com/office/drawing/2014/main" id="{A66898D8-7381-4BA0-B813-FE7D8AE505DC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0" name="object 4590">
                  <a:extLst>
                    <a:ext uri="{FF2B5EF4-FFF2-40B4-BE49-F238E27FC236}">
                      <a16:creationId xmlns:a16="http://schemas.microsoft.com/office/drawing/2014/main" id="{607A9A02-2CDC-72F4-4EA6-526635ECA07E}"/>
                    </a:ext>
                  </a:extLst>
                </p:cNvPr>
                <p:cNvSpPr/>
                <p:nvPr/>
              </p:nvSpPr>
              <p:spPr>
                <a:xfrm>
                  <a:off x="2415200" y="7732134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1" name="object 4591">
                  <a:extLst>
                    <a:ext uri="{FF2B5EF4-FFF2-40B4-BE49-F238E27FC236}">
                      <a16:creationId xmlns:a16="http://schemas.microsoft.com/office/drawing/2014/main" id="{995FD3D4-89A4-AEF8-4B84-B082328B81F6}"/>
                    </a:ext>
                  </a:extLst>
                </p:cNvPr>
                <p:cNvSpPr/>
                <p:nvPr/>
              </p:nvSpPr>
              <p:spPr>
                <a:xfrm>
                  <a:off x="2412594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2" name="object 4592">
                  <a:extLst>
                    <a:ext uri="{FF2B5EF4-FFF2-40B4-BE49-F238E27FC236}">
                      <a16:creationId xmlns:a16="http://schemas.microsoft.com/office/drawing/2014/main" id="{7407D79B-25C4-0097-B092-1D291A5ED6ED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3" name="object 4593">
                  <a:extLst>
                    <a:ext uri="{FF2B5EF4-FFF2-40B4-BE49-F238E27FC236}">
                      <a16:creationId xmlns:a16="http://schemas.microsoft.com/office/drawing/2014/main" id="{E06ECE26-AF31-E1E1-A906-DDA6678A9926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4" name="object 4594">
                  <a:extLst>
                    <a:ext uri="{FF2B5EF4-FFF2-40B4-BE49-F238E27FC236}">
                      <a16:creationId xmlns:a16="http://schemas.microsoft.com/office/drawing/2014/main" id="{734A23CF-F763-3670-1050-0A34ED385974}"/>
                    </a:ext>
                  </a:extLst>
                </p:cNvPr>
                <p:cNvSpPr/>
                <p:nvPr/>
              </p:nvSpPr>
              <p:spPr>
                <a:xfrm>
                  <a:off x="2396961" y="7734738"/>
                  <a:ext cx="158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5715">
                      <a:moveTo>
                        <a:pt x="15633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  <a:lnTo>
                        <a:pt x="1563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5" name="object 4595">
                  <a:extLst>
                    <a:ext uri="{FF2B5EF4-FFF2-40B4-BE49-F238E27FC236}">
                      <a16:creationId xmlns:a16="http://schemas.microsoft.com/office/drawing/2014/main" id="{B089D4F0-4A89-1B9C-BFA7-6A4C0929253A}"/>
                    </a:ext>
                  </a:extLst>
                </p:cNvPr>
                <p:cNvSpPr/>
                <p:nvPr/>
              </p:nvSpPr>
              <p:spPr>
                <a:xfrm>
                  <a:off x="241519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6" name="object 4596">
                  <a:extLst>
                    <a:ext uri="{FF2B5EF4-FFF2-40B4-BE49-F238E27FC236}">
                      <a16:creationId xmlns:a16="http://schemas.microsoft.com/office/drawing/2014/main" id="{384E9BB1-7429-8B07-B6C9-1283998E5C33}"/>
                    </a:ext>
                  </a:extLst>
                </p:cNvPr>
                <p:cNvSpPr/>
                <p:nvPr/>
              </p:nvSpPr>
              <p:spPr>
                <a:xfrm>
                  <a:off x="2415200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7" name="object 4597">
                  <a:extLst>
                    <a:ext uri="{FF2B5EF4-FFF2-40B4-BE49-F238E27FC236}">
                      <a16:creationId xmlns:a16="http://schemas.microsoft.com/office/drawing/2014/main" id="{8476772F-EFD3-C273-A19F-A7BC9B2DB3E0}"/>
                    </a:ext>
                  </a:extLst>
                </p:cNvPr>
                <p:cNvSpPr/>
                <p:nvPr/>
              </p:nvSpPr>
              <p:spPr>
                <a:xfrm>
                  <a:off x="2420277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8" name="object 4598">
                  <a:extLst>
                    <a:ext uri="{FF2B5EF4-FFF2-40B4-BE49-F238E27FC236}">
                      <a16:creationId xmlns:a16="http://schemas.microsoft.com/office/drawing/2014/main" id="{F219BA1C-D0C3-58BD-2003-96C19FB01497}"/>
                    </a:ext>
                  </a:extLst>
                </p:cNvPr>
                <p:cNvSpPr/>
                <p:nvPr/>
              </p:nvSpPr>
              <p:spPr>
                <a:xfrm>
                  <a:off x="2415199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09" name="object 4599">
                  <a:extLst>
                    <a:ext uri="{FF2B5EF4-FFF2-40B4-BE49-F238E27FC236}">
                      <a16:creationId xmlns:a16="http://schemas.microsoft.com/office/drawing/2014/main" id="{73268CE2-727A-34EF-E917-CE79E7949713}"/>
                    </a:ext>
                  </a:extLst>
                </p:cNvPr>
                <p:cNvSpPr/>
                <p:nvPr/>
              </p:nvSpPr>
              <p:spPr>
                <a:xfrm>
                  <a:off x="241507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0" name="object 4600">
                  <a:extLst>
                    <a:ext uri="{FF2B5EF4-FFF2-40B4-BE49-F238E27FC236}">
                      <a16:creationId xmlns:a16="http://schemas.microsoft.com/office/drawing/2014/main" id="{5DE40B53-B59C-A089-A1E7-2E2B695249A8}"/>
                    </a:ext>
                  </a:extLst>
                </p:cNvPr>
                <p:cNvSpPr/>
                <p:nvPr/>
              </p:nvSpPr>
              <p:spPr>
                <a:xfrm>
                  <a:off x="2412594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1" name="object 4601">
                  <a:extLst>
                    <a:ext uri="{FF2B5EF4-FFF2-40B4-BE49-F238E27FC236}">
                      <a16:creationId xmlns:a16="http://schemas.microsoft.com/office/drawing/2014/main" id="{26EF1BD4-1AE8-DF47-5EE1-E8833E09CF47}"/>
                    </a:ext>
                  </a:extLst>
                </p:cNvPr>
                <p:cNvSpPr/>
                <p:nvPr/>
              </p:nvSpPr>
              <p:spPr>
                <a:xfrm>
                  <a:off x="241246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2" name="object 4602">
                  <a:extLst>
                    <a:ext uri="{FF2B5EF4-FFF2-40B4-BE49-F238E27FC236}">
                      <a16:creationId xmlns:a16="http://schemas.microsoft.com/office/drawing/2014/main" id="{B45DD84C-1686-0B00-E236-D4F92AFFC896}"/>
                    </a:ext>
                  </a:extLst>
                </p:cNvPr>
                <p:cNvSpPr/>
                <p:nvPr/>
              </p:nvSpPr>
              <p:spPr>
                <a:xfrm>
                  <a:off x="2412594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3" name="object 4603">
                  <a:extLst>
                    <a:ext uri="{FF2B5EF4-FFF2-40B4-BE49-F238E27FC236}">
                      <a16:creationId xmlns:a16="http://schemas.microsoft.com/office/drawing/2014/main" id="{B2879DFE-99E3-1DD8-78E4-8D10DDA66327}"/>
                    </a:ext>
                  </a:extLst>
                </p:cNvPr>
                <p:cNvSpPr/>
                <p:nvPr/>
              </p:nvSpPr>
              <p:spPr>
                <a:xfrm>
                  <a:off x="2399559" y="7729527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4" name="object 4604">
                  <a:extLst>
                    <a:ext uri="{FF2B5EF4-FFF2-40B4-BE49-F238E27FC236}">
                      <a16:creationId xmlns:a16="http://schemas.microsoft.com/office/drawing/2014/main" id="{2EF27CB2-0257-6353-96FC-2A0259BC02F7}"/>
                    </a:ext>
                  </a:extLst>
                </p:cNvPr>
                <p:cNvSpPr/>
                <p:nvPr/>
              </p:nvSpPr>
              <p:spPr>
                <a:xfrm>
                  <a:off x="2399432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5" name="object 4605">
                  <a:extLst>
                    <a:ext uri="{FF2B5EF4-FFF2-40B4-BE49-F238E27FC236}">
                      <a16:creationId xmlns:a16="http://schemas.microsoft.com/office/drawing/2014/main" id="{30D933F3-6752-DD31-0A78-8138C65BA22F}"/>
                    </a:ext>
                  </a:extLst>
                </p:cNvPr>
                <p:cNvSpPr/>
                <p:nvPr/>
              </p:nvSpPr>
              <p:spPr>
                <a:xfrm>
                  <a:off x="2399564" y="7732132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6" name="object 4606">
                  <a:extLst>
                    <a:ext uri="{FF2B5EF4-FFF2-40B4-BE49-F238E27FC236}">
                      <a16:creationId xmlns:a16="http://schemas.microsoft.com/office/drawing/2014/main" id="{C97425F0-6A2C-7F07-D1AE-92B4AF22F0C0}"/>
                    </a:ext>
                  </a:extLst>
                </p:cNvPr>
                <p:cNvSpPr/>
                <p:nvPr/>
              </p:nvSpPr>
              <p:spPr>
                <a:xfrm>
                  <a:off x="2399559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7" name="object 4607">
                  <a:extLst>
                    <a:ext uri="{FF2B5EF4-FFF2-40B4-BE49-F238E27FC236}">
                      <a16:creationId xmlns:a16="http://schemas.microsoft.com/office/drawing/2014/main" id="{B04BD295-73EF-0F52-DB2A-770F32B5CAF2}"/>
                    </a:ext>
                  </a:extLst>
                </p:cNvPr>
                <p:cNvSpPr/>
                <p:nvPr/>
              </p:nvSpPr>
              <p:spPr>
                <a:xfrm>
                  <a:off x="2396954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8" name="object 4608">
                  <a:extLst>
                    <a:ext uri="{FF2B5EF4-FFF2-40B4-BE49-F238E27FC236}">
                      <a16:creationId xmlns:a16="http://schemas.microsoft.com/office/drawing/2014/main" id="{BF96EF41-04B6-270D-7F44-BBCBD5A72987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19" name="object 4609">
                  <a:extLst>
                    <a:ext uri="{FF2B5EF4-FFF2-40B4-BE49-F238E27FC236}">
                      <a16:creationId xmlns:a16="http://schemas.microsoft.com/office/drawing/2014/main" id="{AB1FB7F3-1852-3D2C-5051-EE1687F71DA6}"/>
                    </a:ext>
                  </a:extLst>
                </p:cNvPr>
                <p:cNvSpPr/>
                <p:nvPr/>
              </p:nvSpPr>
              <p:spPr>
                <a:xfrm>
                  <a:off x="2412466" y="773982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0" name="object 4610">
                  <a:extLst>
                    <a:ext uri="{FF2B5EF4-FFF2-40B4-BE49-F238E27FC236}">
                      <a16:creationId xmlns:a16="http://schemas.microsoft.com/office/drawing/2014/main" id="{15026A5F-43AC-29D8-E386-8CF04068FF9A}"/>
                    </a:ext>
                  </a:extLst>
                </p:cNvPr>
                <p:cNvSpPr/>
                <p:nvPr/>
              </p:nvSpPr>
              <p:spPr>
                <a:xfrm>
                  <a:off x="2399564" y="7742550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1303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1" name="object 4611">
                  <a:extLst>
                    <a:ext uri="{FF2B5EF4-FFF2-40B4-BE49-F238E27FC236}">
                      <a16:creationId xmlns:a16="http://schemas.microsoft.com/office/drawing/2014/main" id="{FCF6FA6E-B07F-662D-7C54-6129A5F92158}"/>
                    </a:ext>
                  </a:extLst>
                </p:cNvPr>
                <p:cNvSpPr/>
                <p:nvPr/>
              </p:nvSpPr>
              <p:spPr>
                <a:xfrm>
                  <a:off x="2399432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2" name="object 4612">
                  <a:extLst>
                    <a:ext uri="{FF2B5EF4-FFF2-40B4-BE49-F238E27FC236}">
                      <a16:creationId xmlns:a16="http://schemas.microsoft.com/office/drawing/2014/main" id="{432D7887-DBDC-6CDA-481B-EDB2A3AE8C61}"/>
                    </a:ext>
                  </a:extLst>
                </p:cNvPr>
                <p:cNvSpPr/>
                <p:nvPr/>
              </p:nvSpPr>
              <p:spPr>
                <a:xfrm>
                  <a:off x="2415199" y="7739946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5207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3" name="object 4613">
                  <a:extLst>
                    <a:ext uri="{FF2B5EF4-FFF2-40B4-BE49-F238E27FC236}">
                      <a16:creationId xmlns:a16="http://schemas.microsoft.com/office/drawing/2014/main" id="{E10E4438-96C0-88DC-29A6-E61C59E97FC7}"/>
                    </a:ext>
                  </a:extLst>
                </p:cNvPr>
                <p:cNvSpPr/>
                <p:nvPr/>
              </p:nvSpPr>
              <p:spPr>
                <a:xfrm>
                  <a:off x="2415200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4" name="object 4614">
                  <a:extLst>
                    <a:ext uri="{FF2B5EF4-FFF2-40B4-BE49-F238E27FC236}">
                      <a16:creationId xmlns:a16="http://schemas.microsoft.com/office/drawing/2014/main" id="{F70A6449-8FA7-320E-DD99-CCF82DA3CE6E}"/>
                    </a:ext>
                  </a:extLst>
                </p:cNvPr>
                <p:cNvSpPr/>
                <p:nvPr/>
              </p:nvSpPr>
              <p:spPr>
                <a:xfrm>
                  <a:off x="2415070" y="7742428"/>
                  <a:ext cx="571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5714" h="634">
                      <a:moveTo>
                        <a:pt x="5461" y="127"/>
                      </a:moveTo>
                      <a:lnTo>
                        <a:pt x="5334" y="0"/>
                      </a:lnTo>
                      <a:lnTo>
                        <a:pt x="5207" y="127"/>
                      </a:lnTo>
                      <a:lnTo>
                        <a:pt x="5334" y="254"/>
                      </a:lnTo>
                      <a:lnTo>
                        <a:pt x="5461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5" name="object 4615">
                  <a:extLst>
                    <a:ext uri="{FF2B5EF4-FFF2-40B4-BE49-F238E27FC236}">
                      <a16:creationId xmlns:a16="http://schemas.microsoft.com/office/drawing/2014/main" id="{C8D449CF-D0EA-8F7F-9C6E-486824B85A59}"/>
                    </a:ext>
                  </a:extLst>
                </p:cNvPr>
                <p:cNvSpPr/>
                <p:nvPr/>
              </p:nvSpPr>
              <p:spPr>
                <a:xfrm>
                  <a:off x="2399559" y="7739945"/>
                  <a:ext cx="1333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35">
                      <a:moveTo>
                        <a:pt x="0" y="0"/>
                      </a:moveTo>
                      <a:lnTo>
                        <a:pt x="1303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6" name="object 4616">
                  <a:extLst>
                    <a:ext uri="{FF2B5EF4-FFF2-40B4-BE49-F238E27FC236}">
                      <a16:creationId xmlns:a16="http://schemas.microsoft.com/office/drawing/2014/main" id="{6644DB31-9137-D546-967C-535DE46620F4}"/>
                    </a:ext>
                  </a:extLst>
                </p:cNvPr>
                <p:cNvSpPr/>
                <p:nvPr/>
              </p:nvSpPr>
              <p:spPr>
                <a:xfrm>
                  <a:off x="2399432" y="773981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7" name="object 4617">
                  <a:extLst>
                    <a:ext uri="{FF2B5EF4-FFF2-40B4-BE49-F238E27FC236}">
                      <a16:creationId xmlns:a16="http://schemas.microsoft.com/office/drawing/2014/main" id="{B99C8C69-174B-AAB7-B613-EB4314D5EFD9}"/>
                    </a:ext>
                  </a:extLst>
                </p:cNvPr>
                <p:cNvSpPr/>
                <p:nvPr/>
              </p:nvSpPr>
              <p:spPr>
                <a:xfrm>
                  <a:off x="2399559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8" name="object 4618">
                  <a:extLst>
                    <a:ext uri="{FF2B5EF4-FFF2-40B4-BE49-F238E27FC236}">
                      <a16:creationId xmlns:a16="http://schemas.microsoft.com/office/drawing/2014/main" id="{91686B28-8F61-F2A8-BFB7-FA02CC03EBD8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7810"/>
                      </a:moveTo>
                      <a:lnTo>
                        <a:pt x="0" y="13017"/>
                      </a:lnTo>
                    </a:path>
                    <a:path h="13334">
                      <a:moveTo>
                        <a:pt x="0" y="781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29" name="object 4619">
                  <a:extLst>
                    <a:ext uri="{FF2B5EF4-FFF2-40B4-BE49-F238E27FC236}">
                      <a16:creationId xmlns:a16="http://schemas.microsoft.com/office/drawing/2014/main" id="{923C598F-A9E3-5AAC-2EA8-4D19EF9DDE20}"/>
                    </a:ext>
                  </a:extLst>
                </p:cNvPr>
                <p:cNvSpPr/>
                <p:nvPr/>
              </p:nvSpPr>
              <p:spPr>
                <a:xfrm>
                  <a:off x="2394351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0" name="object 4620">
                  <a:extLst>
                    <a:ext uri="{FF2B5EF4-FFF2-40B4-BE49-F238E27FC236}">
                      <a16:creationId xmlns:a16="http://schemas.microsoft.com/office/drawing/2014/main" id="{BE854F2B-9681-ABC2-D4A8-D16FD532321F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1" name="object 4621">
                  <a:extLst>
                    <a:ext uri="{FF2B5EF4-FFF2-40B4-BE49-F238E27FC236}">
                      <a16:creationId xmlns:a16="http://schemas.microsoft.com/office/drawing/2014/main" id="{47E9F4EA-D59B-B071-A9B4-6216AB0653CB}"/>
                    </a:ext>
                  </a:extLst>
                </p:cNvPr>
                <p:cNvSpPr/>
                <p:nvPr/>
              </p:nvSpPr>
              <p:spPr>
                <a:xfrm>
                  <a:off x="2394224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2" name="object 4622">
                  <a:extLst>
                    <a:ext uri="{FF2B5EF4-FFF2-40B4-BE49-F238E27FC236}">
                      <a16:creationId xmlns:a16="http://schemas.microsoft.com/office/drawing/2014/main" id="{4DD8AFE3-472A-5983-CF30-FA0804AA3666}"/>
                    </a:ext>
                  </a:extLst>
                </p:cNvPr>
                <p:cNvSpPr/>
                <p:nvPr/>
              </p:nvSpPr>
              <p:spPr>
                <a:xfrm>
                  <a:off x="2376101" y="7734735"/>
                  <a:ext cx="184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>
                      <a:moveTo>
                        <a:pt x="1824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3" name="object 4623">
                  <a:extLst>
                    <a:ext uri="{FF2B5EF4-FFF2-40B4-BE49-F238E27FC236}">
                      <a16:creationId xmlns:a16="http://schemas.microsoft.com/office/drawing/2014/main" id="{5E8D0C33-7476-368F-3CE5-45DF4B0DD53F}"/>
                    </a:ext>
                  </a:extLst>
                </p:cNvPr>
                <p:cNvSpPr/>
                <p:nvPr/>
              </p:nvSpPr>
              <p:spPr>
                <a:xfrm>
                  <a:off x="2376101" y="7734738"/>
                  <a:ext cx="1841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14" h="5715">
                      <a:moveTo>
                        <a:pt x="18249" y="5206"/>
                      </a:moveTo>
                      <a:lnTo>
                        <a:pt x="0" y="5206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4" name="object 4624">
                  <a:extLst>
                    <a:ext uri="{FF2B5EF4-FFF2-40B4-BE49-F238E27FC236}">
                      <a16:creationId xmlns:a16="http://schemas.microsoft.com/office/drawing/2014/main" id="{95749E11-7943-E194-154A-5AF7DDB681A0}"/>
                    </a:ext>
                  </a:extLst>
                </p:cNvPr>
                <p:cNvSpPr/>
                <p:nvPr/>
              </p:nvSpPr>
              <p:spPr>
                <a:xfrm>
                  <a:off x="2394216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5" name="object 4625">
                  <a:extLst>
                    <a:ext uri="{FF2B5EF4-FFF2-40B4-BE49-F238E27FC236}">
                      <a16:creationId xmlns:a16="http://schemas.microsoft.com/office/drawing/2014/main" id="{D8224969-9DA1-E1BC-0233-766DA444F178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6" name="object 4626">
                  <a:extLst>
                    <a:ext uri="{FF2B5EF4-FFF2-40B4-BE49-F238E27FC236}">
                      <a16:creationId xmlns:a16="http://schemas.microsoft.com/office/drawing/2014/main" id="{C69834ED-91C5-FFF6-A552-D2FB86EB5860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7" name="object 4627">
                  <a:extLst>
                    <a:ext uri="{FF2B5EF4-FFF2-40B4-BE49-F238E27FC236}">
                      <a16:creationId xmlns:a16="http://schemas.microsoft.com/office/drawing/2014/main" id="{11AEE16A-31F8-6E96-8549-EB91522E4C40}"/>
                    </a:ext>
                  </a:extLst>
                </p:cNvPr>
                <p:cNvSpPr/>
                <p:nvPr/>
              </p:nvSpPr>
              <p:spPr>
                <a:xfrm>
                  <a:off x="2438514" y="7729410"/>
                  <a:ext cx="317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15875">
                      <a:moveTo>
                        <a:pt x="254" y="5334"/>
                      </a:moveTo>
                      <a:lnTo>
                        <a:pt x="127" y="5207"/>
                      </a:lnTo>
                      <a:lnTo>
                        <a:pt x="0" y="5334"/>
                      </a:lnTo>
                      <a:lnTo>
                        <a:pt x="127" y="5461"/>
                      </a:lnTo>
                      <a:lnTo>
                        <a:pt x="254" y="5334"/>
                      </a:lnTo>
                      <a:close/>
                    </a:path>
                    <a:path w="3175" h="15875">
                      <a:moveTo>
                        <a:pt x="2857" y="15748"/>
                      </a:moveTo>
                      <a:lnTo>
                        <a:pt x="2730" y="15621"/>
                      </a:lnTo>
                      <a:lnTo>
                        <a:pt x="2603" y="15748"/>
                      </a:lnTo>
                      <a:lnTo>
                        <a:pt x="2730" y="15875"/>
                      </a:lnTo>
                      <a:lnTo>
                        <a:pt x="2857" y="15748"/>
                      </a:lnTo>
                      <a:close/>
                    </a:path>
                    <a:path w="3175" h="15875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8" name="object 4628">
                  <a:extLst>
                    <a:ext uri="{FF2B5EF4-FFF2-40B4-BE49-F238E27FC236}">
                      <a16:creationId xmlns:a16="http://schemas.microsoft.com/office/drawing/2014/main" id="{FC0B3EA3-04F3-F409-F1F3-095D3839E583}"/>
                    </a:ext>
                  </a:extLst>
                </p:cNvPr>
                <p:cNvSpPr/>
                <p:nvPr/>
              </p:nvSpPr>
              <p:spPr>
                <a:xfrm>
                  <a:off x="2438652" y="7726911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2616"/>
                      </a:moveTo>
                      <a:lnTo>
                        <a:pt x="0" y="5219"/>
                      </a:lnTo>
                    </a:path>
                    <a:path h="571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39" name="object 4629">
                  <a:extLst>
                    <a:ext uri="{FF2B5EF4-FFF2-40B4-BE49-F238E27FC236}">
                      <a16:creationId xmlns:a16="http://schemas.microsoft.com/office/drawing/2014/main" id="{9E7731A9-5689-4FFC-ED7B-079B817CD7AF}"/>
                    </a:ext>
                  </a:extLst>
                </p:cNvPr>
                <p:cNvSpPr/>
                <p:nvPr/>
              </p:nvSpPr>
              <p:spPr>
                <a:xfrm>
                  <a:off x="243851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0" name="object 4630">
                  <a:extLst>
                    <a:ext uri="{FF2B5EF4-FFF2-40B4-BE49-F238E27FC236}">
                      <a16:creationId xmlns:a16="http://schemas.microsoft.com/office/drawing/2014/main" id="{1513749A-8C94-26DC-AE8A-CC29756CCCFB}"/>
                    </a:ext>
                  </a:extLst>
                </p:cNvPr>
                <p:cNvSpPr/>
                <p:nvPr/>
              </p:nvSpPr>
              <p:spPr>
                <a:xfrm>
                  <a:off x="2438652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1" name="object 4631">
                  <a:extLst>
                    <a:ext uri="{FF2B5EF4-FFF2-40B4-BE49-F238E27FC236}">
                      <a16:creationId xmlns:a16="http://schemas.microsoft.com/office/drawing/2014/main" id="{B685E960-60BF-F204-0A5E-92D3DFF40C38}"/>
                    </a:ext>
                  </a:extLst>
                </p:cNvPr>
                <p:cNvSpPr/>
                <p:nvPr/>
              </p:nvSpPr>
              <p:spPr>
                <a:xfrm>
                  <a:off x="2425617" y="7745153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2" name="object 4632">
                  <a:extLst>
                    <a:ext uri="{FF2B5EF4-FFF2-40B4-BE49-F238E27FC236}">
                      <a16:creationId xmlns:a16="http://schemas.microsoft.com/office/drawing/2014/main" id="{DA5B3493-D59D-1629-E8EE-5B31E723FBFE}"/>
                    </a:ext>
                  </a:extLst>
                </p:cNvPr>
                <p:cNvSpPr/>
                <p:nvPr/>
              </p:nvSpPr>
              <p:spPr>
                <a:xfrm>
                  <a:off x="2425618" y="772691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3" name="object 4633">
                  <a:extLst>
                    <a:ext uri="{FF2B5EF4-FFF2-40B4-BE49-F238E27FC236}">
                      <a16:creationId xmlns:a16="http://schemas.microsoft.com/office/drawing/2014/main" id="{752745C5-4011-DFF3-44DE-12136FDF46A7}"/>
                    </a:ext>
                  </a:extLst>
                </p:cNvPr>
                <p:cNvSpPr/>
                <p:nvPr/>
              </p:nvSpPr>
              <p:spPr>
                <a:xfrm>
                  <a:off x="2430838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4" name="object 4634">
                  <a:extLst>
                    <a:ext uri="{FF2B5EF4-FFF2-40B4-BE49-F238E27FC236}">
                      <a16:creationId xmlns:a16="http://schemas.microsoft.com/office/drawing/2014/main" id="{56ADE515-3093-6787-E7CD-E0A28A510589}"/>
                    </a:ext>
                  </a:extLst>
                </p:cNvPr>
                <p:cNvSpPr/>
                <p:nvPr/>
              </p:nvSpPr>
              <p:spPr>
                <a:xfrm>
                  <a:off x="243083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5" name="object 4635">
                  <a:extLst>
                    <a:ext uri="{FF2B5EF4-FFF2-40B4-BE49-F238E27FC236}">
                      <a16:creationId xmlns:a16="http://schemas.microsoft.com/office/drawing/2014/main" id="{4174876F-82F2-355C-9AB3-4955F2EFA251}"/>
                    </a:ext>
                  </a:extLst>
                </p:cNvPr>
                <p:cNvSpPr/>
                <p:nvPr/>
              </p:nvSpPr>
              <p:spPr>
                <a:xfrm>
                  <a:off x="2430704" y="7726794"/>
                  <a:ext cx="635" cy="1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9050">
                      <a:moveTo>
                        <a:pt x="254" y="18364"/>
                      </a:moveTo>
                      <a:lnTo>
                        <a:pt x="127" y="18237"/>
                      </a:lnTo>
                      <a:lnTo>
                        <a:pt x="0" y="18364"/>
                      </a:lnTo>
                      <a:lnTo>
                        <a:pt x="127" y="18491"/>
                      </a:lnTo>
                      <a:lnTo>
                        <a:pt x="254" y="18364"/>
                      </a:lnTo>
                      <a:close/>
                    </a:path>
                    <a:path w="635" h="19050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19050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6" name="object 4636">
                  <a:extLst>
                    <a:ext uri="{FF2B5EF4-FFF2-40B4-BE49-F238E27FC236}">
                      <a16:creationId xmlns:a16="http://schemas.microsoft.com/office/drawing/2014/main" id="{AA1E7E40-9877-D427-AF84-2DC53102538B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7" name="object 4637">
                  <a:extLst>
                    <a:ext uri="{FF2B5EF4-FFF2-40B4-BE49-F238E27FC236}">
                      <a16:creationId xmlns:a16="http://schemas.microsoft.com/office/drawing/2014/main" id="{A2A5B1EA-AE96-6AD5-C922-117E49BFEBBA}"/>
                    </a:ext>
                  </a:extLst>
                </p:cNvPr>
                <p:cNvSpPr/>
                <p:nvPr/>
              </p:nvSpPr>
              <p:spPr>
                <a:xfrm>
                  <a:off x="2443861" y="7729532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13017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8" name="object 4638">
                  <a:extLst>
                    <a:ext uri="{FF2B5EF4-FFF2-40B4-BE49-F238E27FC236}">
                      <a16:creationId xmlns:a16="http://schemas.microsoft.com/office/drawing/2014/main" id="{AAB6F474-3B9B-D529-5B4D-E4B0EFC7EDF9}"/>
                    </a:ext>
                  </a:extLst>
                </p:cNvPr>
                <p:cNvSpPr/>
                <p:nvPr/>
              </p:nvSpPr>
              <p:spPr>
                <a:xfrm>
                  <a:off x="2425484" y="7729410"/>
                  <a:ext cx="635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15875">
                      <a:moveTo>
                        <a:pt x="254" y="15748"/>
                      </a:moveTo>
                      <a:lnTo>
                        <a:pt x="127" y="15621"/>
                      </a:lnTo>
                      <a:lnTo>
                        <a:pt x="0" y="15748"/>
                      </a:lnTo>
                      <a:lnTo>
                        <a:pt x="127" y="15875"/>
                      </a:lnTo>
                      <a:lnTo>
                        <a:pt x="254" y="15748"/>
                      </a:lnTo>
                      <a:close/>
                    </a:path>
                    <a:path w="635" h="15875">
                      <a:moveTo>
                        <a:pt x="254" y="13144"/>
                      </a:moveTo>
                      <a:lnTo>
                        <a:pt x="127" y="13017"/>
                      </a:lnTo>
                      <a:lnTo>
                        <a:pt x="0" y="13144"/>
                      </a:lnTo>
                      <a:lnTo>
                        <a:pt x="127" y="13271"/>
                      </a:lnTo>
                      <a:lnTo>
                        <a:pt x="254" y="13144"/>
                      </a:lnTo>
                      <a:close/>
                    </a:path>
                    <a:path w="635" h="158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49" name="object 4639">
                  <a:extLst>
                    <a:ext uri="{FF2B5EF4-FFF2-40B4-BE49-F238E27FC236}">
                      <a16:creationId xmlns:a16="http://schemas.microsoft.com/office/drawing/2014/main" id="{A5AB16AA-ACE8-CF2A-6E6D-C2A588EFEA56}"/>
                    </a:ext>
                  </a:extLst>
                </p:cNvPr>
                <p:cNvSpPr/>
                <p:nvPr/>
              </p:nvSpPr>
              <p:spPr>
                <a:xfrm>
                  <a:off x="2396954" y="7745153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0" y="0"/>
                      </a:moveTo>
                      <a:lnTo>
                        <a:pt x="2866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0" name="object 4640">
                  <a:extLst>
                    <a:ext uri="{FF2B5EF4-FFF2-40B4-BE49-F238E27FC236}">
                      <a16:creationId xmlns:a16="http://schemas.microsoft.com/office/drawing/2014/main" id="{BE941BA1-6119-439C-9C6A-1F20145F8F02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317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317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8254">
                      <a:moveTo>
                        <a:pt x="2857" y="7937"/>
                      </a:moveTo>
                      <a:lnTo>
                        <a:pt x="2730" y="7810"/>
                      </a:lnTo>
                      <a:lnTo>
                        <a:pt x="2603" y="7937"/>
                      </a:lnTo>
                      <a:lnTo>
                        <a:pt x="2730" y="8064"/>
                      </a:lnTo>
                      <a:lnTo>
                        <a:pt x="2857" y="793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1" name="object 4641">
                  <a:extLst>
                    <a:ext uri="{FF2B5EF4-FFF2-40B4-BE49-F238E27FC236}">
                      <a16:creationId xmlns:a16="http://schemas.microsoft.com/office/drawing/2014/main" id="{66015C4B-096A-A168-4FE8-5EE7E7154B56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2" name="object 4642">
                  <a:extLst>
                    <a:ext uri="{FF2B5EF4-FFF2-40B4-BE49-F238E27FC236}">
                      <a16:creationId xmlns:a16="http://schemas.microsoft.com/office/drawing/2014/main" id="{BF43BAD7-1560-57CC-8D58-F0F95224693D}"/>
                    </a:ext>
                  </a:extLst>
                </p:cNvPr>
                <p:cNvSpPr/>
                <p:nvPr/>
              </p:nvSpPr>
              <p:spPr>
                <a:xfrm>
                  <a:off x="2396954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3" name="object 4643">
                  <a:extLst>
                    <a:ext uri="{FF2B5EF4-FFF2-40B4-BE49-F238E27FC236}">
                      <a16:creationId xmlns:a16="http://schemas.microsoft.com/office/drawing/2014/main" id="{479766F9-41C0-2F88-981A-F602D1DF410A}"/>
                    </a:ext>
                  </a:extLst>
                </p:cNvPr>
                <p:cNvSpPr/>
                <p:nvPr/>
              </p:nvSpPr>
              <p:spPr>
                <a:xfrm>
                  <a:off x="2396827" y="7732005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4" name="object 4644">
                  <a:extLst>
                    <a:ext uri="{FF2B5EF4-FFF2-40B4-BE49-F238E27FC236}">
                      <a16:creationId xmlns:a16="http://schemas.microsoft.com/office/drawing/2014/main" id="{286CCCEA-C825-65F5-08DA-EE56D65EF726}"/>
                    </a:ext>
                  </a:extLst>
                </p:cNvPr>
                <p:cNvSpPr/>
                <p:nvPr/>
              </p:nvSpPr>
              <p:spPr>
                <a:xfrm>
                  <a:off x="2396953" y="7726910"/>
                  <a:ext cx="29209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10">
                      <a:moveTo>
                        <a:pt x="2866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5" name="object 4645">
                  <a:extLst>
                    <a:ext uri="{FF2B5EF4-FFF2-40B4-BE49-F238E27FC236}">
                      <a16:creationId xmlns:a16="http://schemas.microsoft.com/office/drawing/2014/main" id="{082792F1-616A-5CA9-08E2-64C90CBDA657}"/>
                    </a:ext>
                  </a:extLst>
                </p:cNvPr>
                <p:cNvSpPr/>
                <p:nvPr/>
              </p:nvSpPr>
              <p:spPr>
                <a:xfrm>
                  <a:off x="2396954" y="7732134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6" name="object 4646">
                  <a:extLst>
                    <a:ext uri="{FF2B5EF4-FFF2-40B4-BE49-F238E27FC236}">
                      <a16:creationId xmlns:a16="http://schemas.microsoft.com/office/drawing/2014/main" id="{8AE56598-33AA-B941-765E-B21E0AB2E3D4}"/>
                    </a:ext>
                  </a:extLst>
                </p:cNvPr>
                <p:cNvSpPr/>
                <p:nvPr/>
              </p:nvSpPr>
              <p:spPr>
                <a:xfrm>
                  <a:off x="2394351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7" name="object 4647">
                  <a:extLst>
                    <a:ext uri="{FF2B5EF4-FFF2-40B4-BE49-F238E27FC236}">
                      <a16:creationId xmlns:a16="http://schemas.microsoft.com/office/drawing/2014/main" id="{047210CC-604B-4D11-8607-D73C6A9F2667}"/>
                    </a:ext>
                  </a:extLst>
                </p:cNvPr>
                <p:cNvSpPr/>
                <p:nvPr/>
              </p:nvSpPr>
              <p:spPr>
                <a:xfrm>
                  <a:off x="2441257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8" name="object 4648">
                  <a:extLst>
                    <a:ext uri="{FF2B5EF4-FFF2-40B4-BE49-F238E27FC236}">
                      <a16:creationId xmlns:a16="http://schemas.microsoft.com/office/drawing/2014/main" id="{2F0D3E9C-E1A8-E135-71F7-EF9CBE23D3C2}"/>
                    </a:ext>
                  </a:extLst>
                </p:cNvPr>
                <p:cNvSpPr/>
                <p:nvPr/>
              </p:nvSpPr>
              <p:spPr>
                <a:xfrm>
                  <a:off x="2441256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59" name="object 4649">
                  <a:extLst>
                    <a:ext uri="{FF2B5EF4-FFF2-40B4-BE49-F238E27FC236}">
                      <a16:creationId xmlns:a16="http://schemas.microsoft.com/office/drawing/2014/main" id="{77850A52-62E3-993A-250D-A6243374956B}"/>
                    </a:ext>
                  </a:extLst>
                </p:cNvPr>
                <p:cNvSpPr/>
                <p:nvPr/>
              </p:nvSpPr>
              <p:spPr>
                <a:xfrm>
                  <a:off x="2394216" y="7732014"/>
                  <a:ext cx="63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8254">
                      <a:moveTo>
                        <a:pt x="254" y="7937"/>
                      </a:moveTo>
                      <a:lnTo>
                        <a:pt x="127" y="7810"/>
                      </a:lnTo>
                      <a:lnTo>
                        <a:pt x="0" y="7937"/>
                      </a:lnTo>
                      <a:lnTo>
                        <a:pt x="127" y="8064"/>
                      </a:lnTo>
                      <a:lnTo>
                        <a:pt x="254" y="7937"/>
                      </a:lnTo>
                      <a:close/>
                    </a:path>
                    <a:path w="635" h="825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0" name="object 4650">
                  <a:extLst>
                    <a:ext uri="{FF2B5EF4-FFF2-40B4-BE49-F238E27FC236}">
                      <a16:creationId xmlns:a16="http://schemas.microsoft.com/office/drawing/2014/main" id="{23EA83B6-D101-FD3D-2668-B4C27FDFC4B6}"/>
                    </a:ext>
                  </a:extLst>
                </p:cNvPr>
                <p:cNvSpPr/>
                <p:nvPr/>
              </p:nvSpPr>
              <p:spPr>
                <a:xfrm>
                  <a:off x="2420407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1" name="object 4651">
                  <a:extLst>
                    <a:ext uri="{FF2B5EF4-FFF2-40B4-BE49-F238E27FC236}">
                      <a16:creationId xmlns:a16="http://schemas.microsoft.com/office/drawing/2014/main" id="{CD07F0DB-D2DB-1A8C-E77B-C81C846CA621}"/>
                    </a:ext>
                  </a:extLst>
                </p:cNvPr>
                <p:cNvSpPr/>
                <p:nvPr/>
              </p:nvSpPr>
              <p:spPr>
                <a:xfrm>
                  <a:off x="242040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2" name="object 4652">
                  <a:extLst>
                    <a:ext uri="{FF2B5EF4-FFF2-40B4-BE49-F238E27FC236}">
                      <a16:creationId xmlns:a16="http://schemas.microsoft.com/office/drawing/2014/main" id="{B643A748-74F0-E815-4842-9C7F7A5542BA}"/>
                    </a:ext>
                  </a:extLst>
                </p:cNvPr>
                <p:cNvSpPr/>
                <p:nvPr/>
              </p:nvSpPr>
              <p:spPr>
                <a:xfrm>
                  <a:off x="2420409" y="7729527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3" name="object 4653">
                  <a:extLst>
                    <a:ext uri="{FF2B5EF4-FFF2-40B4-BE49-F238E27FC236}">
                      <a16:creationId xmlns:a16="http://schemas.microsoft.com/office/drawing/2014/main" id="{50E5437C-E106-7288-154F-7747459D472D}"/>
                    </a:ext>
                  </a:extLst>
                </p:cNvPr>
                <p:cNvSpPr/>
                <p:nvPr/>
              </p:nvSpPr>
              <p:spPr>
                <a:xfrm>
                  <a:off x="2420407" y="773994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0" y="0"/>
                      </a:moveTo>
                      <a:lnTo>
                        <a:pt x="2603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4" name="object 4654">
                  <a:extLst>
                    <a:ext uri="{FF2B5EF4-FFF2-40B4-BE49-F238E27FC236}">
                      <a16:creationId xmlns:a16="http://schemas.microsoft.com/office/drawing/2014/main" id="{E08A3E89-75A5-29DA-2AB3-109204E9DABE}"/>
                    </a:ext>
                  </a:extLst>
                </p:cNvPr>
                <p:cNvSpPr/>
                <p:nvPr/>
              </p:nvSpPr>
              <p:spPr>
                <a:xfrm>
                  <a:off x="2425617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5" name="object 4655">
                  <a:extLst>
                    <a:ext uri="{FF2B5EF4-FFF2-40B4-BE49-F238E27FC236}">
                      <a16:creationId xmlns:a16="http://schemas.microsoft.com/office/drawing/2014/main" id="{1D484511-53DE-0273-2126-90BB2CE8C975}"/>
                    </a:ext>
                  </a:extLst>
                </p:cNvPr>
                <p:cNvSpPr/>
                <p:nvPr/>
              </p:nvSpPr>
              <p:spPr>
                <a:xfrm>
                  <a:off x="242549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6" name="object 4656">
                  <a:extLst>
                    <a:ext uri="{FF2B5EF4-FFF2-40B4-BE49-F238E27FC236}">
                      <a16:creationId xmlns:a16="http://schemas.microsoft.com/office/drawing/2014/main" id="{60765D13-5EB7-B1C5-2C26-2B1106B9A4C4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  <a:path h="10795">
                      <a:moveTo>
                        <a:pt x="0" y="2603"/>
                      </a:moveTo>
                      <a:lnTo>
                        <a:pt x="0" y="7810"/>
                      </a:ln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7" name="object 4657">
                  <a:extLst>
                    <a:ext uri="{FF2B5EF4-FFF2-40B4-BE49-F238E27FC236}">
                      <a16:creationId xmlns:a16="http://schemas.microsoft.com/office/drawing/2014/main" id="{DD648D41-EDC4-3AC6-5814-EBFBA7DD971B}"/>
                    </a:ext>
                  </a:extLst>
                </p:cNvPr>
                <p:cNvSpPr/>
                <p:nvPr/>
              </p:nvSpPr>
              <p:spPr>
                <a:xfrm>
                  <a:off x="2425617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8" name="object 4658">
                  <a:extLst>
                    <a:ext uri="{FF2B5EF4-FFF2-40B4-BE49-F238E27FC236}">
                      <a16:creationId xmlns:a16="http://schemas.microsoft.com/office/drawing/2014/main" id="{5126A03C-5CBF-F1D1-5BDE-D2A4B39F42F6}"/>
                    </a:ext>
                  </a:extLst>
                </p:cNvPr>
                <p:cNvSpPr/>
                <p:nvPr/>
              </p:nvSpPr>
              <p:spPr>
                <a:xfrm>
                  <a:off x="2425617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69" name="object 4659">
                  <a:extLst>
                    <a:ext uri="{FF2B5EF4-FFF2-40B4-BE49-F238E27FC236}">
                      <a16:creationId xmlns:a16="http://schemas.microsoft.com/office/drawing/2014/main" id="{A1C55D9A-381D-C751-6FBE-71CAA39E1658}"/>
                    </a:ext>
                  </a:extLst>
                </p:cNvPr>
                <p:cNvSpPr/>
                <p:nvPr/>
              </p:nvSpPr>
              <p:spPr>
                <a:xfrm>
                  <a:off x="242549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0" name="object 4660">
                  <a:extLst>
                    <a:ext uri="{FF2B5EF4-FFF2-40B4-BE49-F238E27FC236}">
                      <a16:creationId xmlns:a16="http://schemas.microsoft.com/office/drawing/2014/main" id="{1B3D4882-14EC-21AC-5700-DB48023DAE2F}"/>
                    </a:ext>
                  </a:extLst>
                </p:cNvPr>
                <p:cNvSpPr/>
                <p:nvPr/>
              </p:nvSpPr>
              <p:spPr>
                <a:xfrm>
                  <a:off x="2425617" y="7734739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7810"/>
                      </a:moveTo>
                      <a:lnTo>
                        <a:pt x="0" y="5207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1" name="object 4661">
                  <a:extLst>
                    <a:ext uri="{FF2B5EF4-FFF2-40B4-BE49-F238E27FC236}">
                      <a16:creationId xmlns:a16="http://schemas.microsoft.com/office/drawing/2014/main" id="{F39B05AB-6895-CE8D-D89A-7CCBE4F4D2FB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2" name="object 4662">
                  <a:extLst>
                    <a:ext uri="{FF2B5EF4-FFF2-40B4-BE49-F238E27FC236}">
                      <a16:creationId xmlns:a16="http://schemas.microsoft.com/office/drawing/2014/main" id="{BAA9C7E7-F15C-31AD-F39E-BFCF9BD6A3F1}"/>
                    </a:ext>
                  </a:extLst>
                </p:cNvPr>
                <p:cNvSpPr/>
                <p:nvPr/>
              </p:nvSpPr>
              <p:spPr>
                <a:xfrm>
                  <a:off x="2412594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3" name="object 4663">
                  <a:extLst>
                    <a:ext uri="{FF2B5EF4-FFF2-40B4-BE49-F238E27FC236}">
                      <a16:creationId xmlns:a16="http://schemas.microsoft.com/office/drawing/2014/main" id="{A97931DA-FDFE-2F2E-1EA9-BD54DEC09D74}"/>
                    </a:ext>
                  </a:extLst>
                </p:cNvPr>
                <p:cNvSpPr/>
                <p:nvPr/>
              </p:nvSpPr>
              <p:spPr>
                <a:xfrm>
                  <a:off x="2412596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4" name="object 4664">
                  <a:extLst>
                    <a:ext uri="{FF2B5EF4-FFF2-40B4-BE49-F238E27FC236}">
                      <a16:creationId xmlns:a16="http://schemas.microsoft.com/office/drawing/2014/main" id="{AA5BAB3B-5B3A-E649-5EF7-8984DFE2FE89}"/>
                    </a:ext>
                  </a:extLst>
                </p:cNvPr>
                <p:cNvSpPr/>
                <p:nvPr/>
              </p:nvSpPr>
              <p:spPr>
                <a:xfrm>
                  <a:off x="242040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5" name="object 4665">
                  <a:extLst>
                    <a:ext uri="{FF2B5EF4-FFF2-40B4-BE49-F238E27FC236}">
                      <a16:creationId xmlns:a16="http://schemas.microsoft.com/office/drawing/2014/main" id="{9A3C49B0-AB30-62C8-7321-2CAAFD482AEC}"/>
                    </a:ext>
                  </a:extLst>
                </p:cNvPr>
                <p:cNvSpPr/>
                <p:nvPr/>
              </p:nvSpPr>
              <p:spPr>
                <a:xfrm>
                  <a:off x="242028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6" name="object 4666">
                  <a:extLst>
                    <a:ext uri="{FF2B5EF4-FFF2-40B4-BE49-F238E27FC236}">
                      <a16:creationId xmlns:a16="http://schemas.microsoft.com/office/drawing/2014/main" id="{1D7DB551-5BF6-F279-CF5F-72A7039A8A41}"/>
                    </a:ext>
                  </a:extLst>
                </p:cNvPr>
                <p:cNvSpPr/>
                <p:nvPr/>
              </p:nvSpPr>
              <p:spPr>
                <a:xfrm>
                  <a:off x="2386528" y="7744508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23" y="0"/>
                      </a:moveTo>
                      <a:lnTo>
                        <a:pt x="5219" y="2603"/>
                      </a:lnTo>
                      <a:lnTo>
                        <a:pt x="2616" y="2603"/>
                      </a:lnTo>
                      <a:lnTo>
                        <a:pt x="0" y="2603"/>
                      </a:lnTo>
                      <a:lnTo>
                        <a:pt x="0" y="0"/>
                      </a:lnTo>
                      <a:lnTo>
                        <a:pt x="7823" y="0"/>
                      </a:lnTo>
                      <a:lnTo>
                        <a:pt x="10426" y="0"/>
                      </a:lnTo>
                    </a:path>
                    <a:path w="10794" h="3175">
                      <a:moveTo>
                        <a:pt x="7823" y="0"/>
                      </a:moveTo>
                      <a:lnTo>
                        <a:pt x="1042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7" name="object 4667">
                  <a:extLst>
                    <a:ext uri="{FF2B5EF4-FFF2-40B4-BE49-F238E27FC236}">
                      <a16:creationId xmlns:a16="http://schemas.microsoft.com/office/drawing/2014/main" id="{8F61B252-32BD-5C64-180D-FD56E774F14B}"/>
                    </a:ext>
                  </a:extLst>
                </p:cNvPr>
                <p:cNvSpPr/>
                <p:nvPr/>
              </p:nvSpPr>
              <p:spPr>
                <a:xfrm>
                  <a:off x="2386398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8" name="object 4668">
                  <a:extLst>
                    <a:ext uri="{FF2B5EF4-FFF2-40B4-BE49-F238E27FC236}">
                      <a16:creationId xmlns:a16="http://schemas.microsoft.com/office/drawing/2014/main" id="{62F3E4B8-3EC5-CF67-1D99-CE0C193EA7CF}"/>
                    </a:ext>
                  </a:extLst>
                </p:cNvPr>
                <p:cNvSpPr/>
                <p:nvPr/>
              </p:nvSpPr>
              <p:spPr>
                <a:xfrm>
                  <a:off x="2409990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79" name="object 4669">
                  <a:extLst>
                    <a:ext uri="{FF2B5EF4-FFF2-40B4-BE49-F238E27FC236}">
                      <a16:creationId xmlns:a16="http://schemas.microsoft.com/office/drawing/2014/main" id="{766817F4-0C4B-D491-2F52-39AF5715A097}"/>
                    </a:ext>
                  </a:extLst>
                </p:cNvPr>
                <p:cNvSpPr/>
                <p:nvPr/>
              </p:nvSpPr>
              <p:spPr>
                <a:xfrm>
                  <a:off x="2391746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0" name="object 4670">
                  <a:extLst>
                    <a:ext uri="{FF2B5EF4-FFF2-40B4-BE49-F238E27FC236}">
                      <a16:creationId xmlns:a16="http://schemas.microsoft.com/office/drawing/2014/main" id="{EED08A58-D4B1-62D6-E681-DB7A58D80EEC}"/>
                    </a:ext>
                  </a:extLst>
                </p:cNvPr>
                <p:cNvSpPr/>
                <p:nvPr/>
              </p:nvSpPr>
              <p:spPr>
                <a:xfrm>
                  <a:off x="2386525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7823" y="0"/>
                      </a:lnTo>
                      <a:lnTo>
                        <a:pt x="1042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1" name="object 4671">
                  <a:extLst>
                    <a:ext uri="{FF2B5EF4-FFF2-40B4-BE49-F238E27FC236}">
                      <a16:creationId xmlns:a16="http://schemas.microsoft.com/office/drawing/2014/main" id="{D7ACFAE7-CB18-ABEA-1519-B810585DF2A2}"/>
                    </a:ext>
                  </a:extLst>
                </p:cNvPr>
                <p:cNvSpPr/>
                <p:nvPr/>
              </p:nvSpPr>
              <p:spPr>
                <a:xfrm>
                  <a:off x="2394351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2" name="object 4672">
                  <a:extLst>
                    <a:ext uri="{FF2B5EF4-FFF2-40B4-BE49-F238E27FC236}">
                      <a16:creationId xmlns:a16="http://schemas.microsoft.com/office/drawing/2014/main" id="{A32FA39A-D117-0229-E491-39AE3B5C9990}"/>
                    </a:ext>
                  </a:extLst>
                </p:cNvPr>
                <p:cNvSpPr/>
                <p:nvPr/>
              </p:nvSpPr>
              <p:spPr>
                <a:xfrm>
                  <a:off x="2438652" y="7732132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3" name="object 4673">
                  <a:extLst>
                    <a:ext uri="{FF2B5EF4-FFF2-40B4-BE49-F238E27FC236}">
                      <a16:creationId xmlns:a16="http://schemas.microsoft.com/office/drawing/2014/main" id="{9DA55FF5-4F46-2683-D4A6-AD152A5CC77E}"/>
                    </a:ext>
                  </a:extLst>
                </p:cNvPr>
                <p:cNvSpPr/>
                <p:nvPr/>
              </p:nvSpPr>
              <p:spPr>
                <a:xfrm>
                  <a:off x="243865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  <a:lnTo>
                        <a:pt x="0" y="0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4" name="object 4674">
                  <a:extLst>
                    <a:ext uri="{FF2B5EF4-FFF2-40B4-BE49-F238E27FC236}">
                      <a16:creationId xmlns:a16="http://schemas.microsoft.com/office/drawing/2014/main" id="{03F171E3-7F21-FB5D-823F-FCF2F21BBC71}"/>
                    </a:ext>
                  </a:extLst>
                </p:cNvPr>
                <p:cNvSpPr/>
                <p:nvPr/>
              </p:nvSpPr>
              <p:spPr>
                <a:xfrm>
                  <a:off x="2438652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0" y="2603"/>
                      </a:lnTo>
                      <a:lnTo>
                        <a:pt x="2603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5" name="object 4675">
                  <a:extLst>
                    <a:ext uri="{FF2B5EF4-FFF2-40B4-BE49-F238E27FC236}">
                      <a16:creationId xmlns:a16="http://schemas.microsoft.com/office/drawing/2014/main" id="{07B33E16-C393-83BF-0744-5421E8EA357A}"/>
                    </a:ext>
                  </a:extLst>
                </p:cNvPr>
                <p:cNvSpPr/>
                <p:nvPr/>
              </p:nvSpPr>
              <p:spPr>
                <a:xfrm>
                  <a:off x="2438652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6" name="object 4676">
                  <a:extLst>
                    <a:ext uri="{FF2B5EF4-FFF2-40B4-BE49-F238E27FC236}">
                      <a16:creationId xmlns:a16="http://schemas.microsoft.com/office/drawing/2014/main" id="{729F902A-6416-58FA-26F0-5085172604B0}"/>
                    </a:ext>
                  </a:extLst>
                </p:cNvPr>
                <p:cNvSpPr/>
                <p:nvPr/>
              </p:nvSpPr>
              <p:spPr>
                <a:xfrm>
                  <a:off x="243084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7810" y="2603"/>
                      </a:moveTo>
                      <a:lnTo>
                        <a:pt x="10414" y="2603"/>
                      </a:lnTo>
                      <a:lnTo>
                        <a:pt x="7810" y="0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7810" y="2603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7" name="object 4677">
                  <a:extLst>
                    <a:ext uri="{FF2B5EF4-FFF2-40B4-BE49-F238E27FC236}">
                      <a16:creationId xmlns:a16="http://schemas.microsoft.com/office/drawing/2014/main" id="{750F04C8-D1B5-F728-4538-AECBC6390655}"/>
                    </a:ext>
                  </a:extLst>
                </p:cNvPr>
                <p:cNvSpPr/>
                <p:nvPr/>
              </p:nvSpPr>
              <p:spPr>
                <a:xfrm>
                  <a:off x="2430838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8" name="object 4678">
                  <a:extLst>
                    <a:ext uri="{FF2B5EF4-FFF2-40B4-BE49-F238E27FC236}">
                      <a16:creationId xmlns:a16="http://schemas.microsoft.com/office/drawing/2014/main" id="{02695E15-8FB1-6680-1BCD-7CC3DA0554E1}"/>
                    </a:ext>
                  </a:extLst>
                </p:cNvPr>
                <p:cNvSpPr/>
                <p:nvPr/>
              </p:nvSpPr>
              <p:spPr>
                <a:xfrm>
                  <a:off x="2430842" y="7742550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89" name="object 4679">
                  <a:extLst>
                    <a:ext uri="{FF2B5EF4-FFF2-40B4-BE49-F238E27FC236}">
                      <a16:creationId xmlns:a16="http://schemas.microsoft.com/office/drawing/2014/main" id="{B4921D8F-D79E-87C7-EA9F-92D22BB702AA}"/>
                    </a:ext>
                  </a:extLst>
                </p:cNvPr>
                <p:cNvSpPr/>
                <p:nvPr/>
              </p:nvSpPr>
              <p:spPr>
                <a:xfrm>
                  <a:off x="2430838" y="774255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2603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0" name="object 4680">
                  <a:extLst>
                    <a:ext uri="{FF2B5EF4-FFF2-40B4-BE49-F238E27FC236}">
                      <a16:creationId xmlns:a16="http://schemas.microsoft.com/office/drawing/2014/main" id="{718A48C3-184A-F30F-8349-958BFD5D65CA}"/>
                    </a:ext>
                  </a:extLst>
                </p:cNvPr>
                <p:cNvSpPr/>
                <p:nvPr/>
              </p:nvSpPr>
              <p:spPr>
                <a:xfrm>
                  <a:off x="2430842" y="7745153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1" name="object 4681">
                  <a:extLst>
                    <a:ext uri="{FF2B5EF4-FFF2-40B4-BE49-F238E27FC236}">
                      <a16:creationId xmlns:a16="http://schemas.microsoft.com/office/drawing/2014/main" id="{91FA5453-FF26-2990-1655-F6DB30076016}"/>
                    </a:ext>
                  </a:extLst>
                </p:cNvPr>
                <p:cNvSpPr/>
                <p:nvPr/>
              </p:nvSpPr>
              <p:spPr>
                <a:xfrm>
                  <a:off x="2430838" y="7726910"/>
                  <a:ext cx="82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3175">
                      <a:moveTo>
                        <a:pt x="0" y="0"/>
                      </a:moveTo>
                      <a:lnTo>
                        <a:pt x="7810" y="2616"/>
                      </a:ln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2" name="object 4682">
                  <a:extLst>
                    <a:ext uri="{FF2B5EF4-FFF2-40B4-BE49-F238E27FC236}">
                      <a16:creationId xmlns:a16="http://schemas.microsoft.com/office/drawing/2014/main" id="{7F5171B0-7F11-FEBF-2993-D8D380305607}"/>
                    </a:ext>
                  </a:extLst>
                </p:cNvPr>
                <p:cNvSpPr/>
                <p:nvPr/>
              </p:nvSpPr>
              <p:spPr>
                <a:xfrm>
                  <a:off x="2430842" y="7729527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3" name="object 4683">
                  <a:extLst>
                    <a:ext uri="{FF2B5EF4-FFF2-40B4-BE49-F238E27FC236}">
                      <a16:creationId xmlns:a16="http://schemas.microsoft.com/office/drawing/2014/main" id="{6385BE28-A861-4DFB-7011-4105BA32C373}"/>
                    </a:ext>
                  </a:extLst>
                </p:cNvPr>
                <p:cNvSpPr/>
                <p:nvPr/>
              </p:nvSpPr>
              <p:spPr>
                <a:xfrm>
                  <a:off x="2430838" y="7732132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1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4" name="object 4684">
                  <a:extLst>
                    <a:ext uri="{FF2B5EF4-FFF2-40B4-BE49-F238E27FC236}">
                      <a16:creationId xmlns:a16="http://schemas.microsoft.com/office/drawing/2014/main" id="{DA303091-967D-A6E7-DAAF-5375420B78F1}"/>
                    </a:ext>
                  </a:extLst>
                </p:cNvPr>
                <p:cNvSpPr/>
                <p:nvPr/>
              </p:nvSpPr>
              <p:spPr>
                <a:xfrm>
                  <a:off x="2430842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1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5" name="object 4685">
                  <a:extLst>
                    <a:ext uri="{FF2B5EF4-FFF2-40B4-BE49-F238E27FC236}">
                      <a16:creationId xmlns:a16="http://schemas.microsoft.com/office/drawing/2014/main" id="{921DAF6D-CDCA-4820-3F12-9AF1BF167B32}"/>
                    </a:ext>
                  </a:extLst>
                </p:cNvPr>
                <p:cNvSpPr/>
                <p:nvPr/>
              </p:nvSpPr>
              <p:spPr>
                <a:xfrm>
                  <a:off x="2425617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6" name="object 4686">
                  <a:extLst>
                    <a:ext uri="{FF2B5EF4-FFF2-40B4-BE49-F238E27FC236}">
                      <a16:creationId xmlns:a16="http://schemas.microsoft.com/office/drawing/2014/main" id="{68177DB6-2AA0-FC40-C5A9-C9E6F604EA74}"/>
                    </a:ext>
                  </a:extLst>
                </p:cNvPr>
                <p:cNvSpPr/>
                <p:nvPr/>
              </p:nvSpPr>
              <p:spPr>
                <a:xfrm>
                  <a:off x="180538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7" name="object 4687">
                  <a:extLst>
                    <a:ext uri="{FF2B5EF4-FFF2-40B4-BE49-F238E27FC236}">
                      <a16:creationId xmlns:a16="http://schemas.microsoft.com/office/drawing/2014/main" id="{17C69DDD-C5BA-38B1-D1B7-818F477188C8}"/>
                    </a:ext>
                  </a:extLst>
                </p:cNvPr>
                <p:cNvSpPr/>
                <p:nvPr/>
              </p:nvSpPr>
              <p:spPr>
                <a:xfrm>
                  <a:off x="1805388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781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8" name="object 4688">
                  <a:extLst>
                    <a:ext uri="{FF2B5EF4-FFF2-40B4-BE49-F238E27FC236}">
                      <a16:creationId xmlns:a16="http://schemas.microsoft.com/office/drawing/2014/main" id="{C9BB7CE4-A402-6775-6FD0-0972EBA5A3A1}"/>
                    </a:ext>
                  </a:extLst>
                </p:cNvPr>
                <p:cNvSpPr/>
                <p:nvPr/>
              </p:nvSpPr>
              <p:spPr>
                <a:xfrm>
                  <a:off x="180526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399" name="object 4689">
                  <a:extLst>
                    <a:ext uri="{FF2B5EF4-FFF2-40B4-BE49-F238E27FC236}">
                      <a16:creationId xmlns:a16="http://schemas.microsoft.com/office/drawing/2014/main" id="{EC0B4824-03EC-2D2E-D72F-0E348CF4B1FC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0" name="object 4690">
                  <a:extLst>
                    <a:ext uri="{FF2B5EF4-FFF2-40B4-BE49-F238E27FC236}">
                      <a16:creationId xmlns:a16="http://schemas.microsoft.com/office/drawing/2014/main" id="{5DA5964E-2A5B-2981-2A1C-7019D0FD4A7A}"/>
                    </a:ext>
                  </a:extLst>
                </p:cNvPr>
                <p:cNvSpPr/>
                <p:nvPr/>
              </p:nvSpPr>
              <p:spPr>
                <a:xfrm>
                  <a:off x="1805261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1" name="object 4691">
                  <a:extLst>
                    <a:ext uri="{FF2B5EF4-FFF2-40B4-BE49-F238E27FC236}">
                      <a16:creationId xmlns:a16="http://schemas.microsoft.com/office/drawing/2014/main" id="{DB5500AB-1C4E-383B-7902-CE79D5FA91C0}"/>
                    </a:ext>
                  </a:extLst>
                </p:cNvPr>
                <p:cNvSpPr/>
                <p:nvPr/>
              </p:nvSpPr>
              <p:spPr>
                <a:xfrm>
                  <a:off x="1805388" y="773734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2" name="object 4692">
                  <a:extLst>
                    <a:ext uri="{FF2B5EF4-FFF2-40B4-BE49-F238E27FC236}">
                      <a16:creationId xmlns:a16="http://schemas.microsoft.com/office/drawing/2014/main" id="{008D9189-8F65-C4C5-5F02-BAD233432D41}"/>
                    </a:ext>
                  </a:extLst>
                </p:cNvPr>
                <p:cNvSpPr/>
                <p:nvPr/>
              </p:nvSpPr>
              <p:spPr>
                <a:xfrm>
                  <a:off x="1805254" y="7742428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30"/>
                      </a:moveTo>
                      <a:lnTo>
                        <a:pt x="127" y="2603"/>
                      </a:lnTo>
                      <a:lnTo>
                        <a:pt x="0" y="2730"/>
                      </a:lnTo>
                      <a:lnTo>
                        <a:pt x="127" y="2857"/>
                      </a:lnTo>
                      <a:lnTo>
                        <a:pt x="254" y="2730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3" name="object 4693">
                  <a:extLst>
                    <a:ext uri="{FF2B5EF4-FFF2-40B4-BE49-F238E27FC236}">
                      <a16:creationId xmlns:a16="http://schemas.microsoft.com/office/drawing/2014/main" id="{2FCD90EE-E952-8BCB-0046-32CFA3BC0026}"/>
                    </a:ext>
                  </a:extLst>
                </p:cNvPr>
                <p:cNvSpPr/>
                <p:nvPr/>
              </p:nvSpPr>
              <p:spPr>
                <a:xfrm>
                  <a:off x="1815807" y="7726903"/>
                  <a:ext cx="5715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8415">
                      <a:moveTo>
                        <a:pt x="5206" y="18249"/>
                      </a:moveTo>
                      <a:lnTo>
                        <a:pt x="5206" y="0"/>
                      </a:lnTo>
                      <a:lnTo>
                        <a:pt x="0" y="0"/>
                      </a:lnTo>
                    </a:path>
                    <a:path w="5714" h="18415">
                      <a:moveTo>
                        <a:pt x="5206" y="18249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4" name="object 4694">
                  <a:extLst>
                    <a:ext uri="{FF2B5EF4-FFF2-40B4-BE49-F238E27FC236}">
                      <a16:creationId xmlns:a16="http://schemas.microsoft.com/office/drawing/2014/main" id="{B0B55458-BAA3-269C-70D3-BC7C124DE452}"/>
                    </a:ext>
                  </a:extLst>
                </p:cNvPr>
                <p:cNvSpPr/>
                <p:nvPr/>
              </p:nvSpPr>
              <p:spPr>
                <a:xfrm>
                  <a:off x="1815806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5" name="object 4695">
                  <a:extLst>
                    <a:ext uri="{FF2B5EF4-FFF2-40B4-BE49-F238E27FC236}">
                      <a16:creationId xmlns:a16="http://schemas.microsoft.com/office/drawing/2014/main" id="{407193FF-91EB-2689-52A5-9792BF950582}"/>
                    </a:ext>
                  </a:extLst>
                </p:cNvPr>
                <p:cNvSpPr/>
                <p:nvPr/>
              </p:nvSpPr>
              <p:spPr>
                <a:xfrm>
                  <a:off x="1815806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6" name="object 4696">
                  <a:extLst>
                    <a:ext uri="{FF2B5EF4-FFF2-40B4-BE49-F238E27FC236}">
                      <a16:creationId xmlns:a16="http://schemas.microsoft.com/office/drawing/2014/main" id="{CEC86FBE-5D86-5EED-4A37-59B5F6C94EB5}"/>
                    </a:ext>
                  </a:extLst>
                </p:cNvPr>
                <p:cNvSpPr/>
                <p:nvPr/>
              </p:nvSpPr>
              <p:spPr>
                <a:xfrm>
                  <a:off x="1815806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7" name="object 4697">
                  <a:extLst>
                    <a:ext uri="{FF2B5EF4-FFF2-40B4-BE49-F238E27FC236}">
                      <a16:creationId xmlns:a16="http://schemas.microsoft.com/office/drawing/2014/main" id="{65ACDB05-1B29-BB6B-FDA0-DD767D7A07ED}"/>
                    </a:ext>
                  </a:extLst>
                </p:cNvPr>
                <p:cNvSpPr/>
                <p:nvPr/>
              </p:nvSpPr>
              <p:spPr>
                <a:xfrm>
                  <a:off x="1815668" y="7726794"/>
                  <a:ext cx="63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3175">
                      <a:moveTo>
                        <a:pt x="254" y="2743"/>
                      </a:moveTo>
                      <a:lnTo>
                        <a:pt x="127" y="2616"/>
                      </a:lnTo>
                      <a:lnTo>
                        <a:pt x="0" y="2743"/>
                      </a:lnTo>
                      <a:lnTo>
                        <a:pt x="127" y="2870"/>
                      </a:lnTo>
                      <a:lnTo>
                        <a:pt x="254" y="2743"/>
                      </a:lnTo>
                      <a:close/>
                    </a:path>
                    <a:path w="635" h="3175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8" name="object 4698">
                  <a:extLst>
                    <a:ext uri="{FF2B5EF4-FFF2-40B4-BE49-F238E27FC236}">
                      <a16:creationId xmlns:a16="http://schemas.microsoft.com/office/drawing/2014/main" id="{6441B6BF-A9D5-74FD-9EEB-AFF89DB017C6}"/>
                    </a:ext>
                  </a:extLst>
                </p:cNvPr>
                <p:cNvSpPr/>
                <p:nvPr/>
              </p:nvSpPr>
              <p:spPr>
                <a:xfrm>
                  <a:off x="1802771" y="7729527"/>
                  <a:ext cx="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3334">
                      <a:moveTo>
                        <a:pt x="0" y="0"/>
                      </a:moveTo>
                      <a:lnTo>
                        <a:pt x="0" y="7810"/>
                      </a:lnTo>
                      <a:lnTo>
                        <a:pt x="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09" name="object 4699">
                  <a:extLst>
                    <a:ext uri="{FF2B5EF4-FFF2-40B4-BE49-F238E27FC236}">
                      <a16:creationId xmlns:a16="http://schemas.microsoft.com/office/drawing/2014/main" id="{DFB38611-F410-CD37-45DD-75E26BBBF2D9}"/>
                    </a:ext>
                  </a:extLst>
                </p:cNvPr>
                <p:cNvSpPr/>
                <p:nvPr/>
              </p:nvSpPr>
              <p:spPr>
                <a:xfrm>
                  <a:off x="1821013" y="7726910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3128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0" name="object 4700">
                  <a:extLst>
                    <a:ext uri="{FF2B5EF4-FFF2-40B4-BE49-F238E27FC236}">
                      <a16:creationId xmlns:a16="http://schemas.microsoft.com/office/drawing/2014/main" id="{BA1F2D87-EFDD-5F9D-BE91-9AB59AC5A859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>
                      <a:moveTo>
                        <a:pt x="0" y="0"/>
                      </a:moveTo>
                      <a:lnTo>
                        <a:pt x="3388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1" name="object 4701">
                  <a:extLst>
                    <a:ext uri="{FF2B5EF4-FFF2-40B4-BE49-F238E27FC236}">
                      <a16:creationId xmlns:a16="http://schemas.microsoft.com/office/drawing/2014/main" id="{6692B558-1DA9-F847-35AC-393B5732F107}"/>
                    </a:ext>
                  </a:extLst>
                </p:cNvPr>
                <p:cNvSpPr/>
                <p:nvPr/>
              </p:nvSpPr>
              <p:spPr>
                <a:xfrm>
                  <a:off x="1821014" y="7745153"/>
                  <a:ext cx="3175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0">
                      <a:moveTo>
                        <a:pt x="0" y="0"/>
                      </a:moveTo>
                      <a:lnTo>
                        <a:pt x="3128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2" name="object 4702">
                  <a:extLst>
                    <a:ext uri="{FF2B5EF4-FFF2-40B4-BE49-F238E27FC236}">
                      <a16:creationId xmlns:a16="http://schemas.microsoft.com/office/drawing/2014/main" id="{54E56091-5249-37AD-5E53-E0A6142D3A91}"/>
                    </a:ext>
                  </a:extLst>
                </p:cNvPr>
                <p:cNvSpPr/>
                <p:nvPr/>
              </p:nvSpPr>
              <p:spPr>
                <a:xfrm>
                  <a:off x="1821014" y="7729527"/>
                  <a:ext cx="3429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89" h="15875">
                      <a:moveTo>
                        <a:pt x="0" y="0"/>
                      </a:moveTo>
                      <a:lnTo>
                        <a:pt x="0" y="15620"/>
                      </a:lnTo>
                      <a:lnTo>
                        <a:pt x="33883" y="1562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3" name="object 4703">
                  <a:extLst>
                    <a:ext uri="{FF2B5EF4-FFF2-40B4-BE49-F238E27FC236}">
                      <a16:creationId xmlns:a16="http://schemas.microsoft.com/office/drawing/2014/main" id="{12D65266-8578-BEEB-5738-C8C69E975C29}"/>
                    </a:ext>
                  </a:extLst>
                </p:cNvPr>
                <p:cNvSpPr/>
                <p:nvPr/>
              </p:nvSpPr>
              <p:spPr>
                <a:xfrm>
                  <a:off x="1821014" y="7726910"/>
                  <a:ext cx="0" cy="184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8415">
                      <a:moveTo>
                        <a:pt x="0" y="0"/>
                      </a:moveTo>
                      <a:lnTo>
                        <a:pt x="0" y="18249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4" name="object 4704">
                  <a:extLst>
                    <a:ext uri="{FF2B5EF4-FFF2-40B4-BE49-F238E27FC236}">
                      <a16:creationId xmlns:a16="http://schemas.microsoft.com/office/drawing/2014/main" id="{759C945B-42EF-9FEC-8817-1CDF72F54AC9}"/>
                    </a:ext>
                  </a:extLst>
                </p:cNvPr>
                <p:cNvSpPr/>
                <p:nvPr/>
              </p:nvSpPr>
              <p:spPr>
                <a:xfrm>
                  <a:off x="1826110" y="7734608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5" name="object 4705">
                  <a:extLst>
                    <a:ext uri="{FF2B5EF4-FFF2-40B4-BE49-F238E27FC236}">
                      <a16:creationId xmlns:a16="http://schemas.microsoft.com/office/drawing/2014/main" id="{8ADBB3B7-2DC3-828B-BEA4-A84F8CE398E2}"/>
                    </a:ext>
                  </a:extLst>
                </p:cNvPr>
                <p:cNvSpPr/>
                <p:nvPr/>
              </p:nvSpPr>
              <p:spPr>
                <a:xfrm>
                  <a:off x="1823621" y="7734738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5206"/>
                      </a:moveTo>
                      <a:lnTo>
                        <a:pt x="0" y="2603"/>
                      </a:lnTo>
                      <a:lnTo>
                        <a:pt x="2616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6" name="object 4706">
                  <a:extLst>
                    <a:ext uri="{FF2B5EF4-FFF2-40B4-BE49-F238E27FC236}">
                      <a16:creationId xmlns:a16="http://schemas.microsoft.com/office/drawing/2014/main" id="{2901A711-7F3F-466B-CB13-B7E03342BD15}"/>
                    </a:ext>
                  </a:extLst>
                </p:cNvPr>
                <p:cNvSpPr/>
                <p:nvPr/>
              </p:nvSpPr>
              <p:spPr>
                <a:xfrm>
                  <a:off x="1826110" y="773721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7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7" name="object 4707">
                  <a:extLst>
                    <a:ext uri="{FF2B5EF4-FFF2-40B4-BE49-F238E27FC236}">
                      <a16:creationId xmlns:a16="http://schemas.microsoft.com/office/drawing/2014/main" id="{AD2C289C-9D17-C9C2-1D98-53A68A8E4349}"/>
                    </a:ext>
                  </a:extLst>
                </p:cNvPr>
                <p:cNvSpPr/>
                <p:nvPr/>
              </p:nvSpPr>
              <p:spPr>
                <a:xfrm>
                  <a:off x="1823621" y="7734735"/>
                  <a:ext cx="3175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5715">
                      <a:moveTo>
                        <a:pt x="2616" y="0"/>
                      </a:moveTo>
                      <a:lnTo>
                        <a:pt x="0" y="2603"/>
                      </a:lnTo>
                      <a:lnTo>
                        <a:pt x="2616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8" name="object 4708">
                  <a:extLst>
                    <a:ext uri="{FF2B5EF4-FFF2-40B4-BE49-F238E27FC236}">
                      <a16:creationId xmlns:a16="http://schemas.microsoft.com/office/drawing/2014/main" id="{1597F38C-C221-2A42-065E-5ED72029EB85}"/>
                    </a:ext>
                  </a:extLst>
                </p:cNvPr>
                <p:cNvSpPr/>
                <p:nvPr/>
              </p:nvSpPr>
              <p:spPr>
                <a:xfrm>
                  <a:off x="1826237" y="7732132"/>
                  <a:ext cx="0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8254">
                      <a:moveTo>
                        <a:pt x="0" y="0"/>
                      </a:moveTo>
                      <a:lnTo>
                        <a:pt x="0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19" name="object 4709">
                  <a:extLst>
                    <a:ext uri="{FF2B5EF4-FFF2-40B4-BE49-F238E27FC236}">
                      <a16:creationId xmlns:a16="http://schemas.microsoft.com/office/drawing/2014/main" id="{BC4B413E-1246-0DEB-3C76-5A9B863CC8EC}"/>
                    </a:ext>
                  </a:extLst>
                </p:cNvPr>
                <p:cNvSpPr/>
                <p:nvPr/>
              </p:nvSpPr>
              <p:spPr>
                <a:xfrm>
                  <a:off x="1821014" y="774255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0" name="object 4710">
                  <a:extLst>
                    <a:ext uri="{FF2B5EF4-FFF2-40B4-BE49-F238E27FC236}">
                      <a16:creationId xmlns:a16="http://schemas.microsoft.com/office/drawing/2014/main" id="{03614295-BD51-5998-F099-3091D057B92A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1" name="object 4711">
                  <a:extLst>
                    <a:ext uri="{FF2B5EF4-FFF2-40B4-BE49-F238E27FC236}">
                      <a16:creationId xmlns:a16="http://schemas.microsoft.com/office/drawing/2014/main" id="{237FE390-11AA-27D7-C9A9-B637CE4F083E}"/>
                    </a:ext>
                  </a:extLst>
                </p:cNvPr>
                <p:cNvSpPr/>
                <p:nvPr/>
              </p:nvSpPr>
              <p:spPr>
                <a:xfrm>
                  <a:off x="1831445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2" name="object 4712">
                  <a:extLst>
                    <a:ext uri="{FF2B5EF4-FFF2-40B4-BE49-F238E27FC236}">
                      <a16:creationId xmlns:a16="http://schemas.microsoft.com/office/drawing/2014/main" id="{D3FE6F6F-BC18-9E8C-5295-9214BC510C0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8254">
                      <a:moveTo>
                        <a:pt x="5206" y="0"/>
                      </a:moveTo>
                      <a:lnTo>
                        <a:pt x="5206" y="7810"/>
                      </a:lnTo>
                      <a:lnTo>
                        <a:pt x="0" y="7810"/>
                      </a:lnTo>
                    </a:path>
                    <a:path w="5714" h="825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3" name="object 4713">
                  <a:extLst>
                    <a:ext uri="{FF2B5EF4-FFF2-40B4-BE49-F238E27FC236}">
                      <a16:creationId xmlns:a16="http://schemas.microsoft.com/office/drawing/2014/main" id="{0660B31A-14E3-DBE9-E630-2E8CA953AAC7}"/>
                    </a:ext>
                  </a:extLst>
                </p:cNvPr>
                <p:cNvSpPr/>
                <p:nvPr/>
              </p:nvSpPr>
              <p:spPr>
                <a:xfrm>
                  <a:off x="1831442" y="773473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26060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4" name="object 4714">
                  <a:extLst>
                    <a:ext uri="{FF2B5EF4-FFF2-40B4-BE49-F238E27FC236}">
                      <a16:creationId xmlns:a16="http://schemas.microsoft.com/office/drawing/2014/main" id="{52BFB5D5-B9E4-F29F-9898-90A15CF87379}"/>
                    </a:ext>
                  </a:extLst>
                </p:cNvPr>
                <p:cNvSpPr/>
                <p:nvPr/>
              </p:nvSpPr>
              <p:spPr>
                <a:xfrm>
                  <a:off x="1820887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5" name="object 4715">
                  <a:extLst>
                    <a:ext uri="{FF2B5EF4-FFF2-40B4-BE49-F238E27FC236}">
                      <a16:creationId xmlns:a16="http://schemas.microsoft.com/office/drawing/2014/main" id="{B45B5349-04E1-C7FD-09AC-B3643310E531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667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>
                      <a:moveTo>
                        <a:pt x="0" y="0"/>
                      </a:moveTo>
                      <a:lnTo>
                        <a:pt x="2606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6" name="object 4716">
                  <a:extLst>
                    <a:ext uri="{FF2B5EF4-FFF2-40B4-BE49-F238E27FC236}">
                      <a16:creationId xmlns:a16="http://schemas.microsoft.com/office/drawing/2014/main" id="{F73179AB-1E88-87EF-2A18-E51F2BB6C024}"/>
                    </a:ext>
                  </a:extLst>
                </p:cNvPr>
                <p:cNvSpPr/>
                <p:nvPr/>
              </p:nvSpPr>
              <p:spPr>
                <a:xfrm>
                  <a:off x="1826110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7" name="object 4717">
                  <a:extLst>
                    <a:ext uri="{FF2B5EF4-FFF2-40B4-BE49-F238E27FC236}">
                      <a16:creationId xmlns:a16="http://schemas.microsoft.com/office/drawing/2014/main" id="{0C202768-02F4-134C-53FC-A9E673370923}"/>
                    </a:ext>
                  </a:extLst>
                </p:cNvPr>
                <p:cNvSpPr/>
                <p:nvPr/>
              </p:nvSpPr>
              <p:spPr>
                <a:xfrm>
                  <a:off x="1826238" y="7732132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8" name="object 4718">
                  <a:extLst>
                    <a:ext uri="{FF2B5EF4-FFF2-40B4-BE49-F238E27FC236}">
                      <a16:creationId xmlns:a16="http://schemas.microsoft.com/office/drawing/2014/main" id="{2544BA3E-5694-8DDA-34DB-5910D7D0233B}"/>
                    </a:ext>
                  </a:extLst>
                </p:cNvPr>
                <p:cNvSpPr/>
                <p:nvPr/>
              </p:nvSpPr>
              <p:spPr>
                <a:xfrm>
                  <a:off x="1826237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29" name="object 4719">
                  <a:extLst>
                    <a:ext uri="{FF2B5EF4-FFF2-40B4-BE49-F238E27FC236}">
                      <a16:creationId xmlns:a16="http://schemas.microsoft.com/office/drawing/2014/main" id="{2F99D6C7-6A71-2FD9-7EBD-F1E587399158}"/>
                    </a:ext>
                  </a:extLst>
                </p:cNvPr>
                <p:cNvSpPr/>
                <p:nvPr/>
              </p:nvSpPr>
              <p:spPr>
                <a:xfrm>
                  <a:off x="1831445" y="7729528"/>
                  <a:ext cx="234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20853" y="0"/>
                      </a:lnTo>
                    </a:path>
                    <a:path w="23494" h="3175">
                      <a:moveTo>
                        <a:pt x="0" y="2603"/>
                      </a:moveTo>
                      <a:lnTo>
                        <a:pt x="2345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0" name="object 4720">
                  <a:extLst>
                    <a:ext uri="{FF2B5EF4-FFF2-40B4-BE49-F238E27FC236}">
                      <a16:creationId xmlns:a16="http://schemas.microsoft.com/office/drawing/2014/main" id="{0D086B8C-4E39-DE92-173B-4689969267A5}"/>
                    </a:ext>
                  </a:extLst>
                </p:cNvPr>
                <p:cNvSpPr/>
                <p:nvPr/>
              </p:nvSpPr>
              <p:spPr>
                <a:xfrm>
                  <a:off x="1826238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0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1" name="object 4721">
                  <a:extLst>
                    <a:ext uri="{FF2B5EF4-FFF2-40B4-BE49-F238E27FC236}">
                      <a16:creationId xmlns:a16="http://schemas.microsoft.com/office/drawing/2014/main" id="{9FF03F71-0532-442A-9178-050C18EDED31}"/>
                    </a:ext>
                  </a:extLst>
                </p:cNvPr>
                <p:cNvSpPr/>
                <p:nvPr/>
              </p:nvSpPr>
              <p:spPr>
                <a:xfrm>
                  <a:off x="1826237" y="7742550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0" y="0"/>
                      </a:moveTo>
                      <a:lnTo>
                        <a:pt x="5207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2" name="object 4722">
                  <a:extLst>
                    <a:ext uri="{FF2B5EF4-FFF2-40B4-BE49-F238E27FC236}">
                      <a16:creationId xmlns:a16="http://schemas.microsoft.com/office/drawing/2014/main" id="{264503E6-75C3-C5EA-704D-D815BADA04DF}"/>
                    </a:ext>
                  </a:extLst>
                </p:cNvPr>
                <p:cNvSpPr/>
                <p:nvPr/>
              </p:nvSpPr>
              <p:spPr>
                <a:xfrm>
                  <a:off x="1831445" y="7739945"/>
                  <a:ext cx="2095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55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20853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3" name="object 4723">
                  <a:extLst>
                    <a:ext uri="{FF2B5EF4-FFF2-40B4-BE49-F238E27FC236}">
                      <a16:creationId xmlns:a16="http://schemas.microsoft.com/office/drawing/2014/main" id="{3991E18C-73F5-EC1B-B7E5-E348D8ACBEE1}"/>
                    </a:ext>
                  </a:extLst>
                </p:cNvPr>
                <p:cNvSpPr/>
                <p:nvPr/>
              </p:nvSpPr>
              <p:spPr>
                <a:xfrm>
                  <a:off x="1831441" y="7739945"/>
                  <a:ext cx="234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94">
                      <a:moveTo>
                        <a:pt x="2345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4" name="object 4724">
                  <a:extLst>
                    <a:ext uri="{FF2B5EF4-FFF2-40B4-BE49-F238E27FC236}">
                      <a16:creationId xmlns:a16="http://schemas.microsoft.com/office/drawing/2014/main" id="{D8842167-4965-F2A0-8949-DC9C198B5D6B}"/>
                    </a:ext>
                  </a:extLst>
                </p:cNvPr>
                <p:cNvSpPr/>
                <p:nvPr/>
              </p:nvSpPr>
              <p:spPr>
                <a:xfrm>
                  <a:off x="1802771" y="7742550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0"/>
                      </a:moveTo>
                      <a:lnTo>
                        <a:pt x="2616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5" name="object 4725">
                  <a:extLst>
                    <a:ext uri="{FF2B5EF4-FFF2-40B4-BE49-F238E27FC236}">
                      <a16:creationId xmlns:a16="http://schemas.microsoft.com/office/drawing/2014/main" id="{BDE4DFE4-FB50-2715-C2BA-053D6E1A8797}"/>
                    </a:ext>
                  </a:extLst>
                </p:cNvPr>
                <p:cNvSpPr/>
                <p:nvPr/>
              </p:nvSpPr>
              <p:spPr>
                <a:xfrm>
                  <a:off x="1802772" y="7729527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16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6" name="object 4726">
                  <a:extLst>
                    <a:ext uri="{FF2B5EF4-FFF2-40B4-BE49-F238E27FC236}">
                      <a16:creationId xmlns:a16="http://schemas.microsoft.com/office/drawing/2014/main" id="{C6096116-20F1-8061-D009-4CD9DFAD169C}"/>
                    </a:ext>
                  </a:extLst>
                </p:cNvPr>
                <p:cNvSpPr/>
                <p:nvPr/>
              </p:nvSpPr>
              <p:spPr>
                <a:xfrm>
                  <a:off x="1805392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7" name="object 4727">
                  <a:extLst>
                    <a:ext uri="{FF2B5EF4-FFF2-40B4-BE49-F238E27FC236}">
                      <a16:creationId xmlns:a16="http://schemas.microsoft.com/office/drawing/2014/main" id="{B0D24E08-331C-ADDA-7310-92B5CADD9DC7}"/>
                    </a:ext>
                  </a:extLst>
                </p:cNvPr>
                <p:cNvSpPr/>
                <p:nvPr/>
              </p:nvSpPr>
              <p:spPr>
                <a:xfrm>
                  <a:off x="1805392" y="773473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8" name="object 4728">
                  <a:extLst>
                    <a:ext uri="{FF2B5EF4-FFF2-40B4-BE49-F238E27FC236}">
                      <a16:creationId xmlns:a16="http://schemas.microsoft.com/office/drawing/2014/main" id="{E112D383-EE25-4281-3BDC-ED77C67A67DA}"/>
                    </a:ext>
                  </a:extLst>
                </p:cNvPr>
                <p:cNvSpPr/>
                <p:nvPr/>
              </p:nvSpPr>
              <p:spPr>
                <a:xfrm>
                  <a:off x="1805254" y="772941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39" name="object 4729">
                  <a:extLst>
                    <a:ext uri="{FF2B5EF4-FFF2-40B4-BE49-F238E27FC236}">
                      <a16:creationId xmlns:a16="http://schemas.microsoft.com/office/drawing/2014/main" id="{E28568D0-9A2D-E869-217C-22FCF4F07015}"/>
                    </a:ext>
                  </a:extLst>
                </p:cNvPr>
                <p:cNvSpPr/>
                <p:nvPr/>
              </p:nvSpPr>
              <p:spPr>
                <a:xfrm>
                  <a:off x="1805388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0" name="object 4730">
                  <a:extLst>
                    <a:ext uri="{FF2B5EF4-FFF2-40B4-BE49-F238E27FC236}">
                      <a16:creationId xmlns:a16="http://schemas.microsoft.com/office/drawing/2014/main" id="{C6EAECEB-AF76-C7C3-51D7-A2CFFEB96F6B}"/>
                    </a:ext>
                  </a:extLst>
                </p:cNvPr>
                <p:cNvSpPr/>
                <p:nvPr/>
              </p:nvSpPr>
              <p:spPr>
                <a:xfrm>
                  <a:off x="1805388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1" name="object 4731">
                  <a:extLst>
                    <a:ext uri="{FF2B5EF4-FFF2-40B4-BE49-F238E27FC236}">
                      <a16:creationId xmlns:a16="http://schemas.microsoft.com/office/drawing/2014/main" id="{5B8216E6-5AAC-AA15-8A0E-6E13C081F171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0" y="0"/>
                      </a:lnTo>
                    </a:path>
                    <a:path w="10794" h="3175">
                      <a:moveTo>
                        <a:pt x="0" y="2603"/>
                      </a:moveTo>
                      <a:lnTo>
                        <a:pt x="10414" y="2603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2" name="object 4732">
                  <a:extLst>
                    <a:ext uri="{FF2B5EF4-FFF2-40B4-BE49-F238E27FC236}">
                      <a16:creationId xmlns:a16="http://schemas.microsoft.com/office/drawing/2014/main" id="{90C899A2-9B73-A51C-C44B-8B2DD4936953}"/>
                    </a:ext>
                  </a:extLst>
                </p:cNvPr>
                <p:cNvSpPr/>
                <p:nvPr/>
              </p:nvSpPr>
              <p:spPr>
                <a:xfrm>
                  <a:off x="1805392" y="7742550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3" name="object 4733">
                  <a:extLst>
                    <a:ext uri="{FF2B5EF4-FFF2-40B4-BE49-F238E27FC236}">
                      <a16:creationId xmlns:a16="http://schemas.microsoft.com/office/drawing/2014/main" id="{A7D61CEF-1167-41C8-3605-CBF168A30E8A}"/>
                    </a:ext>
                  </a:extLst>
                </p:cNvPr>
                <p:cNvSpPr/>
                <p:nvPr/>
              </p:nvSpPr>
              <p:spPr>
                <a:xfrm>
                  <a:off x="1805388" y="7742550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4" name="object 4734">
                  <a:extLst>
                    <a:ext uri="{FF2B5EF4-FFF2-40B4-BE49-F238E27FC236}">
                      <a16:creationId xmlns:a16="http://schemas.microsoft.com/office/drawing/2014/main" id="{B4423EC1-7880-FDF0-EC83-1C9F7A07539C}"/>
                    </a:ext>
                  </a:extLst>
                </p:cNvPr>
                <p:cNvSpPr/>
                <p:nvPr/>
              </p:nvSpPr>
              <p:spPr>
                <a:xfrm>
                  <a:off x="1805392" y="773994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5" name="object 4735">
                  <a:extLst>
                    <a:ext uri="{FF2B5EF4-FFF2-40B4-BE49-F238E27FC236}">
                      <a16:creationId xmlns:a16="http://schemas.microsoft.com/office/drawing/2014/main" id="{74070ACD-CB85-F225-1638-623A389C7371}"/>
                    </a:ext>
                  </a:extLst>
                </p:cNvPr>
                <p:cNvSpPr/>
                <p:nvPr/>
              </p:nvSpPr>
              <p:spPr>
                <a:xfrm>
                  <a:off x="1805388" y="7734735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6" name="object 4736">
                  <a:extLst>
                    <a:ext uri="{FF2B5EF4-FFF2-40B4-BE49-F238E27FC236}">
                      <a16:creationId xmlns:a16="http://schemas.microsoft.com/office/drawing/2014/main" id="{BCB51413-09C8-04D3-4100-60BF6911AC64}"/>
                    </a:ext>
                  </a:extLst>
                </p:cNvPr>
                <p:cNvSpPr/>
                <p:nvPr/>
              </p:nvSpPr>
              <p:spPr>
                <a:xfrm>
                  <a:off x="1805392" y="7732132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1041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7" name="object 4737">
                  <a:extLst>
                    <a:ext uri="{FF2B5EF4-FFF2-40B4-BE49-F238E27FC236}">
                      <a16:creationId xmlns:a16="http://schemas.microsoft.com/office/drawing/2014/main" id="{3EEFB986-19D0-3956-4D3F-50840A38DA74}"/>
                    </a:ext>
                  </a:extLst>
                </p:cNvPr>
                <p:cNvSpPr/>
                <p:nvPr/>
              </p:nvSpPr>
              <p:spPr>
                <a:xfrm>
                  <a:off x="1805388" y="7729527"/>
                  <a:ext cx="1079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>
                      <a:moveTo>
                        <a:pt x="0" y="0"/>
                      </a:moveTo>
                      <a:lnTo>
                        <a:pt x="10414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8" name="object 4738">
                  <a:extLst>
                    <a:ext uri="{FF2B5EF4-FFF2-40B4-BE49-F238E27FC236}">
                      <a16:creationId xmlns:a16="http://schemas.microsoft.com/office/drawing/2014/main" id="{91A7DB26-632A-1CE8-0294-EF9E37B6B9BA}"/>
                    </a:ext>
                  </a:extLst>
                </p:cNvPr>
                <p:cNvSpPr/>
                <p:nvPr/>
              </p:nvSpPr>
              <p:spPr>
                <a:xfrm>
                  <a:off x="1805392" y="7726911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10413" y="2616"/>
                      </a:moveTo>
                      <a:lnTo>
                        <a:pt x="0" y="2616"/>
                      </a:lnTo>
                      <a:lnTo>
                        <a:pt x="1041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49" name="object 4739">
                  <a:extLst>
                    <a:ext uri="{FF2B5EF4-FFF2-40B4-BE49-F238E27FC236}">
                      <a16:creationId xmlns:a16="http://schemas.microsoft.com/office/drawing/2014/main" id="{E97B7F65-FF45-43E3-9C81-1C1F2BB81B91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0" name="object 4740">
                  <a:extLst>
                    <a:ext uri="{FF2B5EF4-FFF2-40B4-BE49-F238E27FC236}">
                      <a16:creationId xmlns:a16="http://schemas.microsoft.com/office/drawing/2014/main" id="{A7E50058-54D7-27C9-8904-C15813FADB55}"/>
                    </a:ext>
                  </a:extLst>
                </p:cNvPr>
                <p:cNvSpPr/>
                <p:nvPr/>
              </p:nvSpPr>
              <p:spPr>
                <a:xfrm>
                  <a:off x="1826237" y="7734737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1" name="object 4741">
                  <a:extLst>
                    <a:ext uri="{FF2B5EF4-FFF2-40B4-BE49-F238E27FC236}">
                      <a16:creationId xmlns:a16="http://schemas.microsoft.com/office/drawing/2014/main" id="{704051E3-7A7E-52B4-5D08-A8568A8E649F}"/>
                    </a:ext>
                  </a:extLst>
                </p:cNvPr>
                <p:cNvSpPr/>
                <p:nvPr/>
              </p:nvSpPr>
              <p:spPr>
                <a:xfrm>
                  <a:off x="1826237" y="7734735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2" name="object 4742">
                  <a:extLst>
                    <a:ext uri="{FF2B5EF4-FFF2-40B4-BE49-F238E27FC236}">
                      <a16:creationId xmlns:a16="http://schemas.microsoft.com/office/drawing/2014/main" id="{D16E5845-821B-86A0-174E-6C25F636A665}"/>
                    </a:ext>
                  </a:extLst>
                </p:cNvPr>
                <p:cNvSpPr/>
                <p:nvPr/>
              </p:nvSpPr>
              <p:spPr>
                <a:xfrm>
                  <a:off x="1821017" y="7734738"/>
                  <a:ext cx="5715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10795">
                      <a:moveTo>
                        <a:pt x="5219" y="5206"/>
                      </a:moveTo>
                      <a:lnTo>
                        <a:pt x="5219" y="2603"/>
                      </a:lnTo>
                      <a:lnTo>
                        <a:pt x="5219" y="0"/>
                      </a:lnTo>
                    </a:path>
                    <a:path w="5714" h="10795">
                      <a:moveTo>
                        <a:pt x="5219" y="5206"/>
                      </a:moveTo>
                      <a:lnTo>
                        <a:pt x="0" y="1041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3" name="object 4743">
                  <a:extLst>
                    <a:ext uri="{FF2B5EF4-FFF2-40B4-BE49-F238E27FC236}">
                      <a16:creationId xmlns:a16="http://schemas.microsoft.com/office/drawing/2014/main" id="{4B3EB8C0-3209-E83B-4F62-EF870414173C}"/>
                    </a:ext>
                  </a:extLst>
                </p:cNvPr>
                <p:cNvSpPr/>
                <p:nvPr/>
              </p:nvSpPr>
              <p:spPr>
                <a:xfrm>
                  <a:off x="1821017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5219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4" name="object 4744">
                  <a:extLst>
                    <a:ext uri="{FF2B5EF4-FFF2-40B4-BE49-F238E27FC236}">
                      <a16:creationId xmlns:a16="http://schemas.microsoft.com/office/drawing/2014/main" id="{2921402B-7B77-8924-7FC8-549F5148740B}"/>
                    </a:ext>
                  </a:extLst>
                </p:cNvPr>
                <p:cNvSpPr/>
                <p:nvPr/>
              </p:nvSpPr>
              <p:spPr>
                <a:xfrm>
                  <a:off x="1821014" y="7729532"/>
                  <a:ext cx="0" cy="15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5875">
                      <a:moveTo>
                        <a:pt x="0" y="15620"/>
                      </a:moveTo>
                      <a:lnTo>
                        <a:pt x="0" y="13017"/>
                      </a:lnTo>
                      <a:lnTo>
                        <a:pt x="0" y="7810"/>
                      </a:lnTo>
                      <a:lnTo>
                        <a:pt x="0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5" name="object 4745">
                  <a:extLst>
                    <a:ext uri="{FF2B5EF4-FFF2-40B4-BE49-F238E27FC236}">
                      <a16:creationId xmlns:a16="http://schemas.microsoft.com/office/drawing/2014/main" id="{BD1AF438-8303-D0D5-C4D0-5CE0A04D36C0}"/>
                    </a:ext>
                  </a:extLst>
                </p:cNvPr>
                <p:cNvSpPr/>
                <p:nvPr/>
              </p:nvSpPr>
              <p:spPr>
                <a:xfrm>
                  <a:off x="1821014" y="7734735"/>
                  <a:ext cx="0" cy="10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0795">
                      <a:moveTo>
                        <a:pt x="0" y="0"/>
                      </a:moveTo>
                      <a:lnTo>
                        <a:pt x="0" y="5207"/>
                      </a:lnTo>
                      <a:lnTo>
                        <a:pt x="0" y="7810"/>
                      </a:lnTo>
                      <a:lnTo>
                        <a:pt x="0" y="1041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6" name="object 4746">
                  <a:extLst>
                    <a:ext uri="{FF2B5EF4-FFF2-40B4-BE49-F238E27FC236}">
                      <a16:creationId xmlns:a16="http://schemas.microsoft.com/office/drawing/2014/main" id="{4EB900AF-2243-8CEC-FED9-5E99C24E4060}"/>
                    </a:ext>
                  </a:extLst>
                </p:cNvPr>
                <p:cNvSpPr/>
                <p:nvPr/>
              </p:nvSpPr>
              <p:spPr>
                <a:xfrm>
                  <a:off x="1820887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7" name="object 4747">
                  <a:extLst>
                    <a:ext uri="{FF2B5EF4-FFF2-40B4-BE49-F238E27FC236}">
                      <a16:creationId xmlns:a16="http://schemas.microsoft.com/office/drawing/2014/main" id="{FEDC5E9D-08C6-38DD-105E-6536BBF83410}"/>
                    </a:ext>
                  </a:extLst>
                </p:cNvPr>
                <p:cNvSpPr/>
                <p:nvPr/>
              </p:nvSpPr>
              <p:spPr>
                <a:xfrm>
                  <a:off x="1821014" y="7739946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8" name="object 4748">
                  <a:extLst>
                    <a:ext uri="{FF2B5EF4-FFF2-40B4-BE49-F238E27FC236}">
                      <a16:creationId xmlns:a16="http://schemas.microsoft.com/office/drawing/2014/main" id="{237E6D17-5A77-82D7-B3F4-EF65E01B2B8D}"/>
                    </a:ext>
                  </a:extLst>
                </p:cNvPr>
                <p:cNvSpPr/>
                <p:nvPr/>
              </p:nvSpPr>
              <p:spPr>
                <a:xfrm>
                  <a:off x="1815668" y="7729410"/>
                  <a:ext cx="16510" cy="13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 h="133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16510" h="13334">
                      <a:moveTo>
                        <a:pt x="5473" y="13144"/>
                      </a:moveTo>
                      <a:lnTo>
                        <a:pt x="5346" y="13017"/>
                      </a:lnTo>
                      <a:lnTo>
                        <a:pt x="5219" y="13144"/>
                      </a:lnTo>
                      <a:lnTo>
                        <a:pt x="5346" y="13271"/>
                      </a:lnTo>
                      <a:lnTo>
                        <a:pt x="5473" y="13144"/>
                      </a:lnTo>
                      <a:close/>
                    </a:path>
                    <a:path w="16510" h="13334">
                      <a:moveTo>
                        <a:pt x="15900" y="10541"/>
                      </a:moveTo>
                      <a:lnTo>
                        <a:pt x="15773" y="10414"/>
                      </a:lnTo>
                      <a:lnTo>
                        <a:pt x="15646" y="10541"/>
                      </a:lnTo>
                      <a:lnTo>
                        <a:pt x="15773" y="10668"/>
                      </a:lnTo>
                      <a:lnTo>
                        <a:pt x="15900" y="10541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59" name="object 4749">
                  <a:extLst>
                    <a:ext uri="{FF2B5EF4-FFF2-40B4-BE49-F238E27FC236}">
                      <a16:creationId xmlns:a16="http://schemas.microsoft.com/office/drawing/2014/main" id="{A2F10C2C-A399-6020-8A75-C434A38F8731}"/>
                    </a:ext>
                  </a:extLst>
                </p:cNvPr>
                <p:cNvSpPr/>
                <p:nvPr/>
              </p:nvSpPr>
              <p:spPr>
                <a:xfrm>
                  <a:off x="1831445" y="7732132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0" name="object 4750">
                  <a:extLst>
                    <a:ext uri="{FF2B5EF4-FFF2-40B4-BE49-F238E27FC236}">
                      <a16:creationId xmlns:a16="http://schemas.microsoft.com/office/drawing/2014/main" id="{FFBC8350-0F94-861D-20D0-AC0DBB815B67}"/>
                    </a:ext>
                  </a:extLst>
                </p:cNvPr>
                <p:cNvSpPr/>
                <p:nvPr/>
              </p:nvSpPr>
              <p:spPr>
                <a:xfrm>
                  <a:off x="1826237" y="7729528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1" name="object 4751">
                  <a:extLst>
                    <a:ext uri="{FF2B5EF4-FFF2-40B4-BE49-F238E27FC236}">
                      <a16:creationId xmlns:a16="http://schemas.microsoft.com/office/drawing/2014/main" id="{03D19BAB-75F4-2C33-DCBD-BD307BA53858}"/>
                    </a:ext>
                  </a:extLst>
                </p:cNvPr>
                <p:cNvSpPr/>
                <p:nvPr/>
              </p:nvSpPr>
              <p:spPr>
                <a:xfrm>
                  <a:off x="1826110" y="7742423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2" name="object 4752">
                  <a:extLst>
                    <a:ext uri="{FF2B5EF4-FFF2-40B4-BE49-F238E27FC236}">
                      <a16:creationId xmlns:a16="http://schemas.microsoft.com/office/drawing/2014/main" id="{B6E696F6-D79D-ECA8-C54F-65E628E734E2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3" name="object 4753">
                  <a:extLst>
                    <a:ext uri="{FF2B5EF4-FFF2-40B4-BE49-F238E27FC236}">
                      <a16:creationId xmlns:a16="http://schemas.microsoft.com/office/drawing/2014/main" id="{F44D6ECB-2010-6EB4-9AC7-DB213C5FCCE0}"/>
                    </a:ext>
                  </a:extLst>
                </p:cNvPr>
                <p:cNvSpPr/>
                <p:nvPr/>
              </p:nvSpPr>
              <p:spPr>
                <a:xfrm>
                  <a:off x="186271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4" name="object 4754">
                  <a:extLst>
                    <a:ext uri="{FF2B5EF4-FFF2-40B4-BE49-F238E27FC236}">
                      <a16:creationId xmlns:a16="http://schemas.microsoft.com/office/drawing/2014/main" id="{4C97FC79-678F-F694-11E4-060F62792DBB}"/>
                    </a:ext>
                  </a:extLst>
                </p:cNvPr>
                <p:cNvSpPr/>
                <p:nvPr/>
              </p:nvSpPr>
              <p:spPr>
                <a:xfrm>
                  <a:off x="1857375" y="7739824"/>
                  <a:ext cx="317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634">
                      <a:moveTo>
                        <a:pt x="254" y="127"/>
                      </a:moveTo>
                      <a:lnTo>
                        <a:pt x="127" y="0"/>
                      </a:lnTo>
                      <a:lnTo>
                        <a:pt x="0" y="127"/>
                      </a:lnTo>
                      <a:lnTo>
                        <a:pt x="127" y="254"/>
                      </a:lnTo>
                      <a:lnTo>
                        <a:pt x="254" y="127"/>
                      </a:lnTo>
                      <a:close/>
                    </a:path>
                    <a:path w="3175" h="634">
                      <a:moveTo>
                        <a:pt x="2857" y="127"/>
                      </a:moveTo>
                      <a:lnTo>
                        <a:pt x="2730" y="0"/>
                      </a:lnTo>
                      <a:lnTo>
                        <a:pt x="2603" y="127"/>
                      </a:lnTo>
                      <a:lnTo>
                        <a:pt x="2730" y="254"/>
                      </a:lnTo>
                      <a:lnTo>
                        <a:pt x="2857" y="127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5" name="object 4755">
                  <a:extLst>
                    <a:ext uri="{FF2B5EF4-FFF2-40B4-BE49-F238E27FC236}">
                      <a16:creationId xmlns:a16="http://schemas.microsoft.com/office/drawing/2014/main" id="{F1B9614F-2B53-DA4A-437A-EBD51463D1B8}"/>
                    </a:ext>
                  </a:extLst>
                </p:cNvPr>
                <p:cNvSpPr/>
                <p:nvPr/>
              </p:nvSpPr>
              <p:spPr>
                <a:xfrm>
                  <a:off x="1857503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6" name="object 4756">
                  <a:extLst>
                    <a:ext uri="{FF2B5EF4-FFF2-40B4-BE49-F238E27FC236}">
                      <a16:creationId xmlns:a16="http://schemas.microsoft.com/office/drawing/2014/main" id="{DF0D16E3-965A-53CE-7A7D-D51B18C3A99C}"/>
                    </a:ext>
                  </a:extLst>
                </p:cNvPr>
                <p:cNvSpPr/>
                <p:nvPr/>
              </p:nvSpPr>
              <p:spPr>
                <a:xfrm>
                  <a:off x="1857503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7" name="object 4757">
                  <a:extLst>
                    <a:ext uri="{FF2B5EF4-FFF2-40B4-BE49-F238E27FC236}">
                      <a16:creationId xmlns:a16="http://schemas.microsoft.com/office/drawing/2014/main" id="{D7F9784D-0E66-0964-084A-686729C1197F}"/>
                    </a:ext>
                  </a:extLst>
                </p:cNvPr>
                <p:cNvSpPr/>
                <p:nvPr/>
              </p:nvSpPr>
              <p:spPr>
                <a:xfrm>
                  <a:off x="1860108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8" name="object 4758">
                  <a:extLst>
                    <a:ext uri="{FF2B5EF4-FFF2-40B4-BE49-F238E27FC236}">
                      <a16:creationId xmlns:a16="http://schemas.microsoft.com/office/drawing/2014/main" id="{F1DBE462-45AA-E052-0FF3-E1955C1C55BE}"/>
                    </a:ext>
                  </a:extLst>
                </p:cNvPr>
                <p:cNvSpPr/>
                <p:nvPr/>
              </p:nvSpPr>
              <p:spPr>
                <a:xfrm>
                  <a:off x="1852295" y="7726911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69" name="object 4759">
                  <a:extLst>
                    <a:ext uri="{FF2B5EF4-FFF2-40B4-BE49-F238E27FC236}">
                      <a16:creationId xmlns:a16="http://schemas.microsoft.com/office/drawing/2014/main" id="{D3FC3901-602C-2B38-3112-9E73C40FC390}"/>
                    </a:ext>
                  </a:extLst>
                </p:cNvPr>
                <p:cNvSpPr/>
                <p:nvPr/>
              </p:nvSpPr>
              <p:spPr>
                <a:xfrm>
                  <a:off x="1852293" y="7745153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0" name="object 4760">
                  <a:extLst>
                    <a:ext uri="{FF2B5EF4-FFF2-40B4-BE49-F238E27FC236}">
                      <a16:creationId xmlns:a16="http://schemas.microsoft.com/office/drawing/2014/main" id="{B207A0C7-4D57-E2A2-B9E2-A786233CECC9}"/>
                    </a:ext>
                  </a:extLst>
                </p:cNvPr>
                <p:cNvSpPr/>
                <p:nvPr/>
              </p:nvSpPr>
              <p:spPr>
                <a:xfrm>
                  <a:off x="1870538" y="773473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1" name="object 4761">
                  <a:extLst>
                    <a:ext uri="{FF2B5EF4-FFF2-40B4-BE49-F238E27FC236}">
                      <a16:creationId xmlns:a16="http://schemas.microsoft.com/office/drawing/2014/main" id="{E3C355F7-5511-83B5-98B3-DBDA12D94ABB}"/>
                    </a:ext>
                  </a:extLst>
                </p:cNvPr>
                <p:cNvSpPr/>
                <p:nvPr/>
              </p:nvSpPr>
              <p:spPr>
                <a:xfrm>
                  <a:off x="1857503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2" name="object 4762">
                  <a:extLst>
                    <a:ext uri="{FF2B5EF4-FFF2-40B4-BE49-F238E27FC236}">
                      <a16:creationId xmlns:a16="http://schemas.microsoft.com/office/drawing/2014/main" id="{FD5EAD85-3414-1D35-B74F-C76E2CCB1F76}"/>
                    </a:ext>
                  </a:extLst>
                </p:cNvPr>
                <p:cNvSpPr/>
                <p:nvPr/>
              </p:nvSpPr>
              <p:spPr>
                <a:xfrm>
                  <a:off x="1862711" y="773994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0" y="0"/>
                      </a:moveTo>
                      <a:lnTo>
                        <a:pt x="782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3" name="object 4763">
                  <a:extLst>
                    <a:ext uri="{FF2B5EF4-FFF2-40B4-BE49-F238E27FC236}">
                      <a16:creationId xmlns:a16="http://schemas.microsoft.com/office/drawing/2014/main" id="{E7525D6D-384D-FAF8-FB5C-D5AF04296D82}"/>
                    </a:ext>
                  </a:extLst>
                </p:cNvPr>
                <p:cNvSpPr/>
                <p:nvPr/>
              </p:nvSpPr>
              <p:spPr>
                <a:xfrm>
                  <a:off x="1862715" y="7734735"/>
                  <a:ext cx="825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>
                      <a:moveTo>
                        <a:pt x="782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4" name="object 4764">
                  <a:extLst>
                    <a:ext uri="{FF2B5EF4-FFF2-40B4-BE49-F238E27FC236}">
                      <a16:creationId xmlns:a16="http://schemas.microsoft.com/office/drawing/2014/main" id="{691FA27A-99E3-03A3-6E52-206019D666C8}"/>
                    </a:ext>
                  </a:extLst>
                </p:cNvPr>
                <p:cNvSpPr/>
                <p:nvPr/>
              </p:nvSpPr>
              <p:spPr>
                <a:xfrm>
                  <a:off x="1857504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5" name="object 4765">
                  <a:extLst>
                    <a:ext uri="{FF2B5EF4-FFF2-40B4-BE49-F238E27FC236}">
                      <a16:creationId xmlns:a16="http://schemas.microsoft.com/office/drawing/2014/main" id="{AC05A4AD-7D94-030C-BA74-C57FE508EAEA}"/>
                    </a:ext>
                  </a:extLst>
                </p:cNvPr>
                <p:cNvSpPr/>
                <p:nvPr/>
              </p:nvSpPr>
              <p:spPr>
                <a:xfrm>
                  <a:off x="1852295" y="7729528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2603" y="2603"/>
                      </a:moveTo>
                      <a:lnTo>
                        <a:pt x="2603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6" name="object 4766">
                  <a:extLst>
                    <a:ext uri="{FF2B5EF4-FFF2-40B4-BE49-F238E27FC236}">
                      <a16:creationId xmlns:a16="http://schemas.microsoft.com/office/drawing/2014/main" id="{CF305021-EA2F-2C7C-E20D-8945158F701A}"/>
                    </a:ext>
                  </a:extLst>
                </p:cNvPr>
                <p:cNvSpPr/>
                <p:nvPr/>
              </p:nvSpPr>
              <p:spPr>
                <a:xfrm>
                  <a:off x="1865316" y="7729528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7" name="object 4767">
                  <a:extLst>
                    <a:ext uri="{FF2B5EF4-FFF2-40B4-BE49-F238E27FC236}">
                      <a16:creationId xmlns:a16="http://schemas.microsoft.com/office/drawing/2014/main" id="{663F009D-2431-A01F-2EF2-F294740D930E}"/>
                    </a:ext>
                  </a:extLst>
                </p:cNvPr>
                <p:cNvSpPr/>
                <p:nvPr/>
              </p:nvSpPr>
              <p:spPr>
                <a:xfrm>
                  <a:off x="1854898" y="7729527"/>
                  <a:ext cx="1079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175">
                      <a:moveTo>
                        <a:pt x="0" y="0"/>
                      </a:moveTo>
                      <a:lnTo>
                        <a:pt x="0" y="2603"/>
                      </a:lnTo>
                      <a:lnTo>
                        <a:pt x="10414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8" name="object 4768">
                  <a:extLst>
                    <a:ext uri="{FF2B5EF4-FFF2-40B4-BE49-F238E27FC236}">
                      <a16:creationId xmlns:a16="http://schemas.microsoft.com/office/drawing/2014/main" id="{6D9DB40D-083F-B258-49CD-C5F3BAF94090}"/>
                    </a:ext>
                  </a:extLst>
                </p:cNvPr>
                <p:cNvSpPr/>
                <p:nvPr/>
              </p:nvSpPr>
              <p:spPr>
                <a:xfrm>
                  <a:off x="1870538" y="7729527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79" name="object 4769">
                  <a:extLst>
                    <a:ext uri="{FF2B5EF4-FFF2-40B4-BE49-F238E27FC236}">
                      <a16:creationId xmlns:a16="http://schemas.microsoft.com/office/drawing/2014/main" id="{B9E997FF-838A-47A2-9F21-940AF8138052}"/>
                    </a:ext>
                  </a:extLst>
                </p:cNvPr>
                <p:cNvSpPr/>
                <p:nvPr/>
              </p:nvSpPr>
              <p:spPr>
                <a:xfrm>
                  <a:off x="1852293" y="7739946"/>
                  <a:ext cx="31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 h="3175">
                      <a:moveTo>
                        <a:pt x="0" y="2603"/>
                      </a:moveTo>
                      <a:lnTo>
                        <a:pt x="2603" y="2603"/>
                      </a:ln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0" name="object 4770">
                  <a:extLst>
                    <a:ext uri="{FF2B5EF4-FFF2-40B4-BE49-F238E27FC236}">
                      <a16:creationId xmlns:a16="http://schemas.microsoft.com/office/drawing/2014/main" id="{B6958B60-46B8-DDA4-56A1-D6AAFA8872EF}"/>
                    </a:ext>
                  </a:extLst>
                </p:cNvPr>
                <p:cNvSpPr/>
                <p:nvPr/>
              </p:nvSpPr>
              <p:spPr>
                <a:xfrm>
                  <a:off x="1854904" y="7742550"/>
                  <a:ext cx="1587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5" h="3175">
                      <a:moveTo>
                        <a:pt x="15633" y="2603"/>
                      </a:moveTo>
                      <a:lnTo>
                        <a:pt x="10413" y="2603"/>
                      </a:lnTo>
                      <a:lnTo>
                        <a:pt x="10413" y="0"/>
                      </a:lnTo>
                      <a:lnTo>
                        <a:pt x="0" y="0"/>
                      </a:lnTo>
                      <a:lnTo>
                        <a:pt x="0" y="2603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1" name="object 4771">
                  <a:extLst>
                    <a:ext uri="{FF2B5EF4-FFF2-40B4-BE49-F238E27FC236}">
                      <a16:creationId xmlns:a16="http://schemas.microsoft.com/office/drawing/2014/main" id="{982D6BE2-2F10-08E5-D182-E749EAB86490}"/>
                    </a:ext>
                  </a:extLst>
                </p:cNvPr>
                <p:cNvSpPr/>
                <p:nvPr/>
              </p:nvSpPr>
              <p:spPr>
                <a:xfrm>
                  <a:off x="1870538" y="7739945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0"/>
                      </a:move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2" name="object 4772">
                  <a:extLst>
                    <a:ext uri="{FF2B5EF4-FFF2-40B4-BE49-F238E27FC236}">
                      <a16:creationId xmlns:a16="http://schemas.microsoft.com/office/drawing/2014/main" id="{C3C0EB4C-250E-680D-230A-176BFF130460}"/>
                    </a:ext>
                  </a:extLst>
                </p:cNvPr>
                <p:cNvSpPr/>
                <p:nvPr/>
              </p:nvSpPr>
              <p:spPr>
                <a:xfrm>
                  <a:off x="1865316" y="7742550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03"/>
                      </a:moveTo>
                      <a:lnTo>
                        <a:pt x="0" y="2603"/>
                      </a:lnTo>
                      <a:lnTo>
                        <a:pt x="5219" y="2603"/>
                      </a:lnTo>
                    </a:path>
                    <a:path w="5714" h="3175">
                      <a:moveTo>
                        <a:pt x="0" y="2603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3" name="object 4773">
                  <a:extLst>
                    <a:ext uri="{FF2B5EF4-FFF2-40B4-BE49-F238E27FC236}">
                      <a16:creationId xmlns:a16="http://schemas.microsoft.com/office/drawing/2014/main" id="{C9F68DBB-4847-5BD9-5BD4-15AD27A2DD71}"/>
                    </a:ext>
                  </a:extLst>
                </p:cNvPr>
                <p:cNvSpPr/>
                <p:nvPr/>
              </p:nvSpPr>
              <p:spPr>
                <a:xfrm>
                  <a:off x="1870411" y="7745026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4" name="object 4774">
                  <a:extLst>
                    <a:ext uri="{FF2B5EF4-FFF2-40B4-BE49-F238E27FC236}">
                      <a16:creationId xmlns:a16="http://schemas.microsoft.com/office/drawing/2014/main" id="{E4F96340-C83C-3F8C-E21C-9F2F1F93CAB1}"/>
                    </a:ext>
                  </a:extLst>
                </p:cNvPr>
                <p:cNvSpPr/>
                <p:nvPr/>
              </p:nvSpPr>
              <p:spPr>
                <a:xfrm>
                  <a:off x="1865316" y="7726911"/>
                  <a:ext cx="5715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 h="3175">
                      <a:moveTo>
                        <a:pt x="0" y="2616"/>
                      </a:moveTo>
                      <a:lnTo>
                        <a:pt x="0" y="0"/>
                      </a:lnTo>
                      <a:lnTo>
                        <a:pt x="5219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5" name="object 4775">
                  <a:extLst>
                    <a:ext uri="{FF2B5EF4-FFF2-40B4-BE49-F238E27FC236}">
                      <a16:creationId xmlns:a16="http://schemas.microsoft.com/office/drawing/2014/main" id="{12BE07C6-DDCC-F64C-221E-93E435E722C7}"/>
                    </a:ext>
                  </a:extLst>
                </p:cNvPr>
                <p:cNvSpPr/>
                <p:nvPr/>
              </p:nvSpPr>
              <p:spPr>
                <a:xfrm>
                  <a:off x="1865189" y="7729400"/>
                  <a:ext cx="635" cy="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5" h="634">
                      <a:moveTo>
                        <a:pt x="0" y="126"/>
                      </a:moveTo>
                      <a:lnTo>
                        <a:pt x="216" y="37"/>
                      </a:lnTo>
                      <a:lnTo>
                        <a:pt x="216" y="216"/>
                      </a:lnTo>
                      <a:lnTo>
                        <a:pt x="37" y="216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6" name="object 4776">
                  <a:extLst>
                    <a:ext uri="{FF2B5EF4-FFF2-40B4-BE49-F238E27FC236}">
                      <a16:creationId xmlns:a16="http://schemas.microsoft.com/office/drawing/2014/main" id="{438FEC9D-44B8-897C-F627-10C7D1499AD7}"/>
                    </a:ext>
                  </a:extLst>
                </p:cNvPr>
                <p:cNvSpPr/>
                <p:nvPr/>
              </p:nvSpPr>
              <p:spPr>
                <a:xfrm>
                  <a:off x="1870538" y="7726911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261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7" name="object 4777">
                  <a:extLst>
                    <a:ext uri="{FF2B5EF4-FFF2-40B4-BE49-F238E27FC236}">
                      <a16:creationId xmlns:a16="http://schemas.microsoft.com/office/drawing/2014/main" id="{801CD2D9-BF3D-FCBD-2DB8-4338FED8E5C9}"/>
                    </a:ext>
                  </a:extLst>
                </p:cNvPr>
                <p:cNvSpPr/>
                <p:nvPr/>
              </p:nvSpPr>
              <p:spPr>
                <a:xfrm>
                  <a:off x="1860108" y="773994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2603" y="0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8" name="object 4778">
                  <a:extLst>
                    <a:ext uri="{FF2B5EF4-FFF2-40B4-BE49-F238E27FC236}">
                      <a16:creationId xmlns:a16="http://schemas.microsoft.com/office/drawing/2014/main" id="{99A3C5B5-CB9E-C26F-FE92-69D5002996A4}"/>
                    </a:ext>
                  </a:extLst>
                </p:cNvPr>
                <p:cNvSpPr/>
                <p:nvPr/>
              </p:nvSpPr>
              <p:spPr>
                <a:xfrm>
                  <a:off x="1860108" y="7734735"/>
                  <a:ext cx="317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75">
                      <a:moveTo>
                        <a:pt x="0" y="0"/>
                      </a:moveTo>
                      <a:lnTo>
                        <a:pt x="2603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89" name="object 4779">
                  <a:extLst>
                    <a:ext uri="{FF2B5EF4-FFF2-40B4-BE49-F238E27FC236}">
                      <a16:creationId xmlns:a16="http://schemas.microsoft.com/office/drawing/2014/main" id="{1A2B4072-79EB-3BCC-6D01-563FB5095D4F}"/>
                    </a:ext>
                  </a:extLst>
                </p:cNvPr>
                <p:cNvSpPr/>
                <p:nvPr/>
              </p:nvSpPr>
              <p:spPr>
                <a:xfrm>
                  <a:off x="1802771" y="7734738"/>
                  <a:ext cx="0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5715">
                      <a:moveTo>
                        <a:pt x="0" y="5206"/>
                      </a:move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0" name="object 4780">
                  <a:extLst>
                    <a:ext uri="{FF2B5EF4-FFF2-40B4-BE49-F238E27FC236}">
                      <a16:creationId xmlns:a16="http://schemas.microsoft.com/office/drawing/2014/main" id="{03DF60EA-F079-3CD5-F7B9-D3489B49A6F2}"/>
                    </a:ext>
                  </a:extLst>
                </p:cNvPr>
                <p:cNvSpPr/>
                <p:nvPr/>
              </p:nvSpPr>
              <p:spPr>
                <a:xfrm>
                  <a:off x="1706358" y="7653947"/>
                  <a:ext cx="9652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19" h="86359">
                      <a:moveTo>
                        <a:pt x="41694" y="0"/>
                      </a:moveTo>
                      <a:lnTo>
                        <a:pt x="31267" y="2603"/>
                      </a:lnTo>
                      <a:lnTo>
                        <a:pt x="20840" y="5207"/>
                      </a:lnTo>
                      <a:lnTo>
                        <a:pt x="13017" y="13030"/>
                      </a:lnTo>
                      <a:lnTo>
                        <a:pt x="5206" y="20853"/>
                      </a:lnTo>
                      <a:lnTo>
                        <a:pt x="2603" y="31267"/>
                      </a:lnTo>
                      <a:lnTo>
                        <a:pt x="0" y="44297"/>
                      </a:lnTo>
                      <a:lnTo>
                        <a:pt x="2603" y="54737"/>
                      </a:lnTo>
                      <a:lnTo>
                        <a:pt x="5206" y="65151"/>
                      </a:lnTo>
                      <a:lnTo>
                        <a:pt x="13017" y="72961"/>
                      </a:lnTo>
                      <a:lnTo>
                        <a:pt x="20840" y="80784"/>
                      </a:lnTo>
                      <a:lnTo>
                        <a:pt x="31267" y="85991"/>
                      </a:lnTo>
                      <a:lnTo>
                        <a:pt x="41694" y="85991"/>
                      </a:lnTo>
                    </a:path>
                    <a:path w="96519" h="86359">
                      <a:moveTo>
                        <a:pt x="41694" y="0"/>
                      </a:moveTo>
                      <a:lnTo>
                        <a:pt x="96418" y="0"/>
                      </a:lnTo>
                      <a:lnTo>
                        <a:pt x="96418" y="7810"/>
                      </a:lnTo>
                      <a:lnTo>
                        <a:pt x="41694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1" name="object 4781">
                  <a:extLst>
                    <a:ext uri="{FF2B5EF4-FFF2-40B4-BE49-F238E27FC236}">
                      <a16:creationId xmlns:a16="http://schemas.microsoft.com/office/drawing/2014/main" id="{23F48F1A-2593-2510-0044-C63865CA5246}"/>
                    </a:ext>
                  </a:extLst>
                </p:cNvPr>
                <p:cNvSpPr/>
                <p:nvPr/>
              </p:nvSpPr>
              <p:spPr>
                <a:xfrm>
                  <a:off x="1711565" y="7661760"/>
                  <a:ext cx="36830" cy="7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30" h="73025">
                      <a:moveTo>
                        <a:pt x="36487" y="0"/>
                      </a:moveTo>
                      <a:lnTo>
                        <a:pt x="26060" y="0"/>
                      </a:lnTo>
                      <a:lnTo>
                        <a:pt x="18237" y="5219"/>
                      </a:lnTo>
                      <a:lnTo>
                        <a:pt x="10426" y="13030"/>
                      </a:lnTo>
                      <a:lnTo>
                        <a:pt x="2603" y="20853"/>
                      </a:lnTo>
                      <a:lnTo>
                        <a:pt x="0" y="31280"/>
                      </a:lnTo>
                      <a:lnTo>
                        <a:pt x="0" y="41694"/>
                      </a:lnTo>
                      <a:lnTo>
                        <a:pt x="2603" y="52120"/>
                      </a:lnTo>
                      <a:lnTo>
                        <a:pt x="10426" y="59944"/>
                      </a:lnTo>
                      <a:lnTo>
                        <a:pt x="18237" y="65151"/>
                      </a:lnTo>
                      <a:lnTo>
                        <a:pt x="26060" y="70370"/>
                      </a:lnTo>
                      <a:lnTo>
                        <a:pt x="36487" y="72974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2" name="object 4782">
                  <a:extLst>
                    <a:ext uri="{FF2B5EF4-FFF2-40B4-BE49-F238E27FC236}">
                      <a16:creationId xmlns:a16="http://schemas.microsoft.com/office/drawing/2014/main" id="{2BB1AF11-DF34-C069-2DFC-8E8A0C340B9B}"/>
                    </a:ext>
                  </a:extLst>
                </p:cNvPr>
                <p:cNvSpPr/>
                <p:nvPr/>
              </p:nvSpPr>
              <p:spPr>
                <a:xfrm>
                  <a:off x="1748052" y="7734735"/>
                  <a:ext cx="55244" cy="5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5715">
                      <a:moveTo>
                        <a:pt x="0" y="0"/>
                      </a:moveTo>
                      <a:lnTo>
                        <a:pt x="54724" y="0"/>
                      </a:lnTo>
                      <a:lnTo>
                        <a:pt x="54724" y="5207"/>
                      </a:lnTo>
                      <a:lnTo>
                        <a:pt x="0" y="520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3" name="object 4783">
                  <a:extLst>
                    <a:ext uri="{FF2B5EF4-FFF2-40B4-BE49-F238E27FC236}">
                      <a16:creationId xmlns:a16="http://schemas.microsoft.com/office/drawing/2014/main" id="{C9455982-3336-DD73-0BBC-4EF1775E9D6D}"/>
                    </a:ext>
                  </a:extLst>
                </p:cNvPr>
                <p:cNvSpPr/>
                <p:nvPr/>
              </p:nvSpPr>
              <p:spPr>
                <a:xfrm>
                  <a:off x="2498593" y="7653953"/>
                  <a:ext cx="41910" cy="86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10" h="86359">
                      <a:moveTo>
                        <a:pt x="0" y="85991"/>
                      </a:moveTo>
                      <a:lnTo>
                        <a:pt x="10414" y="85991"/>
                      </a:lnTo>
                      <a:lnTo>
                        <a:pt x="20853" y="80784"/>
                      </a:lnTo>
                      <a:lnTo>
                        <a:pt x="28663" y="72961"/>
                      </a:lnTo>
                      <a:lnTo>
                        <a:pt x="36487" y="65138"/>
                      </a:lnTo>
                      <a:lnTo>
                        <a:pt x="39090" y="54724"/>
                      </a:lnTo>
                      <a:lnTo>
                        <a:pt x="41694" y="44297"/>
                      </a:lnTo>
                      <a:lnTo>
                        <a:pt x="39090" y="31254"/>
                      </a:lnTo>
                      <a:lnTo>
                        <a:pt x="36487" y="20840"/>
                      </a:lnTo>
                      <a:lnTo>
                        <a:pt x="28663" y="13030"/>
                      </a:lnTo>
                      <a:lnTo>
                        <a:pt x="20853" y="5206"/>
                      </a:lnTo>
                      <a:lnTo>
                        <a:pt x="10414" y="2603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4" name="object 4784">
                  <a:extLst>
                    <a:ext uri="{FF2B5EF4-FFF2-40B4-BE49-F238E27FC236}">
                      <a16:creationId xmlns:a16="http://schemas.microsoft.com/office/drawing/2014/main" id="{9D7BAA19-A256-D54D-DC20-121A06A54048}"/>
                    </a:ext>
                  </a:extLst>
                </p:cNvPr>
                <p:cNvSpPr/>
                <p:nvPr/>
              </p:nvSpPr>
              <p:spPr>
                <a:xfrm>
                  <a:off x="2443856" y="7653947"/>
                  <a:ext cx="55244" cy="8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244" h="8254">
                      <a:moveTo>
                        <a:pt x="54737" y="0"/>
                      </a:moveTo>
                      <a:lnTo>
                        <a:pt x="0" y="0"/>
                      </a:lnTo>
                      <a:lnTo>
                        <a:pt x="0" y="7810"/>
                      </a:lnTo>
                      <a:lnTo>
                        <a:pt x="54737" y="781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5" name="object 4787">
                  <a:extLst>
                    <a:ext uri="{FF2B5EF4-FFF2-40B4-BE49-F238E27FC236}">
                      <a16:creationId xmlns:a16="http://schemas.microsoft.com/office/drawing/2014/main" id="{6ECBEBB7-E1E4-8011-55F9-021D585CBCC4}"/>
                    </a:ext>
                  </a:extLst>
                </p:cNvPr>
                <p:cNvSpPr/>
                <p:nvPr/>
              </p:nvSpPr>
              <p:spPr>
                <a:xfrm>
                  <a:off x="2386526" y="7729527"/>
                  <a:ext cx="571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14">
                      <a:moveTo>
                        <a:pt x="5219" y="0"/>
                      </a:moveTo>
                      <a:lnTo>
                        <a:pt x="2616" y="0"/>
                      </a:lnTo>
                      <a:lnTo>
                        <a:pt x="0" y="0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6" name="object 4788">
                  <a:extLst>
                    <a:ext uri="{FF2B5EF4-FFF2-40B4-BE49-F238E27FC236}">
                      <a16:creationId xmlns:a16="http://schemas.microsoft.com/office/drawing/2014/main" id="{916D4E52-2E3C-FD2E-6D4F-53FCDFBD295E}"/>
                    </a:ext>
                  </a:extLst>
                </p:cNvPr>
                <p:cNvSpPr/>
                <p:nvPr/>
              </p:nvSpPr>
              <p:spPr>
                <a:xfrm>
                  <a:off x="2396954" y="7726910"/>
                  <a:ext cx="0" cy="3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3175">
                      <a:moveTo>
                        <a:pt x="0" y="0"/>
                      </a:moveTo>
                      <a:lnTo>
                        <a:pt x="0" y="2616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497" name="object 4789">
                  <a:extLst>
                    <a:ext uri="{FF2B5EF4-FFF2-40B4-BE49-F238E27FC236}">
                      <a16:creationId xmlns:a16="http://schemas.microsoft.com/office/drawing/2014/main" id="{EF7B850B-0C55-F81F-F482-0A52FB59CC90}"/>
                    </a:ext>
                  </a:extLst>
                </p:cNvPr>
                <p:cNvSpPr/>
                <p:nvPr/>
              </p:nvSpPr>
              <p:spPr>
                <a:xfrm>
                  <a:off x="2558530" y="8169952"/>
                  <a:ext cx="26670" cy="23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669" h="23495">
                      <a:moveTo>
                        <a:pt x="26060" y="13017"/>
                      </a:moveTo>
                      <a:lnTo>
                        <a:pt x="23456" y="5207"/>
                      </a:lnTo>
                      <a:lnTo>
                        <a:pt x="20853" y="2603"/>
                      </a:lnTo>
                      <a:lnTo>
                        <a:pt x="13030" y="0"/>
                      </a:lnTo>
                      <a:lnTo>
                        <a:pt x="7810" y="0"/>
                      </a:lnTo>
                      <a:lnTo>
                        <a:pt x="2603" y="2603"/>
                      </a:lnTo>
                      <a:lnTo>
                        <a:pt x="0" y="7810"/>
                      </a:lnTo>
                      <a:lnTo>
                        <a:pt x="0" y="15621"/>
                      </a:lnTo>
                      <a:lnTo>
                        <a:pt x="2603" y="20840"/>
                      </a:lnTo>
                      <a:lnTo>
                        <a:pt x="7810" y="23444"/>
                      </a:lnTo>
                      <a:lnTo>
                        <a:pt x="13030" y="23444"/>
                      </a:lnTo>
                      <a:lnTo>
                        <a:pt x="20853" y="23444"/>
                      </a:lnTo>
                      <a:lnTo>
                        <a:pt x="23456" y="18224"/>
                      </a:lnTo>
                      <a:lnTo>
                        <a:pt x="26060" y="1301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065" name="object 4780">
                <a:extLst>
                  <a:ext uri="{FF2B5EF4-FFF2-40B4-BE49-F238E27FC236}">
                    <a16:creationId xmlns:a16="http://schemas.microsoft.com/office/drawing/2014/main" id="{2828EEB3-B767-2FCF-8074-091D6E78BA2A}"/>
                  </a:ext>
                </a:extLst>
              </p:cNvPr>
              <p:cNvSpPr/>
              <p:nvPr/>
            </p:nvSpPr>
            <p:spPr>
              <a:xfrm flipH="1" flipV="1">
                <a:off x="3099684" y="7215709"/>
                <a:ext cx="131341" cy="103761"/>
              </a:xfrm>
              <a:custGeom>
                <a:avLst/>
                <a:gdLst/>
                <a:ahLst/>
                <a:cxnLst/>
                <a:rect l="l" t="t" r="r" b="b"/>
                <a:pathLst>
                  <a:path w="96519" h="86359">
                    <a:moveTo>
                      <a:pt x="41694" y="0"/>
                    </a:moveTo>
                    <a:lnTo>
                      <a:pt x="31267" y="2603"/>
                    </a:lnTo>
                    <a:lnTo>
                      <a:pt x="20840" y="5207"/>
                    </a:lnTo>
                    <a:lnTo>
                      <a:pt x="13017" y="13030"/>
                    </a:lnTo>
                    <a:lnTo>
                      <a:pt x="5206" y="20853"/>
                    </a:lnTo>
                    <a:lnTo>
                      <a:pt x="2603" y="31267"/>
                    </a:lnTo>
                    <a:lnTo>
                      <a:pt x="0" y="44297"/>
                    </a:lnTo>
                    <a:lnTo>
                      <a:pt x="2603" y="54737"/>
                    </a:lnTo>
                    <a:lnTo>
                      <a:pt x="5206" y="65151"/>
                    </a:lnTo>
                    <a:lnTo>
                      <a:pt x="13017" y="72961"/>
                    </a:lnTo>
                    <a:lnTo>
                      <a:pt x="20840" y="80784"/>
                    </a:lnTo>
                    <a:lnTo>
                      <a:pt x="31267" y="85991"/>
                    </a:lnTo>
                    <a:lnTo>
                      <a:pt x="41694" y="85991"/>
                    </a:lnTo>
                  </a:path>
                  <a:path w="96519" h="86359">
                    <a:moveTo>
                      <a:pt x="41694" y="0"/>
                    </a:moveTo>
                    <a:lnTo>
                      <a:pt x="96418" y="0"/>
                    </a:lnTo>
                    <a:lnTo>
                      <a:pt x="96418" y="7810"/>
                    </a:lnTo>
                    <a:lnTo>
                      <a:pt x="41694" y="7810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6" name="object 4800">
                <a:extLst>
                  <a:ext uri="{FF2B5EF4-FFF2-40B4-BE49-F238E27FC236}">
                    <a16:creationId xmlns:a16="http://schemas.microsoft.com/office/drawing/2014/main" id="{D857E5F6-29B5-8661-09CC-C6FEC4827B36}"/>
                  </a:ext>
                </a:extLst>
              </p:cNvPr>
              <p:cNvSpPr txBox="1"/>
              <p:nvPr/>
            </p:nvSpPr>
            <p:spPr>
              <a:xfrm>
                <a:off x="2477927" y="8630776"/>
                <a:ext cx="596807" cy="137369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80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BACK</a:t>
                </a:r>
                <a:r>
                  <a:rPr sz="700" spc="-5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spc="-2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VIEW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7" name="object 4792">
                <a:extLst>
                  <a:ext uri="{FF2B5EF4-FFF2-40B4-BE49-F238E27FC236}">
                    <a16:creationId xmlns:a16="http://schemas.microsoft.com/office/drawing/2014/main" id="{ED340986-74F3-24FE-1E41-DE0DE7F8102D}"/>
                  </a:ext>
                </a:extLst>
              </p:cNvPr>
              <p:cNvSpPr/>
              <p:nvPr/>
            </p:nvSpPr>
            <p:spPr>
              <a:xfrm>
                <a:off x="3286309" y="7870922"/>
                <a:ext cx="141843" cy="254065"/>
              </a:xfrm>
              <a:custGeom>
                <a:avLst/>
                <a:gdLst/>
                <a:ahLst/>
                <a:cxnLst/>
                <a:rect l="l" t="t" r="r" b="b"/>
                <a:pathLst>
                  <a:path w="107314" h="206375">
                    <a:moveTo>
                      <a:pt x="0" y="0"/>
                    </a:moveTo>
                    <a:lnTo>
                      <a:pt x="106845" y="101625"/>
                    </a:lnTo>
                    <a:lnTo>
                      <a:pt x="0" y="20586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8" name="object 4793">
                <a:extLst>
                  <a:ext uri="{FF2B5EF4-FFF2-40B4-BE49-F238E27FC236}">
                    <a16:creationId xmlns:a16="http://schemas.microsoft.com/office/drawing/2014/main" id="{3F900606-84B5-28DA-437C-2ED1C700F084}"/>
                  </a:ext>
                </a:extLst>
              </p:cNvPr>
              <p:cNvSpPr/>
              <p:nvPr/>
            </p:nvSpPr>
            <p:spPr>
              <a:xfrm>
                <a:off x="3258748" y="8121159"/>
                <a:ext cx="31055" cy="28924"/>
              </a:xfrm>
              <a:custGeom>
                <a:avLst/>
                <a:gdLst/>
                <a:ahLst/>
                <a:cxnLst/>
                <a:rect l="l" t="t" r="r" b="b"/>
                <a:pathLst>
                  <a:path w="23494" h="23495">
                    <a:moveTo>
                      <a:pt x="23456" y="10426"/>
                    </a:moveTo>
                    <a:lnTo>
                      <a:pt x="23456" y="5219"/>
                    </a:lnTo>
                    <a:lnTo>
                      <a:pt x="18249" y="0"/>
                    </a:lnTo>
                    <a:lnTo>
                      <a:pt x="13030" y="0"/>
                    </a:lnTo>
                    <a:lnTo>
                      <a:pt x="7823" y="0"/>
                    </a:lnTo>
                    <a:lnTo>
                      <a:pt x="2603" y="2603"/>
                    </a:lnTo>
                    <a:lnTo>
                      <a:pt x="0" y="7823"/>
                    </a:lnTo>
                    <a:lnTo>
                      <a:pt x="0" y="15633"/>
                    </a:lnTo>
                    <a:lnTo>
                      <a:pt x="2603" y="20840"/>
                    </a:lnTo>
                    <a:lnTo>
                      <a:pt x="7823" y="23444"/>
                    </a:lnTo>
                    <a:lnTo>
                      <a:pt x="13030" y="23444"/>
                    </a:lnTo>
                    <a:lnTo>
                      <a:pt x="18249" y="20840"/>
                    </a:lnTo>
                    <a:lnTo>
                      <a:pt x="23456" y="18237"/>
                    </a:lnTo>
                    <a:lnTo>
                      <a:pt x="23456" y="10426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69" name="object 4794">
                <a:extLst>
                  <a:ext uri="{FF2B5EF4-FFF2-40B4-BE49-F238E27FC236}">
                    <a16:creationId xmlns:a16="http://schemas.microsoft.com/office/drawing/2014/main" id="{1B5734A7-D75E-DEE8-87BC-DCCD0BBE4559}"/>
                  </a:ext>
                </a:extLst>
              </p:cNvPr>
              <p:cNvSpPr/>
              <p:nvPr/>
            </p:nvSpPr>
            <p:spPr>
              <a:xfrm>
                <a:off x="3196759" y="6355847"/>
                <a:ext cx="58752" cy="85121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44297" y="0"/>
                    </a:moveTo>
                    <a:lnTo>
                      <a:pt x="0" y="0"/>
                    </a:lnTo>
                    <a:lnTo>
                      <a:pt x="0" y="70357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0" name="object 4795">
                <a:extLst>
                  <a:ext uri="{FF2B5EF4-FFF2-40B4-BE49-F238E27FC236}">
                    <a16:creationId xmlns:a16="http://schemas.microsoft.com/office/drawing/2014/main" id="{B8B674F8-CF72-C5F6-0BE7-8250817F8A26}"/>
                  </a:ext>
                </a:extLst>
              </p:cNvPr>
              <p:cNvSpPr/>
              <p:nvPr/>
            </p:nvSpPr>
            <p:spPr>
              <a:xfrm>
                <a:off x="3189853" y="6398322"/>
                <a:ext cx="14268" cy="45341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6829">
                    <a:moveTo>
                      <a:pt x="10426" y="0"/>
                    </a:moveTo>
                    <a:lnTo>
                      <a:pt x="0" y="0"/>
                    </a:lnTo>
                    <a:lnTo>
                      <a:pt x="5219" y="36487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1" name="object 4796">
                <a:extLst>
                  <a:ext uri="{FF2B5EF4-FFF2-40B4-BE49-F238E27FC236}">
                    <a16:creationId xmlns:a16="http://schemas.microsoft.com/office/drawing/2014/main" id="{D13F4164-4223-A447-36AF-ABC5C36B7282}"/>
                  </a:ext>
                </a:extLst>
              </p:cNvPr>
              <p:cNvSpPr/>
              <p:nvPr/>
            </p:nvSpPr>
            <p:spPr>
              <a:xfrm>
                <a:off x="3306161" y="6355846"/>
                <a:ext cx="58752" cy="86773"/>
              </a:xfrm>
              <a:custGeom>
                <a:avLst/>
                <a:gdLst/>
                <a:ahLst/>
                <a:cxnLst/>
                <a:rect l="l" t="t" r="r" b="b"/>
                <a:pathLst>
                  <a:path w="44450" h="70484">
                    <a:moveTo>
                      <a:pt x="0" y="0"/>
                    </a:moveTo>
                    <a:lnTo>
                      <a:pt x="44297" y="0"/>
                    </a:lnTo>
                    <a:lnTo>
                      <a:pt x="44297" y="70358"/>
                    </a:lnTo>
                  </a:path>
                </a:pathLst>
              </a:custGeom>
              <a:ln w="3175">
                <a:solidFill>
                  <a:srgbClr val="050100"/>
                </a:solidFill>
              </a:ln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2" name="object 4797">
                <a:extLst>
                  <a:ext uri="{FF2B5EF4-FFF2-40B4-BE49-F238E27FC236}">
                    <a16:creationId xmlns:a16="http://schemas.microsoft.com/office/drawing/2014/main" id="{B70207B4-6FBE-1DF5-EE44-AEBD3ECB9CD4}"/>
                  </a:ext>
                </a:extLst>
              </p:cNvPr>
              <p:cNvSpPr/>
              <p:nvPr/>
            </p:nvSpPr>
            <p:spPr>
              <a:xfrm>
                <a:off x="3360756" y="6398322"/>
                <a:ext cx="14268" cy="42214"/>
              </a:xfrm>
              <a:custGeom>
                <a:avLst/>
                <a:gdLst/>
                <a:ahLst/>
                <a:cxnLst/>
                <a:rect l="l" t="t" r="r" b="b"/>
                <a:pathLst>
                  <a:path w="10794" h="34290">
                    <a:moveTo>
                      <a:pt x="10426" y="0"/>
                    </a:moveTo>
                    <a:lnTo>
                      <a:pt x="0" y="0"/>
                    </a:lnTo>
                    <a:lnTo>
                      <a:pt x="5207" y="33883"/>
                    </a:lnTo>
                    <a:lnTo>
                      <a:pt x="10426" y="0"/>
                    </a:lnTo>
                    <a:close/>
                  </a:path>
                </a:pathLst>
              </a:custGeom>
              <a:solidFill>
                <a:srgbClr val="050100"/>
              </a:solidFill>
            </p:spPr>
            <p:txBody>
              <a:bodyPr wrap="square" lIns="0" tIns="0" rIns="0" bIns="0" rtlCol="0"/>
              <a:lstStyle/>
              <a:p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3" name="object 4790">
                <a:extLst>
                  <a:ext uri="{FF2B5EF4-FFF2-40B4-BE49-F238E27FC236}">
                    <a16:creationId xmlns:a16="http://schemas.microsoft.com/office/drawing/2014/main" id="{C61FA92A-6849-6971-22B2-370898692315}"/>
                  </a:ext>
                </a:extLst>
              </p:cNvPr>
              <p:cNvSpPr txBox="1"/>
              <p:nvPr/>
            </p:nvSpPr>
            <p:spPr>
              <a:xfrm>
                <a:off x="3433678" y="7931892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4" name="object 7384">
                <a:extLst>
                  <a:ext uri="{FF2B5EF4-FFF2-40B4-BE49-F238E27FC236}">
                    <a16:creationId xmlns:a16="http://schemas.microsoft.com/office/drawing/2014/main" id="{55DEAEC9-BAD8-3114-04E2-E8A77CDBDBE0}"/>
                  </a:ext>
                </a:extLst>
              </p:cNvPr>
              <p:cNvSpPr txBox="1"/>
              <p:nvPr/>
            </p:nvSpPr>
            <p:spPr>
              <a:xfrm>
                <a:off x="3552953" y="6832921"/>
                <a:ext cx="70421" cy="116057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650" spc="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endParaRPr sz="65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5" name="object 7385">
                <a:extLst>
                  <a:ext uri="{FF2B5EF4-FFF2-40B4-BE49-F238E27FC236}">
                    <a16:creationId xmlns:a16="http://schemas.microsoft.com/office/drawing/2014/main" id="{EC8477DA-C16A-A398-7845-A214153BF8B6}"/>
                  </a:ext>
                </a:extLst>
              </p:cNvPr>
              <p:cNvSpPr txBox="1"/>
              <p:nvPr/>
            </p:nvSpPr>
            <p:spPr>
              <a:xfrm rot="5400000">
                <a:off x="2683143" y="8337286"/>
                <a:ext cx="91044" cy="351679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1086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</a:t>
                </a: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2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6" name="object 7385">
                <a:extLst>
                  <a:ext uri="{FF2B5EF4-FFF2-40B4-BE49-F238E27FC236}">
                    <a16:creationId xmlns:a16="http://schemas.microsoft.com/office/drawing/2014/main" id="{8DE79CF5-855C-199A-3626-504507B2CDF2}"/>
                  </a:ext>
                </a:extLst>
              </p:cNvPr>
              <p:cNvSpPr txBox="1"/>
              <p:nvPr/>
            </p:nvSpPr>
            <p:spPr>
              <a:xfrm>
                <a:off x="3425090" y="7009872"/>
                <a:ext cx="88674" cy="323793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7" name="object 7385">
                <a:extLst>
                  <a:ext uri="{FF2B5EF4-FFF2-40B4-BE49-F238E27FC236}">
                    <a16:creationId xmlns:a16="http://schemas.microsoft.com/office/drawing/2014/main" id="{22DCF434-7BD9-949C-3417-ABA157761FEE}"/>
                  </a:ext>
                </a:extLst>
              </p:cNvPr>
              <p:cNvSpPr txBox="1"/>
              <p:nvPr/>
            </p:nvSpPr>
            <p:spPr>
              <a:xfrm>
                <a:off x="3658658" y="6945241"/>
                <a:ext cx="88674" cy="388425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1200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8" name="object 7385">
                <a:extLst>
                  <a:ext uri="{FF2B5EF4-FFF2-40B4-BE49-F238E27FC236}">
                    <a16:creationId xmlns:a16="http://schemas.microsoft.com/office/drawing/2014/main" id="{1AAF000B-D69A-3015-FC51-3C0C1F1343A2}"/>
                  </a:ext>
                </a:extLst>
              </p:cNvPr>
              <p:cNvSpPr txBox="1"/>
              <p:nvPr/>
            </p:nvSpPr>
            <p:spPr>
              <a:xfrm>
                <a:off x="3863448" y="7020738"/>
                <a:ext cx="88674" cy="312928"/>
              </a:xfrm>
              <a:prstGeom prst="rect">
                <a:avLst/>
              </a:prstGeom>
            </p:spPr>
            <p:txBody>
              <a:bodyPr vert="vert270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lang="en-US"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1400</a:t>
                </a:r>
                <a:r>
                  <a:rPr sz="500" spc="-1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±1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79" name="object 4798">
                <a:extLst>
                  <a:ext uri="{FF2B5EF4-FFF2-40B4-BE49-F238E27FC236}">
                    <a16:creationId xmlns:a16="http://schemas.microsoft.com/office/drawing/2014/main" id="{57246E50-BB51-3E4D-DC79-E1399DF0D19A}"/>
                  </a:ext>
                </a:extLst>
              </p:cNvPr>
              <p:cNvSpPr txBox="1"/>
              <p:nvPr/>
            </p:nvSpPr>
            <p:spPr>
              <a:xfrm>
                <a:off x="3175136" y="6442869"/>
                <a:ext cx="81040" cy="90271"/>
              </a:xfrm>
              <a:prstGeom prst="rect">
                <a:avLst/>
              </a:prstGeom>
            </p:spPr>
            <p:txBody>
              <a:bodyPr vert="horz" wrap="square" lIns="0" tIns="1143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0"/>
                  </a:spcBef>
                </a:pPr>
                <a:r>
                  <a:rPr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500" spc="440" dirty="0">
                    <a:solidFill>
                      <a:srgbClr val="0501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sz="5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080" name="TextBox 5079">
                <a:extLst>
                  <a:ext uri="{FF2B5EF4-FFF2-40B4-BE49-F238E27FC236}">
                    <a16:creationId xmlns:a16="http://schemas.microsoft.com/office/drawing/2014/main" id="{F24E71FC-1D11-80E2-FDF0-A3AC1DC550F5}"/>
                  </a:ext>
                </a:extLst>
              </p:cNvPr>
              <p:cNvSpPr txBox="1"/>
              <p:nvPr/>
            </p:nvSpPr>
            <p:spPr>
              <a:xfrm>
                <a:off x="3092450" y="6395671"/>
                <a:ext cx="460503" cy="169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500" dirty="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     A</a:t>
                </a:r>
                <a:endParaRPr lang="en-AE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grpSp>
            <p:nvGrpSpPr>
              <p:cNvPr id="5081" name="Group 5080">
                <a:extLst>
                  <a:ext uri="{FF2B5EF4-FFF2-40B4-BE49-F238E27FC236}">
                    <a16:creationId xmlns:a16="http://schemas.microsoft.com/office/drawing/2014/main" id="{65504B3B-4A6F-945D-4C38-7DE3CB068BDE}"/>
                  </a:ext>
                </a:extLst>
              </p:cNvPr>
              <p:cNvGrpSpPr/>
              <p:nvPr/>
            </p:nvGrpSpPr>
            <p:grpSpPr>
              <a:xfrm rot="5400000">
                <a:off x="2611973" y="5998188"/>
                <a:ext cx="185171" cy="88695"/>
                <a:chOff x="2787650" y="5953125"/>
                <a:chExt cx="185171" cy="87817"/>
              </a:xfrm>
            </p:grpSpPr>
            <p:sp>
              <p:nvSpPr>
                <p:cNvPr id="5082" name="object 4794">
                  <a:extLst>
                    <a:ext uri="{FF2B5EF4-FFF2-40B4-BE49-F238E27FC236}">
                      <a16:creationId xmlns:a16="http://schemas.microsoft.com/office/drawing/2014/main" id="{41B81A47-1CA7-7AB1-BC78-335A1906DA55}"/>
                    </a:ext>
                  </a:extLst>
                </p:cNvPr>
                <p:cNvSpPr/>
                <p:nvPr/>
              </p:nvSpPr>
              <p:spPr>
                <a:xfrm>
                  <a:off x="2794556" y="5953126"/>
                  <a:ext cx="58752" cy="851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44297" y="0"/>
                      </a:moveTo>
                      <a:lnTo>
                        <a:pt x="0" y="0"/>
                      </a:lnTo>
                      <a:lnTo>
                        <a:pt x="0" y="70357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3" name="object 4795">
                  <a:extLst>
                    <a:ext uri="{FF2B5EF4-FFF2-40B4-BE49-F238E27FC236}">
                      <a16:creationId xmlns:a16="http://schemas.microsoft.com/office/drawing/2014/main" id="{6E13F73A-0F70-96D1-5998-8D58BE6EBE2C}"/>
                    </a:ext>
                  </a:extLst>
                </p:cNvPr>
                <p:cNvSpPr/>
                <p:nvPr/>
              </p:nvSpPr>
              <p:spPr>
                <a:xfrm>
                  <a:off x="2787650" y="5995601"/>
                  <a:ext cx="14268" cy="45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6829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19" y="36487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4" name="object 4796">
                  <a:extLst>
                    <a:ext uri="{FF2B5EF4-FFF2-40B4-BE49-F238E27FC236}">
                      <a16:creationId xmlns:a16="http://schemas.microsoft.com/office/drawing/2014/main" id="{2167ED0D-E935-0E29-BBC6-CEC48F58569A}"/>
                    </a:ext>
                  </a:extLst>
                </p:cNvPr>
                <p:cNvSpPr/>
                <p:nvPr/>
              </p:nvSpPr>
              <p:spPr>
                <a:xfrm>
                  <a:off x="2903958" y="5953125"/>
                  <a:ext cx="58752" cy="86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50" h="70484">
                      <a:moveTo>
                        <a:pt x="0" y="0"/>
                      </a:moveTo>
                      <a:lnTo>
                        <a:pt x="44297" y="0"/>
                      </a:lnTo>
                      <a:lnTo>
                        <a:pt x="44297" y="70358"/>
                      </a:lnTo>
                    </a:path>
                  </a:pathLst>
                </a:custGeom>
                <a:ln w="3175">
                  <a:solidFill>
                    <a:srgbClr val="0501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085" name="object 4797">
                  <a:extLst>
                    <a:ext uri="{FF2B5EF4-FFF2-40B4-BE49-F238E27FC236}">
                      <a16:creationId xmlns:a16="http://schemas.microsoft.com/office/drawing/2014/main" id="{DEB27DAC-C673-1EF3-D537-F038C3DC809C}"/>
                    </a:ext>
                  </a:extLst>
                </p:cNvPr>
                <p:cNvSpPr/>
                <p:nvPr/>
              </p:nvSpPr>
              <p:spPr>
                <a:xfrm>
                  <a:off x="2958553" y="5995601"/>
                  <a:ext cx="14268" cy="422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94" h="34290">
                      <a:moveTo>
                        <a:pt x="10426" y="0"/>
                      </a:moveTo>
                      <a:lnTo>
                        <a:pt x="0" y="0"/>
                      </a:lnTo>
                      <a:lnTo>
                        <a:pt x="5207" y="33883"/>
                      </a:lnTo>
                      <a:lnTo>
                        <a:pt x="10426" y="0"/>
                      </a:lnTo>
                      <a:close/>
                    </a:path>
                  </a:pathLst>
                </a:custGeom>
                <a:solidFill>
                  <a:srgbClr val="050100"/>
                </a:solidFill>
              </p:spPr>
              <p:txBody>
                <a:bodyPr wrap="square" lIns="0" tIns="0" rIns="0" bIns="0" rtlCol="0"/>
                <a:lstStyle/>
                <a:p>
                  <a:endParaRPr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063" name="TextBox 5062">
              <a:extLst>
                <a:ext uri="{FF2B5EF4-FFF2-40B4-BE49-F238E27FC236}">
                  <a16:creationId xmlns:a16="http://schemas.microsoft.com/office/drawing/2014/main" id="{DB762821-67F3-BAC5-192E-9C29C2A26DE2}"/>
                </a:ext>
              </a:extLst>
            </p:cNvPr>
            <p:cNvSpPr txBox="1"/>
            <p:nvPr/>
          </p:nvSpPr>
          <p:spPr>
            <a:xfrm rot="5400000">
              <a:off x="2862203" y="6000045"/>
              <a:ext cx="46050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B      B</a:t>
              </a:r>
              <a:endParaRPr lang="en-AE" sz="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186D6A7-C248-2B76-E274-F37E94B26741}"/>
              </a:ext>
            </a:extLst>
          </p:cNvPr>
          <p:cNvGrpSpPr/>
          <p:nvPr/>
        </p:nvGrpSpPr>
        <p:grpSpPr>
          <a:xfrm>
            <a:off x="4989568" y="6474009"/>
            <a:ext cx="2615132" cy="1685050"/>
            <a:chOff x="4476982" y="6004130"/>
            <a:chExt cx="2620027" cy="182403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4D29DF-A967-1EDD-BB02-E235510A5C32}"/>
                </a:ext>
              </a:extLst>
            </p:cNvPr>
            <p:cNvGrpSpPr/>
            <p:nvPr/>
          </p:nvGrpSpPr>
          <p:grpSpPr>
            <a:xfrm>
              <a:off x="4622289" y="6004130"/>
              <a:ext cx="2474720" cy="1678160"/>
              <a:chOff x="5261648" y="7759446"/>
              <a:chExt cx="1178610" cy="747007"/>
            </a:xfrm>
          </p:grpSpPr>
          <p:sp>
            <p:nvSpPr>
              <p:cNvPr id="5242" name="object 38">
                <a:extLst>
                  <a:ext uri="{FF2B5EF4-FFF2-40B4-BE49-F238E27FC236}">
                    <a16:creationId xmlns:a16="http://schemas.microsoft.com/office/drawing/2014/main" id="{710A7388-D764-3FBB-F2B8-69747B8C0F93}"/>
                  </a:ext>
                </a:extLst>
              </p:cNvPr>
              <p:cNvSpPr/>
              <p:nvPr/>
            </p:nvSpPr>
            <p:spPr>
              <a:xfrm>
                <a:off x="5334850" y="7971790"/>
                <a:ext cx="1034415" cy="478790"/>
              </a:xfrm>
              <a:custGeom>
                <a:avLst/>
                <a:gdLst/>
                <a:ahLst/>
                <a:cxnLst/>
                <a:rect l="l" t="t" r="r" b="b"/>
                <a:pathLst>
                  <a:path w="1034414" h="478790">
                    <a:moveTo>
                      <a:pt x="0" y="0"/>
                    </a:moveTo>
                    <a:lnTo>
                      <a:pt x="630288" y="736"/>
                    </a:lnTo>
                    <a:lnTo>
                      <a:pt x="678501" y="1204"/>
                    </a:lnTo>
                    <a:lnTo>
                      <a:pt x="723253" y="2045"/>
                    </a:lnTo>
                    <a:lnTo>
                      <a:pt x="740448" y="2806"/>
                    </a:lnTo>
                    <a:lnTo>
                      <a:pt x="760442" y="3623"/>
                    </a:lnTo>
                    <a:lnTo>
                      <a:pt x="810026" y="7037"/>
                    </a:lnTo>
                    <a:lnTo>
                      <a:pt x="851930" y="18774"/>
                    </a:lnTo>
                    <a:lnTo>
                      <a:pt x="895908" y="51587"/>
                    </a:lnTo>
                    <a:lnTo>
                      <a:pt x="918575" y="82543"/>
                    </a:lnTo>
                    <a:lnTo>
                      <a:pt x="943327" y="126294"/>
                    </a:lnTo>
                    <a:lnTo>
                      <a:pt x="960704" y="165265"/>
                    </a:lnTo>
                    <a:lnTo>
                      <a:pt x="975688" y="205933"/>
                    </a:lnTo>
                    <a:lnTo>
                      <a:pt x="989368" y="246849"/>
                    </a:lnTo>
                    <a:lnTo>
                      <a:pt x="1001882" y="290489"/>
                    </a:lnTo>
                    <a:lnTo>
                      <a:pt x="1011602" y="337298"/>
                    </a:lnTo>
                    <a:lnTo>
                      <a:pt x="1013460" y="347256"/>
                    </a:lnTo>
                    <a:lnTo>
                      <a:pt x="1017120" y="364622"/>
                    </a:lnTo>
                    <a:lnTo>
                      <a:pt x="1021694" y="385568"/>
                    </a:lnTo>
                    <a:lnTo>
                      <a:pt x="1026084" y="406538"/>
                    </a:lnTo>
                    <a:lnTo>
                      <a:pt x="1029195" y="423976"/>
                    </a:lnTo>
                    <a:lnTo>
                      <a:pt x="1030739" y="436253"/>
                    </a:lnTo>
                    <a:lnTo>
                      <a:pt x="1032241" y="451121"/>
                    </a:lnTo>
                    <a:lnTo>
                      <a:pt x="1033379" y="466015"/>
                    </a:lnTo>
                    <a:lnTo>
                      <a:pt x="1033830" y="478370"/>
                    </a:lnTo>
                  </a:path>
                </a:pathLst>
              </a:custGeom>
              <a:ln w="6349">
                <a:solidFill>
                  <a:srgbClr val="FF0000"/>
                </a:solidFill>
              </a:ln>
            </p:spPr>
            <p:txBody>
              <a:bodyPr wrap="square" lIns="0" tIns="0" rIns="0" bIns="0" rtlCol="0"/>
              <a:lstStyle/>
              <a:p>
                <a:endParaRPr sz="3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243" name="object 39">
                <a:extLst>
                  <a:ext uri="{FF2B5EF4-FFF2-40B4-BE49-F238E27FC236}">
                    <a16:creationId xmlns:a16="http://schemas.microsoft.com/office/drawing/2014/main" id="{15741ABA-5B64-8036-0AB8-D905C5909D53}"/>
                  </a:ext>
                </a:extLst>
              </p:cNvPr>
              <p:cNvSpPr txBox="1"/>
              <p:nvPr/>
            </p:nvSpPr>
            <p:spPr>
              <a:xfrm>
                <a:off x="5488901" y="7904547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499" name="object 40">
                <a:extLst>
                  <a:ext uri="{FF2B5EF4-FFF2-40B4-BE49-F238E27FC236}">
                    <a16:creationId xmlns:a16="http://schemas.microsoft.com/office/drawing/2014/main" id="{4DEB3215-2C1F-CE4D-66C4-7DD537ABD37E}"/>
                  </a:ext>
                </a:extLst>
              </p:cNvPr>
              <p:cNvSpPr txBox="1"/>
              <p:nvPr/>
            </p:nvSpPr>
            <p:spPr>
              <a:xfrm>
                <a:off x="5488901" y="8031788"/>
                <a:ext cx="277407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1" name="object 41">
                <a:extLst>
                  <a:ext uri="{FF2B5EF4-FFF2-40B4-BE49-F238E27FC236}">
                    <a16:creationId xmlns:a16="http://schemas.microsoft.com/office/drawing/2014/main" id="{5DB87167-08FC-AC6F-E9DA-E9ED0C9EEA73}"/>
                  </a:ext>
                </a:extLst>
              </p:cNvPr>
              <p:cNvSpPr txBox="1"/>
              <p:nvPr/>
            </p:nvSpPr>
            <p:spPr>
              <a:xfrm>
                <a:off x="5488901" y="8145885"/>
                <a:ext cx="303195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6" name="object 42">
                <a:extLst>
                  <a:ext uri="{FF2B5EF4-FFF2-40B4-BE49-F238E27FC236}">
                    <a16:creationId xmlns:a16="http://schemas.microsoft.com/office/drawing/2014/main" id="{353376D4-C453-A631-DC26-1AA8257AA405}"/>
                  </a:ext>
                </a:extLst>
              </p:cNvPr>
              <p:cNvSpPr txBox="1"/>
              <p:nvPr/>
            </p:nvSpPr>
            <p:spPr>
              <a:xfrm>
                <a:off x="5488901" y="8259995"/>
                <a:ext cx="296546" cy="56000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200</a:t>
                </a:r>
                <a:r>
                  <a:rPr sz="700" spc="1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07" name="object 43">
                <a:extLst>
                  <a:ext uri="{FF2B5EF4-FFF2-40B4-BE49-F238E27FC236}">
                    <a16:creationId xmlns:a16="http://schemas.microsoft.com/office/drawing/2014/main" id="{B2DED797-1862-BA5A-8EA3-C18A800749FF}"/>
                  </a:ext>
                </a:extLst>
              </p:cNvPr>
              <p:cNvSpPr txBox="1"/>
              <p:nvPr/>
            </p:nvSpPr>
            <p:spPr>
              <a:xfrm>
                <a:off x="5343994" y="7777344"/>
                <a:ext cx="381000" cy="59008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sz="800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25℃</a:t>
                </a:r>
                <a:r>
                  <a:rPr sz="800" spc="577" baseline="22222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1000</a:t>
                </a:r>
                <a:r>
                  <a:rPr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W/</a:t>
                </a:r>
                <a:r>
                  <a:rPr sz="700" spc="4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700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 </a:t>
                </a:r>
                <a:r>
                  <a:rPr sz="600" spc="-75" baseline="5555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600" baseline="55555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14" name="object 44">
                <a:extLst>
                  <a:ext uri="{FF2B5EF4-FFF2-40B4-BE49-F238E27FC236}">
                    <a16:creationId xmlns:a16="http://schemas.microsoft.com/office/drawing/2014/main" id="{19F0A0A9-8F51-C229-5791-458F696C329B}"/>
                  </a:ext>
                </a:extLst>
              </p:cNvPr>
              <p:cNvGrpSpPr/>
              <p:nvPr/>
            </p:nvGrpSpPr>
            <p:grpSpPr>
              <a:xfrm>
                <a:off x="5332158" y="7759446"/>
                <a:ext cx="1108075" cy="695960"/>
                <a:chOff x="5332158" y="7759446"/>
                <a:chExt cx="1108075" cy="695960"/>
              </a:xfrm>
            </p:grpSpPr>
            <p:sp>
              <p:nvSpPr>
                <p:cNvPr id="5533" name="object 45">
                  <a:extLst>
                    <a:ext uri="{FF2B5EF4-FFF2-40B4-BE49-F238E27FC236}">
                      <a16:creationId xmlns:a16="http://schemas.microsoft.com/office/drawing/2014/main" id="{8C868C1C-1BDA-4925-8AFC-CA5A57816131}"/>
                    </a:ext>
                  </a:extLst>
                </p:cNvPr>
                <p:cNvSpPr/>
                <p:nvPr/>
              </p:nvSpPr>
              <p:spPr>
                <a:xfrm>
                  <a:off x="5537720" y="8435124"/>
                  <a:ext cx="0" cy="165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6509">
                      <a:moveTo>
                        <a:pt x="0" y="1651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4" name="object 46">
                  <a:extLst>
                    <a:ext uri="{FF2B5EF4-FFF2-40B4-BE49-F238E27FC236}">
                      <a16:creationId xmlns:a16="http://schemas.microsoft.com/office/drawing/2014/main" id="{98F43653-4757-940C-12BA-C1DE13BC06A5}"/>
                    </a:ext>
                  </a:extLst>
                </p:cNvPr>
                <p:cNvSpPr/>
                <p:nvPr/>
              </p:nvSpPr>
              <p:spPr>
                <a:xfrm>
                  <a:off x="5335359" y="8336852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5" name="object 47">
                  <a:extLst>
                    <a:ext uri="{FF2B5EF4-FFF2-40B4-BE49-F238E27FC236}">
                      <a16:creationId xmlns:a16="http://schemas.microsoft.com/office/drawing/2014/main" id="{68E8B597-6A9D-F868-2D20-A4A4CFBEFD31}"/>
                    </a:ext>
                  </a:extLst>
                </p:cNvPr>
                <p:cNvSpPr/>
                <p:nvPr/>
              </p:nvSpPr>
              <p:spPr>
                <a:xfrm>
                  <a:off x="5335359" y="82220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211F1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6" name="object 48">
                  <a:extLst>
                    <a:ext uri="{FF2B5EF4-FFF2-40B4-BE49-F238E27FC236}">
                      <a16:creationId xmlns:a16="http://schemas.microsoft.com/office/drawing/2014/main" id="{8EC7972F-917E-A9C2-01DF-0F3F0BC6C3DD}"/>
                    </a:ext>
                  </a:extLst>
                </p:cNvPr>
                <p:cNvSpPr/>
                <p:nvPr/>
              </p:nvSpPr>
              <p:spPr>
                <a:xfrm>
                  <a:off x="5335333" y="81071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7" name="object 49">
                  <a:extLst>
                    <a:ext uri="{FF2B5EF4-FFF2-40B4-BE49-F238E27FC236}">
                      <a16:creationId xmlns:a16="http://schemas.microsoft.com/office/drawing/2014/main" id="{1F393269-B6B9-9629-15A3-403CA608A74F}"/>
                    </a:ext>
                  </a:extLst>
                </p:cNvPr>
                <p:cNvSpPr/>
                <p:nvPr/>
              </p:nvSpPr>
              <p:spPr>
                <a:xfrm>
                  <a:off x="5335384" y="7992326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8" name="object 50">
                  <a:extLst>
                    <a:ext uri="{FF2B5EF4-FFF2-40B4-BE49-F238E27FC236}">
                      <a16:creationId xmlns:a16="http://schemas.microsoft.com/office/drawing/2014/main" id="{5598A085-9CDE-7CDD-7FA4-6AA07F7976C7}"/>
                    </a:ext>
                  </a:extLst>
                </p:cNvPr>
                <p:cNvSpPr/>
                <p:nvPr/>
              </p:nvSpPr>
              <p:spPr>
                <a:xfrm>
                  <a:off x="6377482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22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9" name="object 51">
                  <a:extLst>
                    <a:ext uri="{FF2B5EF4-FFF2-40B4-BE49-F238E27FC236}">
                      <a16:creationId xmlns:a16="http://schemas.microsoft.com/office/drawing/2014/main" id="{47D90AD4-FD4E-C263-6EC7-C0C3C25D3CC0}"/>
                    </a:ext>
                  </a:extLst>
                </p:cNvPr>
                <p:cNvSpPr/>
                <p:nvPr/>
              </p:nvSpPr>
              <p:spPr>
                <a:xfrm>
                  <a:off x="6167539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0" name="object 52">
                  <a:extLst>
                    <a:ext uri="{FF2B5EF4-FFF2-40B4-BE49-F238E27FC236}">
                      <a16:creationId xmlns:a16="http://schemas.microsoft.com/office/drawing/2014/main" id="{65FC283B-B407-7993-4E97-6EE5434232B0}"/>
                    </a:ext>
                  </a:extLst>
                </p:cNvPr>
                <p:cNvSpPr/>
                <p:nvPr/>
              </p:nvSpPr>
              <p:spPr>
                <a:xfrm>
                  <a:off x="5957595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1" name="object 53">
                  <a:extLst>
                    <a:ext uri="{FF2B5EF4-FFF2-40B4-BE49-F238E27FC236}">
                      <a16:creationId xmlns:a16="http://schemas.microsoft.com/office/drawing/2014/main" id="{B9B7A87D-C4F4-E9DF-8D61-35A8E03798C9}"/>
                    </a:ext>
                  </a:extLst>
                </p:cNvPr>
                <p:cNvSpPr/>
                <p:nvPr/>
              </p:nvSpPr>
              <p:spPr>
                <a:xfrm>
                  <a:off x="5747664" y="8435124"/>
                  <a:ext cx="0" cy="171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17145">
                      <a:moveTo>
                        <a:pt x="0" y="16535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2" name="object 54">
                  <a:extLst>
                    <a:ext uri="{FF2B5EF4-FFF2-40B4-BE49-F238E27FC236}">
                      <a16:creationId xmlns:a16="http://schemas.microsoft.com/office/drawing/2014/main" id="{F1C8FF3F-D312-BE9A-9B8D-84DC65A08161}"/>
                    </a:ext>
                  </a:extLst>
                </p:cNvPr>
                <p:cNvSpPr/>
                <p:nvPr/>
              </p:nvSpPr>
              <p:spPr>
                <a:xfrm>
                  <a:off x="5335333" y="7877505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510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3" name="object 55">
                  <a:extLst>
                    <a:ext uri="{FF2B5EF4-FFF2-40B4-BE49-F238E27FC236}">
                      <a16:creationId xmlns:a16="http://schemas.microsoft.com/office/drawing/2014/main" id="{91D4D83C-B3E5-4C26-07E3-6C3F3E99D401}"/>
                    </a:ext>
                  </a:extLst>
                </p:cNvPr>
                <p:cNvSpPr/>
                <p:nvPr/>
              </p:nvSpPr>
              <p:spPr>
                <a:xfrm>
                  <a:off x="5335359" y="7762659"/>
                  <a:ext cx="16510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10">
                      <a:moveTo>
                        <a:pt x="16497" y="0"/>
                      </a:move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44" name="object 56">
                  <a:extLst>
                    <a:ext uri="{FF2B5EF4-FFF2-40B4-BE49-F238E27FC236}">
                      <a16:creationId xmlns:a16="http://schemas.microsoft.com/office/drawing/2014/main" id="{0D92F391-DEB8-EB52-3893-67E9B825CA26}"/>
                    </a:ext>
                  </a:extLst>
                </p:cNvPr>
                <p:cNvSpPr/>
                <p:nvPr/>
              </p:nvSpPr>
              <p:spPr>
                <a:xfrm>
                  <a:off x="5335333" y="7762621"/>
                  <a:ext cx="1101725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 h="689609">
                      <a:moveTo>
                        <a:pt x="1101458" y="689000"/>
                      </a:moveTo>
                      <a:lnTo>
                        <a:pt x="0" y="689000"/>
                      </a:lnTo>
                      <a:lnTo>
                        <a:pt x="0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15" name="object 57">
                <a:extLst>
                  <a:ext uri="{FF2B5EF4-FFF2-40B4-BE49-F238E27FC236}">
                    <a16:creationId xmlns:a16="http://schemas.microsoft.com/office/drawing/2014/main" id="{415C209D-1468-8FA0-7A44-2209C8EF47B6}"/>
                  </a:ext>
                </a:extLst>
              </p:cNvPr>
              <p:cNvSpPr txBox="1"/>
              <p:nvPr/>
            </p:nvSpPr>
            <p:spPr>
              <a:xfrm>
                <a:off x="5261648" y="8414314"/>
                <a:ext cx="123189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sz="900" spc="-37" baseline="-46296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endParaRPr sz="900" baseline="-46296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6" name="object 58">
                <a:extLst>
                  <a:ext uri="{FF2B5EF4-FFF2-40B4-BE49-F238E27FC236}">
                    <a16:creationId xmlns:a16="http://schemas.microsoft.com/office/drawing/2014/main" id="{10D59873-7EEA-9F41-3B47-CA71D6511925}"/>
                  </a:ext>
                </a:extLst>
              </p:cNvPr>
              <p:cNvSpPr txBox="1"/>
              <p:nvPr/>
            </p:nvSpPr>
            <p:spPr>
              <a:xfrm>
                <a:off x="5287048" y="8301363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7" name="object 59">
                <a:extLst>
                  <a:ext uri="{FF2B5EF4-FFF2-40B4-BE49-F238E27FC236}">
                    <a16:creationId xmlns:a16="http://schemas.microsoft.com/office/drawing/2014/main" id="{11880A9A-67FA-5AB4-2D7D-5376082A1CDF}"/>
                  </a:ext>
                </a:extLst>
              </p:cNvPr>
              <p:cNvSpPr txBox="1"/>
              <p:nvPr/>
            </p:nvSpPr>
            <p:spPr>
              <a:xfrm>
                <a:off x="5287048" y="8186915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6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8" name="object 60">
                <a:extLst>
                  <a:ext uri="{FF2B5EF4-FFF2-40B4-BE49-F238E27FC236}">
                    <a16:creationId xmlns:a16="http://schemas.microsoft.com/office/drawing/2014/main" id="{59C92E85-EB7C-3E19-9C3E-8387F6D89B55}"/>
                  </a:ext>
                </a:extLst>
              </p:cNvPr>
              <p:cNvSpPr txBox="1"/>
              <p:nvPr/>
            </p:nvSpPr>
            <p:spPr>
              <a:xfrm>
                <a:off x="5287048" y="8072469"/>
                <a:ext cx="48260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8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19" name="object 61">
                <a:extLst>
                  <a:ext uri="{FF2B5EF4-FFF2-40B4-BE49-F238E27FC236}">
                    <a16:creationId xmlns:a16="http://schemas.microsoft.com/office/drawing/2014/main" id="{3FA79B2F-A705-078D-9598-FDD39C5DD83A}"/>
                  </a:ext>
                </a:extLst>
              </p:cNvPr>
              <p:cNvSpPr txBox="1"/>
              <p:nvPr/>
            </p:nvSpPr>
            <p:spPr>
              <a:xfrm>
                <a:off x="5268923" y="7958022"/>
                <a:ext cx="66386" cy="59011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lang="en-US" sz="700" spc="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0" name="object 62">
                <a:extLst>
                  <a:ext uri="{FF2B5EF4-FFF2-40B4-BE49-F238E27FC236}">
                    <a16:creationId xmlns:a16="http://schemas.microsoft.com/office/drawing/2014/main" id="{31625595-C938-4F1E-FEDB-30B968BC8A3A}"/>
                  </a:ext>
                </a:extLst>
              </p:cNvPr>
              <p:cNvSpPr txBox="1"/>
              <p:nvPr/>
            </p:nvSpPr>
            <p:spPr>
              <a:xfrm>
                <a:off x="5265551" y="7843574"/>
                <a:ext cx="70485" cy="59318"/>
              </a:xfrm>
              <a:prstGeom prst="rect">
                <a:avLst/>
              </a:prstGeom>
            </p:spPr>
            <p:txBody>
              <a:bodyPr vert="horz" wrap="square" lIns="0" tIns="14604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4"/>
                  </a:spcBef>
                </a:pPr>
                <a:r>
                  <a:rPr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585656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21" name="object 64">
                <a:extLst>
                  <a:ext uri="{FF2B5EF4-FFF2-40B4-BE49-F238E27FC236}">
                    <a16:creationId xmlns:a16="http://schemas.microsoft.com/office/drawing/2014/main" id="{ABB1B05D-E14D-B40C-3AFC-222CDD7DAE55}"/>
                  </a:ext>
                </a:extLst>
              </p:cNvPr>
              <p:cNvGrpSpPr/>
              <p:nvPr/>
            </p:nvGrpSpPr>
            <p:grpSpPr>
              <a:xfrm>
                <a:off x="5331548" y="7759484"/>
                <a:ext cx="1108710" cy="694055"/>
                <a:chOff x="5331548" y="7759484"/>
                <a:chExt cx="1108710" cy="694055"/>
              </a:xfrm>
            </p:grpSpPr>
            <p:sp>
              <p:nvSpPr>
                <p:cNvPr id="5527" name="object 65">
                  <a:extLst>
                    <a:ext uri="{FF2B5EF4-FFF2-40B4-BE49-F238E27FC236}">
                      <a16:creationId xmlns:a16="http://schemas.microsoft.com/office/drawing/2014/main" id="{980AEF0A-1F31-D881-8240-1B804CB20A6A}"/>
                    </a:ext>
                  </a:extLst>
                </p:cNvPr>
                <p:cNvSpPr/>
                <p:nvPr/>
              </p:nvSpPr>
              <p:spPr>
                <a:xfrm>
                  <a:off x="5334901" y="7845831"/>
                  <a:ext cx="1045844" cy="604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845" h="604520">
                      <a:moveTo>
                        <a:pt x="0" y="0"/>
                      </a:moveTo>
                      <a:lnTo>
                        <a:pt x="637590" y="825"/>
                      </a:lnTo>
                      <a:lnTo>
                        <a:pt x="686387" y="1474"/>
                      </a:lnTo>
                      <a:lnTo>
                        <a:pt x="731661" y="2563"/>
                      </a:lnTo>
                      <a:lnTo>
                        <a:pt x="749033" y="3505"/>
                      </a:lnTo>
                      <a:lnTo>
                        <a:pt x="769261" y="4549"/>
                      </a:lnTo>
                      <a:lnTo>
                        <a:pt x="819408" y="8863"/>
                      </a:lnTo>
                      <a:lnTo>
                        <a:pt x="861810" y="23691"/>
                      </a:lnTo>
                      <a:lnTo>
                        <a:pt x="893948" y="50248"/>
                      </a:lnTo>
                      <a:lnTo>
                        <a:pt x="917585" y="82403"/>
                      </a:lnTo>
                      <a:lnTo>
                        <a:pt x="939991" y="126648"/>
                      </a:lnTo>
                      <a:lnTo>
                        <a:pt x="960791" y="176845"/>
                      </a:lnTo>
                      <a:lnTo>
                        <a:pt x="978988" y="231984"/>
                      </a:lnTo>
                      <a:lnTo>
                        <a:pt x="994777" y="288374"/>
                      </a:lnTo>
                      <a:lnTo>
                        <a:pt x="1004811" y="327947"/>
                      </a:lnTo>
                      <a:lnTo>
                        <a:pt x="1013537" y="366967"/>
                      </a:lnTo>
                      <a:lnTo>
                        <a:pt x="1021165" y="410911"/>
                      </a:lnTo>
                      <a:lnTo>
                        <a:pt x="1023354" y="426104"/>
                      </a:lnTo>
                      <a:lnTo>
                        <a:pt x="1025245" y="438696"/>
                      </a:lnTo>
                      <a:lnTo>
                        <a:pt x="1028928" y="460623"/>
                      </a:lnTo>
                      <a:lnTo>
                        <a:pt x="1033551" y="487078"/>
                      </a:lnTo>
                      <a:lnTo>
                        <a:pt x="1037993" y="513564"/>
                      </a:lnTo>
                      <a:lnTo>
                        <a:pt x="1041133" y="535584"/>
                      </a:lnTo>
                      <a:lnTo>
                        <a:pt x="1042714" y="551116"/>
                      </a:lnTo>
                      <a:lnTo>
                        <a:pt x="1044235" y="569899"/>
                      </a:lnTo>
                      <a:lnTo>
                        <a:pt x="1045380" y="588701"/>
                      </a:lnTo>
                      <a:lnTo>
                        <a:pt x="1045832" y="604291"/>
                      </a:lnTo>
                    </a:path>
                  </a:pathLst>
                </a:custGeom>
                <a:ln w="6350">
                  <a:solidFill>
                    <a:srgbClr val="C0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8" name="object 66">
                  <a:extLst>
                    <a:ext uri="{FF2B5EF4-FFF2-40B4-BE49-F238E27FC236}">
                      <a16:creationId xmlns:a16="http://schemas.microsoft.com/office/drawing/2014/main" id="{DC9F4AD4-A527-6AA5-AC83-DA4AB8D573E9}"/>
                    </a:ext>
                  </a:extLst>
                </p:cNvPr>
                <p:cNvSpPr/>
                <p:nvPr/>
              </p:nvSpPr>
              <p:spPr>
                <a:xfrm>
                  <a:off x="5334723" y="8090814"/>
                  <a:ext cx="1019810" cy="35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810" h="358775">
                      <a:moveTo>
                        <a:pt x="0" y="0"/>
                      </a:moveTo>
                      <a:lnTo>
                        <a:pt x="726287" y="1955"/>
                      </a:lnTo>
                      <a:lnTo>
                        <a:pt x="775107" y="2935"/>
                      </a:lnTo>
                      <a:lnTo>
                        <a:pt x="831962" y="8418"/>
                      </a:lnTo>
                      <a:lnTo>
                        <a:pt x="876922" y="22109"/>
                      </a:lnTo>
                      <a:lnTo>
                        <a:pt x="910221" y="50126"/>
                      </a:lnTo>
                      <a:lnTo>
                        <a:pt x="935967" y="85502"/>
                      </a:lnTo>
                      <a:lnTo>
                        <a:pt x="953639" y="120513"/>
                      </a:lnTo>
                      <a:lnTo>
                        <a:pt x="967944" y="156658"/>
                      </a:lnTo>
                      <a:lnTo>
                        <a:pt x="981951" y="196430"/>
                      </a:lnTo>
                      <a:lnTo>
                        <a:pt x="994976" y="238652"/>
                      </a:lnTo>
                      <a:lnTo>
                        <a:pt x="1005263" y="279312"/>
                      </a:lnTo>
                      <a:lnTo>
                        <a:pt x="1013684" y="319112"/>
                      </a:lnTo>
                      <a:lnTo>
                        <a:pt x="1018654" y="346854"/>
                      </a:lnTo>
                      <a:lnTo>
                        <a:pt x="1019594" y="358406"/>
                      </a:lnTo>
                    </a:path>
                  </a:pathLst>
                </a:custGeom>
                <a:ln w="6350">
                  <a:solidFill>
                    <a:srgbClr val="2E84A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29" name="object 67">
                  <a:extLst>
                    <a:ext uri="{FF2B5EF4-FFF2-40B4-BE49-F238E27FC236}">
                      <a16:creationId xmlns:a16="http://schemas.microsoft.com/office/drawing/2014/main" id="{60077D59-D211-EFB5-5F81-2F352E812216}"/>
                    </a:ext>
                  </a:extLst>
                </p:cNvPr>
                <p:cNvSpPr/>
                <p:nvPr/>
              </p:nvSpPr>
              <p:spPr>
                <a:xfrm>
                  <a:off x="5334736" y="8208886"/>
                  <a:ext cx="1001394" cy="241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1395" h="241300">
                      <a:moveTo>
                        <a:pt x="0" y="596"/>
                      </a:moveTo>
                      <a:lnTo>
                        <a:pt x="754621" y="0"/>
                      </a:lnTo>
                      <a:lnTo>
                        <a:pt x="804270" y="1762"/>
                      </a:lnTo>
                      <a:lnTo>
                        <a:pt x="849849" y="8039"/>
                      </a:lnTo>
                      <a:lnTo>
                        <a:pt x="888496" y="22942"/>
                      </a:lnTo>
                      <a:lnTo>
                        <a:pt x="923101" y="55068"/>
                      </a:lnTo>
                      <a:lnTo>
                        <a:pt x="948041" y="88189"/>
                      </a:lnTo>
                      <a:lnTo>
                        <a:pt x="965949" y="125514"/>
                      </a:lnTo>
                      <a:lnTo>
                        <a:pt x="969441" y="134162"/>
                      </a:lnTo>
                      <a:lnTo>
                        <a:pt x="985765" y="176257"/>
                      </a:lnTo>
                      <a:lnTo>
                        <a:pt x="996950" y="215901"/>
                      </a:lnTo>
                      <a:lnTo>
                        <a:pt x="1001306" y="241261"/>
                      </a:lnTo>
                    </a:path>
                  </a:pathLst>
                </a:custGeom>
                <a:ln w="6350">
                  <a:solidFill>
                    <a:srgbClr val="FFC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0" name="object 68">
                  <a:extLst>
                    <a:ext uri="{FF2B5EF4-FFF2-40B4-BE49-F238E27FC236}">
                      <a16:creationId xmlns:a16="http://schemas.microsoft.com/office/drawing/2014/main" id="{28F733AD-5EF6-D0EF-F2B9-2628564FE100}"/>
                    </a:ext>
                  </a:extLst>
                </p:cNvPr>
                <p:cNvSpPr/>
                <p:nvPr/>
              </p:nvSpPr>
              <p:spPr>
                <a:xfrm>
                  <a:off x="5334736" y="8325079"/>
                  <a:ext cx="965200" cy="124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200" h="124459">
                      <a:moveTo>
                        <a:pt x="0" y="0"/>
                      </a:moveTo>
                      <a:lnTo>
                        <a:pt x="778891" y="469"/>
                      </a:lnTo>
                      <a:lnTo>
                        <a:pt x="820496" y="2628"/>
                      </a:lnTo>
                      <a:lnTo>
                        <a:pt x="859523" y="10134"/>
                      </a:lnTo>
                      <a:lnTo>
                        <a:pt x="898060" y="30618"/>
                      </a:lnTo>
                      <a:lnTo>
                        <a:pt x="930618" y="61058"/>
                      </a:lnTo>
                      <a:lnTo>
                        <a:pt x="954519" y="91224"/>
                      </a:lnTo>
                      <a:lnTo>
                        <a:pt x="964933" y="119329"/>
                      </a:lnTo>
                      <a:lnTo>
                        <a:pt x="964933" y="124117"/>
                      </a:lnTo>
                    </a:path>
                  </a:pathLst>
                </a:custGeom>
                <a:ln w="6349">
                  <a:solidFill>
                    <a:srgbClr val="2C936F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1" name="object 69">
                  <a:extLst>
                    <a:ext uri="{FF2B5EF4-FFF2-40B4-BE49-F238E27FC236}">
                      <a16:creationId xmlns:a16="http://schemas.microsoft.com/office/drawing/2014/main" id="{89C76D0C-7289-C482-0D5E-7683A7EBFD09}"/>
                    </a:ext>
                  </a:extLst>
                </p:cNvPr>
                <p:cNvSpPr/>
                <p:nvPr/>
              </p:nvSpPr>
              <p:spPr>
                <a:xfrm>
                  <a:off x="5335358" y="7762659"/>
                  <a:ext cx="1101725" cy="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1725">
                      <a:moveTo>
                        <a:pt x="0" y="0"/>
                      </a:moveTo>
                      <a:lnTo>
                        <a:pt x="1101458" y="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32" name="object 70">
                  <a:extLst>
                    <a:ext uri="{FF2B5EF4-FFF2-40B4-BE49-F238E27FC236}">
                      <a16:creationId xmlns:a16="http://schemas.microsoft.com/office/drawing/2014/main" id="{2E6C5B90-0D66-6B73-1389-767F970BE6F1}"/>
                    </a:ext>
                  </a:extLst>
                </p:cNvPr>
                <p:cNvSpPr/>
                <p:nvPr/>
              </p:nvSpPr>
              <p:spPr>
                <a:xfrm>
                  <a:off x="6436906" y="7762621"/>
                  <a:ext cx="0" cy="6896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h="689609">
                      <a:moveTo>
                        <a:pt x="0" y="0"/>
                      </a:moveTo>
                      <a:lnTo>
                        <a:pt x="0" y="689000"/>
                      </a:lnTo>
                    </a:path>
                  </a:pathLst>
                </a:custGeom>
                <a:ln w="6350">
                  <a:solidFill>
                    <a:srgbClr val="585656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5522" name="object 71">
                <a:extLst>
                  <a:ext uri="{FF2B5EF4-FFF2-40B4-BE49-F238E27FC236}">
                    <a16:creationId xmlns:a16="http://schemas.microsoft.com/office/drawing/2014/main" id="{D2F03E9F-4B0D-EA48-783D-FCDE464D28BF}"/>
                  </a:ext>
                </a:extLst>
              </p:cNvPr>
              <p:cNvSpPr txBox="1"/>
              <p:nvPr/>
            </p:nvSpPr>
            <p:spPr>
              <a:xfrm>
                <a:off x="5507532" y="8443816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3" name="object 72">
                <a:extLst>
                  <a:ext uri="{FF2B5EF4-FFF2-40B4-BE49-F238E27FC236}">
                    <a16:creationId xmlns:a16="http://schemas.microsoft.com/office/drawing/2014/main" id="{89EBA388-A9E8-8750-D7FD-FEFFF3692F09}"/>
                  </a:ext>
                </a:extLst>
              </p:cNvPr>
              <p:cNvSpPr txBox="1"/>
              <p:nvPr/>
            </p:nvSpPr>
            <p:spPr>
              <a:xfrm>
                <a:off x="5714962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4" name="object 73">
                <a:extLst>
                  <a:ext uri="{FF2B5EF4-FFF2-40B4-BE49-F238E27FC236}">
                    <a16:creationId xmlns:a16="http://schemas.microsoft.com/office/drawing/2014/main" id="{2E347921-F4B3-ED8A-EE27-A8E6AA08B896}"/>
                  </a:ext>
                </a:extLst>
              </p:cNvPr>
              <p:cNvSpPr txBox="1"/>
              <p:nvPr/>
            </p:nvSpPr>
            <p:spPr>
              <a:xfrm>
                <a:off x="59223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5" name="object 74">
                <a:extLst>
                  <a:ext uri="{FF2B5EF4-FFF2-40B4-BE49-F238E27FC236}">
                    <a16:creationId xmlns:a16="http://schemas.microsoft.com/office/drawing/2014/main" id="{A00A29F2-B24A-0528-64B0-90BD7026F5B2}"/>
                  </a:ext>
                </a:extLst>
              </p:cNvPr>
              <p:cNvSpPr txBox="1"/>
              <p:nvPr/>
            </p:nvSpPr>
            <p:spPr>
              <a:xfrm>
                <a:off x="6129778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40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526" name="object 75">
                <a:extLst>
                  <a:ext uri="{FF2B5EF4-FFF2-40B4-BE49-F238E27FC236}">
                    <a16:creationId xmlns:a16="http://schemas.microsoft.com/office/drawing/2014/main" id="{ABECD058-F8A9-70DA-66FE-0219D6064193}"/>
                  </a:ext>
                </a:extLst>
              </p:cNvPr>
              <p:cNvSpPr txBox="1"/>
              <p:nvPr/>
            </p:nvSpPr>
            <p:spPr>
              <a:xfrm>
                <a:off x="6337207" y="8446513"/>
                <a:ext cx="70485" cy="59940"/>
              </a:xfrm>
              <a:prstGeom prst="rect">
                <a:avLst/>
              </a:prstGeom>
            </p:spPr>
            <p:txBody>
              <a:bodyPr vert="horz" wrap="square" lIns="0" tIns="1587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25"/>
                  </a:spcBef>
                </a:pP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45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971" name="TextBox 4970">
              <a:extLst>
                <a:ext uri="{FF2B5EF4-FFF2-40B4-BE49-F238E27FC236}">
                  <a16:creationId xmlns:a16="http://schemas.microsoft.com/office/drawing/2014/main" id="{08D8A83D-51D6-F289-0165-0DF7AC8183D2}"/>
                </a:ext>
              </a:extLst>
            </p:cNvPr>
            <p:cNvSpPr txBox="1"/>
            <p:nvPr/>
          </p:nvSpPr>
          <p:spPr>
            <a:xfrm>
              <a:off x="5586117" y="7628112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059" name="TextBox 5058">
              <a:extLst>
                <a:ext uri="{FF2B5EF4-FFF2-40B4-BE49-F238E27FC236}">
                  <a16:creationId xmlns:a16="http://schemas.microsoft.com/office/drawing/2014/main" id="{36BE90E4-5735-49F1-7C7F-E89FAC27812A}"/>
                </a:ext>
              </a:extLst>
            </p:cNvPr>
            <p:cNvSpPr txBox="1"/>
            <p:nvPr/>
          </p:nvSpPr>
          <p:spPr>
            <a:xfrm rot="16200000">
              <a:off x="4288309" y="6656344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grpSp>
        <p:nvGrpSpPr>
          <p:cNvPr id="5545" name="Group 5544">
            <a:extLst>
              <a:ext uri="{FF2B5EF4-FFF2-40B4-BE49-F238E27FC236}">
                <a16:creationId xmlns:a16="http://schemas.microsoft.com/office/drawing/2014/main" id="{EB0A5619-EFF7-939E-918A-CD94C9C2CD6C}"/>
              </a:ext>
            </a:extLst>
          </p:cNvPr>
          <p:cNvGrpSpPr/>
          <p:nvPr/>
        </p:nvGrpSpPr>
        <p:grpSpPr>
          <a:xfrm>
            <a:off x="5002042" y="8106172"/>
            <a:ext cx="2759525" cy="1844739"/>
            <a:chOff x="4530200" y="7830900"/>
            <a:chExt cx="2760171" cy="2171938"/>
          </a:xfrm>
        </p:grpSpPr>
        <p:sp>
          <p:nvSpPr>
            <p:cNvPr id="5546" name="object 76">
              <a:extLst>
                <a:ext uri="{FF2B5EF4-FFF2-40B4-BE49-F238E27FC236}">
                  <a16:creationId xmlns:a16="http://schemas.microsoft.com/office/drawing/2014/main" id="{3E0B67C5-758F-5145-9C28-7A0DAFCFD8F0}"/>
                </a:ext>
              </a:extLst>
            </p:cNvPr>
            <p:cNvSpPr txBox="1"/>
            <p:nvPr/>
          </p:nvSpPr>
          <p:spPr>
            <a:xfrm>
              <a:off x="4820685" y="7830900"/>
              <a:ext cx="2469686" cy="245117"/>
            </a:xfrm>
            <a:prstGeom prst="rect">
              <a:avLst/>
            </a:prstGeom>
          </p:spPr>
          <p:txBody>
            <a:bodyPr vert="horz" wrap="square" lIns="0" tIns="1587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5"/>
                </a:spcBef>
              </a:pP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CURRENT-VOLTAGE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CURVE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UNDER</a:t>
              </a:r>
              <a:r>
                <a:rPr lang="en-US" sz="700" spc="65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DIFFERENT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WORKING</a:t>
              </a:r>
              <a:r>
                <a:rPr lang="en-US" sz="700" spc="6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sz="700" spc="-10" dirty="0">
                  <a:solidFill>
                    <a:srgbClr val="244994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TEMPERATURES</a:t>
              </a:r>
              <a:endParaRPr lang="en-US" sz="700" dirty="0">
                <a:solidFill>
                  <a:srgbClr val="244994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5547" name="Group 5546">
              <a:extLst>
                <a:ext uri="{FF2B5EF4-FFF2-40B4-BE49-F238E27FC236}">
                  <a16:creationId xmlns:a16="http://schemas.microsoft.com/office/drawing/2014/main" id="{D4389AEB-19D5-1AB2-E072-618BA6ABBF19}"/>
                </a:ext>
              </a:extLst>
            </p:cNvPr>
            <p:cNvGrpSpPr/>
            <p:nvPr/>
          </p:nvGrpSpPr>
          <p:grpSpPr>
            <a:xfrm>
              <a:off x="4652516" y="8090062"/>
              <a:ext cx="2488547" cy="1812481"/>
              <a:chOff x="4923112" y="8184082"/>
              <a:chExt cx="2188475" cy="1682844"/>
            </a:xfrm>
          </p:grpSpPr>
          <p:sp>
            <p:nvSpPr>
              <p:cNvPr id="5550" name="object 94">
                <a:extLst>
                  <a:ext uri="{FF2B5EF4-FFF2-40B4-BE49-F238E27FC236}">
                    <a16:creationId xmlns:a16="http://schemas.microsoft.com/office/drawing/2014/main" id="{7A27ED29-7A8B-9CE9-A274-8549C605A410}"/>
                  </a:ext>
                </a:extLst>
              </p:cNvPr>
              <p:cNvSpPr txBox="1"/>
              <p:nvPr/>
            </p:nvSpPr>
            <p:spPr>
              <a:xfrm>
                <a:off x="4931618" y="8184082"/>
                <a:ext cx="118779" cy="135981"/>
              </a:xfrm>
              <a:prstGeom prst="rect">
                <a:avLst/>
              </a:prstGeom>
            </p:spPr>
            <p:txBody>
              <a:bodyPr vert="horz" wrap="square" lIns="0" tIns="1651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30"/>
                  </a:spcBef>
                </a:pPr>
                <a:r>
                  <a:rPr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700" spc="-25" dirty="0">
                    <a:solidFill>
                      <a:srgbClr val="3D3939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4</a:t>
                </a:r>
                <a:endParaRPr sz="7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grpSp>
            <p:nvGrpSpPr>
              <p:cNvPr id="5551" name="Group 5550">
                <a:extLst>
                  <a:ext uri="{FF2B5EF4-FFF2-40B4-BE49-F238E27FC236}">
                    <a16:creationId xmlns:a16="http://schemas.microsoft.com/office/drawing/2014/main" id="{253905C2-6E89-C35B-9CED-A358311D2D7A}"/>
                  </a:ext>
                </a:extLst>
              </p:cNvPr>
              <p:cNvGrpSpPr/>
              <p:nvPr/>
            </p:nvGrpSpPr>
            <p:grpSpPr>
              <a:xfrm>
                <a:off x="4923112" y="8220810"/>
                <a:ext cx="2188475" cy="1646116"/>
                <a:chOff x="4920999" y="8220810"/>
                <a:chExt cx="2021263" cy="1520402"/>
              </a:xfrm>
            </p:grpSpPr>
            <p:sp>
              <p:nvSpPr>
                <p:cNvPr id="5552" name="object 79">
                  <a:extLst>
                    <a:ext uri="{FF2B5EF4-FFF2-40B4-BE49-F238E27FC236}">
                      <a16:creationId xmlns:a16="http://schemas.microsoft.com/office/drawing/2014/main" id="{8005E329-D37A-73C6-AC3C-3099A2E425BB}"/>
                    </a:ext>
                  </a:extLst>
                </p:cNvPr>
                <p:cNvSpPr/>
                <p:nvPr/>
              </p:nvSpPr>
              <p:spPr>
                <a:xfrm>
                  <a:off x="5054937" y="8428636"/>
                  <a:ext cx="1753865" cy="1193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764" h="597534">
                      <a:moveTo>
                        <a:pt x="0" y="0"/>
                      </a:moveTo>
                      <a:lnTo>
                        <a:pt x="477672" y="1320"/>
                      </a:lnTo>
                      <a:lnTo>
                        <a:pt x="570074" y="898"/>
                      </a:lnTo>
                      <a:lnTo>
                        <a:pt x="622865" y="896"/>
                      </a:lnTo>
                      <a:lnTo>
                        <a:pt x="655833" y="1440"/>
                      </a:lnTo>
                      <a:lnTo>
                        <a:pt x="688771" y="2654"/>
                      </a:lnTo>
                      <a:lnTo>
                        <a:pt x="717632" y="3570"/>
                      </a:lnTo>
                      <a:lnTo>
                        <a:pt x="787144" y="7485"/>
                      </a:lnTo>
                      <a:lnTo>
                        <a:pt x="826408" y="15316"/>
                      </a:lnTo>
                      <a:lnTo>
                        <a:pt x="861694" y="31927"/>
                      </a:lnTo>
                      <a:lnTo>
                        <a:pt x="891986" y="66112"/>
                      </a:lnTo>
                      <a:lnTo>
                        <a:pt x="913580" y="103856"/>
                      </a:lnTo>
                      <a:lnTo>
                        <a:pt x="931646" y="141084"/>
                      </a:lnTo>
                      <a:lnTo>
                        <a:pt x="951366" y="196578"/>
                      </a:lnTo>
                      <a:lnTo>
                        <a:pt x="962985" y="233098"/>
                      </a:lnTo>
                      <a:lnTo>
                        <a:pt x="977402" y="281869"/>
                      </a:lnTo>
                      <a:lnTo>
                        <a:pt x="988425" y="322915"/>
                      </a:lnTo>
                      <a:lnTo>
                        <a:pt x="1000635" y="373160"/>
                      </a:lnTo>
                      <a:lnTo>
                        <a:pt x="1009591" y="411744"/>
                      </a:lnTo>
                      <a:lnTo>
                        <a:pt x="1019093" y="454680"/>
                      </a:lnTo>
                      <a:lnTo>
                        <a:pt x="1027547" y="503139"/>
                      </a:lnTo>
                      <a:lnTo>
                        <a:pt x="1034190" y="550341"/>
                      </a:lnTo>
                      <a:lnTo>
                        <a:pt x="1039460" y="589376"/>
                      </a:lnTo>
                      <a:lnTo>
                        <a:pt x="1040485" y="597039"/>
                      </a:lnTo>
                    </a:path>
                  </a:pathLst>
                </a:custGeom>
                <a:ln w="6350">
                  <a:solidFill>
                    <a:srgbClr val="FF0000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sz="3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3" name="object 80">
                  <a:extLst>
                    <a:ext uri="{FF2B5EF4-FFF2-40B4-BE49-F238E27FC236}">
                      <a16:creationId xmlns:a16="http://schemas.microsoft.com/office/drawing/2014/main" id="{EC340951-6CC9-C534-867F-FAAC5C7AE90D}"/>
                    </a:ext>
                  </a:extLst>
                </p:cNvPr>
                <p:cNvSpPr txBox="1"/>
                <p:nvPr/>
              </p:nvSpPr>
              <p:spPr>
                <a:xfrm>
                  <a:off x="5106472" y="8235888"/>
                  <a:ext cx="590909" cy="113115"/>
                </a:xfrm>
                <a:prstGeom prst="rect">
                  <a:avLst/>
                </a:prstGeom>
              </p:spPr>
              <p:txBody>
                <a:bodyPr vert="horz" wrap="square" lIns="0" tIns="14604" rIns="0" bIns="0" rtlCol="0">
                  <a:spAutoFit/>
                </a:bodyPr>
                <a:lstStyle/>
                <a:p>
                  <a:pPr marL="38100">
                    <a:lnSpc>
                      <a:spcPct val="100000"/>
                    </a:lnSpc>
                    <a:spcBef>
                      <a:spcPts val="114"/>
                    </a:spcBef>
                  </a:pP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1000</a:t>
                  </a:r>
                  <a:r>
                    <a:rPr sz="700" spc="2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W/m</a:t>
                  </a:r>
                  <a:r>
                    <a:rPr sz="700" spc="4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r>
                    <a:rPr sz="700" spc="-75" baseline="41666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baseline="41666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54" name="object 81">
                  <a:extLst>
                    <a:ext uri="{FF2B5EF4-FFF2-40B4-BE49-F238E27FC236}">
                      <a16:creationId xmlns:a16="http://schemas.microsoft.com/office/drawing/2014/main" id="{62E7F4CB-A09D-F5F3-B5B5-27FCAB8D4613}"/>
                    </a:ext>
                  </a:extLst>
                </p:cNvPr>
                <p:cNvGrpSpPr/>
                <p:nvPr/>
              </p:nvGrpSpPr>
              <p:grpSpPr>
                <a:xfrm>
                  <a:off x="5050356" y="8220810"/>
                  <a:ext cx="1891906" cy="1407658"/>
                  <a:chOff x="5324957" y="8739200"/>
                  <a:chExt cx="1122680" cy="704850"/>
                </a:xfrm>
              </p:grpSpPr>
              <p:sp>
                <p:nvSpPr>
                  <p:cNvPr id="5584" name="object 82">
                    <a:extLst>
                      <a:ext uri="{FF2B5EF4-FFF2-40B4-BE49-F238E27FC236}">
                        <a16:creationId xmlns:a16="http://schemas.microsoft.com/office/drawing/2014/main" id="{E2443B7A-4594-D6EA-15B9-A59595E2C883}"/>
                      </a:ext>
                    </a:extLst>
                  </p:cNvPr>
                  <p:cNvSpPr/>
                  <p:nvPr/>
                </p:nvSpPr>
                <p:spPr>
                  <a:xfrm>
                    <a:off x="5328157" y="9323973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5" name="object 83">
                    <a:extLst>
                      <a:ext uri="{FF2B5EF4-FFF2-40B4-BE49-F238E27FC236}">
                        <a16:creationId xmlns:a16="http://schemas.microsoft.com/office/drawing/2014/main" id="{BCF6EF5D-887C-D987-896E-AA9E360437F1}"/>
                      </a:ext>
                    </a:extLst>
                  </p:cNvPr>
                  <p:cNvSpPr/>
                  <p:nvPr/>
                </p:nvSpPr>
                <p:spPr>
                  <a:xfrm>
                    <a:off x="5328157" y="920765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6" name="object 84">
                    <a:extLst>
                      <a:ext uri="{FF2B5EF4-FFF2-40B4-BE49-F238E27FC236}">
                        <a16:creationId xmlns:a16="http://schemas.microsoft.com/office/drawing/2014/main" id="{63123D4A-855E-18DB-A023-86762118D673}"/>
                      </a:ext>
                    </a:extLst>
                  </p:cNvPr>
                  <p:cNvSpPr/>
                  <p:nvPr/>
                </p:nvSpPr>
                <p:spPr>
                  <a:xfrm>
                    <a:off x="5328157" y="9091329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7" name="object 85">
                    <a:extLst>
                      <a:ext uri="{FF2B5EF4-FFF2-40B4-BE49-F238E27FC236}">
                        <a16:creationId xmlns:a16="http://schemas.microsoft.com/office/drawing/2014/main" id="{12399168-1EAE-7E4F-80A3-728A261301CC}"/>
                      </a:ext>
                    </a:extLst>
                  </p:cNvPr>
                  <p:cNvSpPr/>
                  <p:nvPr/>
                </p:nvSpPr>
                <p:spPr>
                  <a:xfrm>
                    <a:off x="5328132" y="8975001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8" name="object 86">
                    <a:extLst>
                      <a:ext uri="{FF2B5EF4-FFF2-40B4-BE49-F238E27FC236}">
                        <a16:creationId xmlns:a16="http://schemas.microsoft.com/office/drawing/2014/main" id="{2C00AC77-CFB2-2255-FA82-BCBB08CEF043}"/>
                      </a:ext>
                    </a:extLst>
                  </p:cNvPr>
                  <p:cNvSpPr/>
                  <p:nvPr/>
                </p:nvSpPr>
                <p:spPr>
                  <a:xfrm>
                    <a:off x="5328132" y="8858707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63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211F1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9" name="object 87">
                    <a:extLst>
                      <a:ext uri="{FF2B5EF4-FFF2-40B4-BE49-F238E27FC236}">
                        <a16:creationId xmlns:a16="http://schemas.microsoft.com/office/drawing/2014/main" id="{86514F3C-2570-EE79-77CB-EEE40C804B03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7145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5">
                        <a:moveTo>
                          <a:pt x="16751" y="0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90" name="object 88">
                    <a:extLst>
                      <a:ext uri="{FF2B5EF4-FFF2-40B4-BE49-F238E27FC236}">
                        <a16:creationId xmlns:a16="http://schemas.microsoft.com/office/drawing/2014/main" id="{88739E17-CA4B-0433-B3BD-29B492959E88}"/>
                      </a:ext>
                    </a:extLst>
                  </p:cNvPr>
                  <p:cNvSpPr/>
                  <p:nvPr/>
                </p:nvSpPr>
                <p:spPr>
                  <a:xfrm>
                    <a:off x="5328183" y="8742403"/>
                    <a:ext cx="111633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 h="698500">
                        <a:moveTo>
                          <a:pt x="1115745" y="697915"/>
                        </a:moveTo>
                        <a:lnTo>
                          <a:pt x="0" y="697915"/>
                        </a:lnTo>
                        <a:lnTo>
                          <a:pt x="0" y="0"/>
                        </a:lnTo>
                      </a:path>
                    </a:pathLst>
                  </a:custGeom>
                  <a:ln w="6349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55" name="object 89">
                  <a:extLst>
                    <a:ext uri="{FF2B5EF4-FFF2-40B4-BE49-F238E27FC236}">
                      <a16:creationId xmlns:a16="http://schemas.microsoft.com/office/drawing/2014/main" id="{1EF3872C-4A29-EFA2-038F-85C8375DF2E6}"/>
                    </a:ext>
                  </a:extLst>
                </p:cNvPr>
                <p:cNvSpPr txBox="1"/>
                <p:nvPr/>
              </p:nvSpPr>
              <p:spPr>
                <a:xfrm>
                  <a:off x="4973632" y="9314298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6" name="object 90">
                  <a:extLst>
                    <a:ext uri="{FF2B5EF4-FFF2-40B4-BE49-F238E27FC236}">
                      <a16:creationId xmlns:a16="http://schemas.microsoft.com/office/drawing/2014/main" id="{6D51E109-72BD-872D-CF28-DBF11AD47BD4}"/>
                    </a:ext>
                  </a:extLst>
                </p:cNvPr>
                <p:cNvSpPr txBox="1"/>
                <p:nvPr/>
              </p:nvSpPr>
              <p:spPr>
                <a:xfrm>
                  <a:off x="4973632" y="908284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6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7" name="object 91">
                  <a:extLst>
                    <a:ext uri="{FF2B5EF4-FFF2-40B4-BE49-F238E27FC236}">
                      <a16:creationId xmlns:a16="http://schemas.microsoft.com/office/drawing/2014/main" id="{545E659D-76EE-81DB-D843-995EC2AADFAC}"/>
                    </a:ext>
                  </a:extLst>
                </p:cNvPr>
                <p:cNvSpPr txBox="1"/>
                <p:nvPr/>
              </p:nvSpPr>
              <p:spPr>
                <a:xfrm>
                  <a:off x="4973632" y="8851301"/>
                  <a:ext cx="8132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8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8" name="object 92">
                  <a:extLst>
                    <a:ext uri="{FF2B5EF4-FFF2-40B4-BE49-F238E27FC236}">
                      <a16:creationId xmlns:a16="http://schemas.microsoft.com/office/drawing/2014/main" id="{279FFDC8-D37C-1133-8A25-A82AC488BCD6}"/>
                    </a:ext>
                  </a:extLst>
                </p:cNvPr>
                <p:cNvSpPr txBox="1"/>
                <p:nvPr/>
              </p:nvSpPr>
              <p:spPr>
                <a:xfrm>
                  <a:off x="4920999" y="8610920"/>
                  <a:ext cx="89306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1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59" name="object 93">
                  <a:extLst>
                    <a:ext uri="{FF2B5EF4-FFF2-40B4-BE49-F238E27FC236}">
                      <a16:creationId xmlns:a16="http://schemas.microsoft.com/office/drawing/2014/main" id="{70284A65-00F0-8B8B-CCAD-6FFA51EDF806}"/>
                    </a:ext>
                  </a:extLst>
                </p:cNvPr>
                <p:cNvSpPr txBox="1"/>
                <p:nvPr/>
              </p:nvSpPr>
              <p:spPr>
                <a:xfrm>
                  <a:off x="4936879" y="8388305"/>
                  <a:ext cx="11877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</a:t>
                  </a: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0" name="object 95">
                  <a:extLst>
                    <a:ext uri="{FF2B5EF4-FFF2-40B4-BE49-F238E27FC236}">
                      <a16:creationId xmlns:a16="http://schemas.microsoft.com/office/drawing/2014/main" id="{0473F2D3-B489-D0EA-7F36-A5F6CBB0A9A9}"/>
                    </a:ext>
                  </a:extLst>
                </p:cNvPr>
                <p:cNvSpPr txBox="1"/>
                <p:nvPr/>
              </p:nvSpPr>
              <p:spPr>
                <a:xfrm>
                  <a:off x="5537948" y="8635173"/>
                  <a:ext cx="253859" cy="823204"/>
                </a:xfrm>
                <a:prstGeom prst="rect">
                  <a:avLst/>
                </a:prstGeom>
              </p:spPr>
              <p:txBody>
                <a:bodyPr vert="horz" wrap="square" lIns="0" tIns="4445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350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spcBef>
                      <a:spcPts val="259"/>
                    </a:spcBef>
                  </a:pPr>
                  <a:r>
                    <a:rPr lang="en-AE"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55℃</a:t>
                  </a:r>
                  <a:endParaRPr lang="en-AE"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  <a:p>
                  <a:pPr marL="12700">
                    <a:lnSpc>
                      <a:spcPct val="100000"/>
                    </a:lnSpc>
                    <a:spcBef>
                      <a:spcPts val="254"/>
                    </a:spcBef>
                  </a:pPr>
                  <a:r>
                    <a:rPr sz="900" spc="-2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70℃</a:t>
                  </a:r>
                  <a:endParaRPr sz="9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grpSp>
              <p:nvGrpSpPr>
                <p:cNvPr id="5561" name="object 96">
                  <a:extLst>
                    <a:ext uri="{FF2B5EF4-FFF2-40B4-BE49-F238E27FC236}">
                      <a16:creationId xmlns:a16="http://schemas.microsoft.com/office/drawing/2014/main" id="{69F26B73-FA90-EFB6-3739-BF5E67BCEAE9}"/>
                    </a:ext>
                  </a:extLst>
                </p:cNvPr>
                <p:cNvGrpSpPr/>
                <p:nvPr/>
              </p:nvGrpSpPr>
              <p:grpSpPr>
                <a:xfrm>
                  <a:off x="5052582" y="8227151"/>
                  <a:ext cx="1884371" cy="1399382"/>
                  <a:chOff x="5326278" y="8742375"/>
                  <a:chExt cx="1118209" cy="700706"/>
                </a:xfrm>
              </p:grpSpPr>
              <p:sp>
                <p:nvSpPr>
                  <p:cNvPr id="5568" name="object 97">
                    <a:extLst>
                      <a:ext uri="{FF2B5EF4-FFF2-40B4-BE49-F238E27FC236}">
                        <a16:creationId xmlns:a16="http://schemas.microsoft.com/office/drawing/2014/main" id="{AA4EA501-CA25-F350-320C-94F8B02CA4CA}"/>
                      </a:ext>
                    </a:extLst>
                  </p:cNvPr>
                  <p:cNvSpPr/>
                  <p:nvPr/>
                </p:nvSpPr>
                <p:spPr>
                  <a:xfrm>
                    <a:off x="5327624" y="8851252"/>
                    <a:ext cx="1057320" cy="58878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80770" h="589279">
                        <a:moveTo>
                          <a:pt x="0" y="0"/>
                        </a:moveTo>
                        <a:lnTo>
                          <a:pt x="496049" y="1320"/>
                        </a:lnTo>
                        <a:lnTo>
                          <a:pt x="591971" y="920"/>
                        </a:lnTo>
                        <a:lnTo>
                          <a:pt x="646776" y="927"/>
                        </a:lnTo>
                        <a:lnTo>
                          <a:pt x="681011" y="1467"/>
                        </a:lnTo>
                        <a:lnTo>
                          <a:pt x="715225" y="2666"/>
                        </a:lnTo>
                        <a:lnTo>
                          <a:pt x="745194" y="3574"/>
                        </a:lnTo>
                        <a:lnTo>
                          <a:pt x="817376" y="7433"/>
                        </a:lnTo>
                        <a:lnTo>
                          <a:pt x="858136" y="15160"/>
                        </a:lnTo>
                        <a:lnTo>
                          <a:pt x="894791" y="31521"/>
                        </a:lnTo>
                        <a:lnTo>
                          <a:pt x="926174" y="65258"/>
                        </a:lnTo>
                        <a:lnTo>
                          <a:pt x="948657" y="102479"/>
                        </a:lnTo>
                        <a:lnTo>
                          <a:pt x="967397" y="139230"/>
                        </a:lnTo>
                        <a:lnTo>
                          <a:pt x="987883" y="193942"/>
                        </a:lnTo>
                        <a:lnTo>
                          <a:pt x="1007535" y="254012"/>
                        </a:lnTo>
                        <a:lnTo>
                          <a:pt x="1020800" y="298145"/>
                        </a:lnTo>
                        <a:lnTo>
                          <a:pt x="1032783" y="343347"/>
                        </a:lnTo>
                        <a:lnTo>
                          <a:pt x="1044079" y="388721"/>
                        </a:lnTo>
                        <a:lnTo>
                          <a:pt x="1053368" y="427435"/>
                        </a:lnTo>
                        <a:lnTo>
                          <a:pt x="1061961" y="466216"/>
                        </a:lnTo>
                        <a:lnTo>
                          <a:pt x="1069490" y="512960"/>
                        </a:lnTo>
                        <a:lnTo>
                          <a:pt x="1076871" y="563679"/>
                        </a:lnTo>
                        <a:lnTo>
                          <a:pt x="1079388" y="581486"/>
                        </a:lnTo>
                        <a:lnTo>
                          <a:pt x="1080452" y="589051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69" name="object 98">
                    <a:extLst>
                      <a:ext uri="{FF2B5EF4-FFF2-40B4-BE49-F238E27FC236}">
                        <a16:creationId xmlns:a16="http://schemas.microsoft.com/office/drawing/2014/main" id="{A5011768-4404-B5EB-FEA8-6D2B8024DFAB}"/>
                      </a:ext>
                    </a:extLst>
                  </p:cNvPr>
                  <p:cNvSpPr/>
                  <p:nvPr/>
                </p:nvSpPr>
                <p:spPr>
                  <a:xfrm>
                    <a:off x="5396293" y="8999031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C0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0" name="object 99">
                    <a:extLst>
                      <a:ext uri="{FF2B5EF4-FFF2-40B4-BE49-F238E27FC236}">
                        <a16:creationId xmlns:a16="http://schemas.microsoft.com/office/drawing/2014/main" id="{4B143200-841E-DB48-78FE-6EA3644A8DC7}"/>
                      </a:ext>
                    </a:extLst>
                  </p:cNvPr>
                  <p:cNvSpPr/>
                  <p:nvPr/>
                </p:nvSpPr>
                <p:spPr>
                  <a:xfrm>
                    <a:off x="5400954" y="9080285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1" name="object 100">
                    <a:extLst>
                      <a:ext uri="{FF2B5EF4-FFF2-40B4-BE49-F238E27FC236}">
                        <a16:creationId xmlns:a16="http://schemas.microsoft.com/office/drawing/2014/main" id="{BE27A087-91B8-34BD-7EA8-F8DFF3F705CC}"/>
                      </a:ext>
                    </a:extLst>
                  </p:cNvPr>
                  <p:cNvSpPr/>
                  <p:nvPr/>
                </p:nvSpPr>
                <p:spPr>
                  <a:xfrm>
                    <a:off x="5326278" y="8837549"/>
                    <a:ext cx="1002030" cy="6013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02029" h="601345">
                        <a:moveTo>
                          <a:pt x="0" y="1320"/>
                        </a:moveTo>
                        <a:lnTo>
                          <a:pt x="519264" y="0"/>
                        </a:lnTo>
                        <a:lnTo>
                          <a:pt x="616172" y="2907"/>
                        </a:lnTo>
                        <a:lnTo>
                          <a:pt x="671491" y="5116"/>
                        </a:lnTo>
                        <a:lnTo>
                          <a:pt x="740232" y="11899"/>
                        </a:lnTo>
                        <a:lnTo>
                          <a:pt x="785873" y="19497"/>
                        </a:lnTo>
                        <a:lnTo>
                          <a:pt x="828727" y="47347"/>
                        </a:lnTo>
                        <a:lnTo>
                          <a:pt x="857575" y="86256"/>
                        </a:lnTo>
                        <a:lnTo>
                          <a:pt x="883654" y="135572"/>
                        </a:lnTo>
                        <a:lnTo>
                          <a:pt x="900584" y="176816"/>
                        </a:lnTo>
                        <a:lnTo>
                          <a:pt x="917640" y="228323"/>
                        </a:lnTo>
                        <a:lnTo>
                          <a:pt x="934028" y="287559"/>
                        </a:lnTo>
                        <a:lnTo>
                          <a:pt x="949519" y="347506"/>
                        </a:lnTo>
                        <a:lnTo>
                          <a:pt x="962521" y="398928"/>
                        </a:lnTo>
                        <a:lnTo>
                          <a:pt x="978367" y="463150"/>
                        </a:lnTo>
                        <a:lnTo>
                          <a:pt x="989373" y="518829"/>
                        </a:lnTo>
                        <a:lnTo>
                          <a:pt x="999938" y="587339"/>
                        </a:lnTo>
                        <a:lnTo>
                          <a:pt x="1001915" y="600798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2" name="object 101">
                    <a:extLst>
                      <a:ext uri="{FF2B5EF4-FFF2-40B4-BE49-F238E27FC236}">
                        <a16:creationId xmlns:a16="http://schemas.microsoft.com/office/drawing/2014/main" id="{D1A3BF55-EFA0-821E-B0EC-3E79A5C7DB79}"/>
                      </a:ext>
                    </a:extLst>
                  </p:cNvPr>
                  <p:cNvSpPr/>
                  <p:nvPr/>
                </p:nvSpPr>
                <p:spPr>
                  <a:xfrm>
                    <a:off x="5396293" y="9157359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E84A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3" name="object 102">
                    <a:extLst>
                      <a:ext uri="{FF2B5EF4-FFF2-40B4-BE49-F238E27FC236}">
                        <a16:creationId xmlns:a16="http://schemas.microsoft.com/office/drawing/2014/main" id="{971A6790-A91D-8E05-70F2-D311BCCD36D4}"/>
                      </a:ext>
                    </a:extLst>
                  </p:cNvPr>
                  <p:cNvSpPr/>
                  <p:nvPr/>
                </p:nvSpPr>
                <p:spPr>
                  <a:xfrm>
                    <a:off x="5327675" y="8830716"/>
                    <a:ext cx="950594" cy="6076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0595" h="607695">
                        <a:moveTo>
                          <a:pt x="0" y="0"/>
                        </a:moveTo>
                        <a:lnTo>
                          <a:pt x="508266" y="0"/>
                        </a:lnTo>
                        <a:lnTo>
                          <a:pt x="586394" y="929"/>
                        </a:lnTo>
                        <a:lnTo>
                          <a:pt x="630943" y="2200"/>
                        </a:lnTo>
                        <a:lnTo>
                          <a:pt x="685927" y="9220"/>
                        </a:lnTo>
                        <a:lnTo>
                          <a:pt x="725808" y="20346"/>
                        </a:lnTo>
                        <a:lnTo>
                          <a:pt x="769663" y="48604"/>
                        </a:lnTo>
                        <a:lnTo>
                          <a:pt x="798147" y="83461"/>
                        </a:lnTo>
                        <a:lnTo>
                          <a:pt x="824478" y="130712"/>
                        </a:lnTo>
                        <a:lnTo>
                          <a:pt x="843781" y="176986"/>
                        </a:lnTo>
                        <a:lnTo>
                          <a:pt x="860306" y="222445"/>
                        </a:lnTo>
                        <a:lnTo>
                          <a:pt x="880520" y="285925"/>
                        </a:lnTo>
                        <a:lnTo>
                          <a:pt x="895761" y="338819"/>
                        </a:lnTo>
                        <a:lnTo>
                          <a:pt x="912386" y="402978"/>
                        </a:lnTo>
                        <a:lnTo>
                          <a:pt x="924539" y="458263"/>
                        </a:lnTo>
                        <a:lnTo>
                          <a:pt x="937114" y="527500"/>
                        </a:lnTo>
                        <a:lnTo>
                          <a:pt x="944316" y="569662"/>
                        </a:lnTo>
                        <a:lnTo>
                          <a:pt x="949404" y="601379"/>
                        </a:lnTo>
                        <a:lnTo>
                          <a:pt x="950391" y="607606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4" name="object 103">
                    <a:extLst>
                      <a:ext uri="{FF2B5EF4-FFF2-40B4-BE49-F238E27FC236}">
                        <a16:creationId xmlns:a16="http://schemas.microsoft.com/office/drawing/2014/main" id="{EDDC99EB-87A8-ABEA-62EA-03970282F40D}"/>
                      </a:ext>
                    </a:extLst>
                  </p:cNvPr>
                  <p:cNvSpPr/>
                  <p:nvPr/>
                </p:nvSpPr>
                <p:spPr>
                  <a:xfrm>
                    <a:off x="5396255" y="9236560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59" y="0"/>
                        </a:lnTo>
                      </a:path>
                    </a:pathLst>
                  </a:custGeom>
                  <a:ln w="6350">
                    <a:solidFill>
                      <a:srgbClr val="FFC000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5" name="object 104">
                    <a:extLst>
                      <a:ext uri="{FF2B5EF4-FFF2-40B4-BE49-F238E27FC236}">
                        <a16:creationId xmlns:a16="http://schemas.microsoft.com/office/drawing/2014/main" id="{605D2A11-0E17-77C3-4625-543772E92842}"/>
                      </a:ext>
                    </a:extLst>
                  </p:cNvPr>
                  <p:cNvSpPr/>
                  <p:nvPr/>
                </p:nvSpPr>
                <p:spPr>
                  <a:xfrm>
                    <a:off x="5327573" y="8824303"/>
                    <a:ext cx="900430" cy="6140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00429" h="614045">
                        <a:moveTo>
                          <a:pt x="0" y="0"/>
                        </a:moveTo>
                        <a:lnTo>
                          <a:pt x="466191" y="2590"/>
                        </a:lnTo>
                        <a:lnTo>
                          <a:pt x="506312" y="3210"/>
                        </a:lnTo>
                        <a:lnTo>
                          <a:pt x="557758" y="5219"/>
                        </a:lnTo>
                        <a:lnTo>
                          <a:pt x="605262" y="8894"/>
                        </a:lnTo>
                        <a:lnTo>
                          <a:pt x="652195" y="15608"/>
                        </a:lnTo>
                        <a:lnTo>
                          <a:pt x="694423" y="32575"/>
                        </a:lnTo>
                        <a:lnTo>
                          <a:pt x="728100" y="66077"/>
                        </a:lnTo>
                        <a:lnTo>
                          <a:pt x="754630" y="106322"/>
                        </a:lnTo>
                        <a:lnTo>
                          <a:pt x="778078" y="153481"/>
                        </a:lnTo>
                        <a:lnTo>
                          <a:pt x="794846" y="194206"/>
                        </a:lnTo>
                        <a:lnTo>
                          <a:pt x="816040" y="250798"/>
                        </a:lnTo>
                        <a:lnTo>
                          <a:pt x="829678" y="290703"/>
                        </a:lnTo>
                        <a:lnTo>
                          <a:pt x="841394" y="331017"/>
                        </a:lnTo>
                        <a:lnTo>
                          <a:pt x="852195" y="371551"/>
                        </a:lnTo>
                        <a:lnTo>
                          <a:pt x="863103" y="419066"/>
                        </a:lnTo>
                        <a:lnTo>
                          <a:pt x="873315" y="466725"/>
                        </a:lnTo>
                        <a:lnTo>
                          <a:pt x="882759" y="512956"/>
                        </a:lnTo>
                        <a:lnTo>
                          <a:pt x="891641" y="559282"/>
                        </a:lnTo>
                        <a:lnTo>
                          <a:pt x="899113" y="607404"/>
                        </a:lnTo>
                        <a:lnTo>
                          <a:pt x="900099" y="614045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6" name="object 105">
                    <a:extLst>
                      <a:ext uri="{FF2B5EF4-FFF2-40B4-BE49-F238E27FC236}">
                        <a16:creationId xmlns:a16="http://schemas.microsoft.com/office/drawing/2014/main" id="{BCE24BB7-1391-4465-023B-12662A6036B7}"/>
                      </a:ext>
                    </a:extLst>
                  </p:cNvPr>
                  <p:cNvSpPr/>
                  <p:nvPr/>
                </p:nvSpPr>
                <p:spPr>
                  <a:xfrm>
                    <a:off x="5396293" y="9315724"/>
                    <a:ext cx="20955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9550">
                        <a:moveTo>
                          <a:pt x="0" y="0"/>
                        </a:moveTo>
                        <a:lnTo>
                          <a:pt x="209346" y="0"/>
                        </a:lnTo>
                      </a:path>
                    </a:pathLst>
                  </a:custGeom>
                  <a:ln w="6350">
                    <a:solidFill>
                      <a:srgbClr val="2C936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7" name="object 106">
                    <a:extLst>
                      <a:ext uri="{FF2B5EF4-FFF2-40B4-BE49-F238E27FC236}">
                        <a16:creationId xmlns:a16="http://schemas.microsoft.com/office/drawing/2014/main" id="{78C46C77-203B-25F8-EF22-794730520077}"/>
                      </a:ext>
                    </a:extLst>
                  </p:cNvPr>
                  <p:cNvSpPr/>
                  <p:nvPr/>
                </p:nvSpPr>
                <p:spPr>
                  <a:xfrm>
                    <a:off x="5328157" y="8742375"/>
                    <a:ext cx="1116330" cy="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6329">
                        <a:moveTo>
                          <a:pt x="0" y="0"/>
                        </a:moveTo>
                        <a:lnTo>
                          <a:pt x="1115733" y="0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8" name="object 107">
                    <a:extLst>
                      <a:ext uri="{FF2B5EF4-FFF2-40B4-BE49-F238E27FC236}">
                        <a16:creationId xmlns:a16="http://schemas.microsoft.com/office/drawing/2014/main" id="{72AB8A9E-B309-9305-76FE-7842A949DF33}"/>
                      </a:ext>
                    </a:extLst>
                  </p:cNvPr>
                  <p:cNvSpPr/>
                  <p:nvPr/>
                </p:nvSpPr>
                <p:spPr>
                  <a:xfrm>
                    <a:off x="6443827" y="8742401"/>
                    <a:ext cx="0" cy="698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698500">
                        <a:moveTo>
                          <a:pt x="0" y="0"/>
                        </a:moveTo>
                        <a:lnTo>
                          <a:pt x="0" y="697915"/>
                        </a:lnTo>
                      </a:path>
                    </a:pathLst>
                  </a:custGeom>
                  <a:ln w="6350">
                    <a:solidFill>
                      <a:srgbClr val="58524F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79" name="object 108">
                    <a:extLst>
                      <a:ext uri="{FF2B5EF4-FFF2-40B4-BE49-F238E27FC236}">
                        <a16:creationId xmlns:a16="http://schemas.microsoft.com/office/drawing/2014/main" id="{2DA41434-C292-96C1-0F21-78A3E85E3992}"/>
                      </a:ext>
                    </a:extLst>
                  </p:cNvPr>
                  <p:cNvSpPr/>
                  <p:nvPr/>
                </p:nvSpPr>
                <p:spPr>
                  <a:xfrm>
                    <a:off x="553736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0" name="object 109">
                    <a:extLst>
                      <a:ext uri="{FF2B5EF4-FFF2-40B4-BE49-F238E27FC236}">
                        <a16:creationId xmlns:a16="http://schemas.microsoft.com/office/drawing/2014/main" id="{D6E33687-864D-E8D2-6566-A2EEF7203AAD}"/>
                      </a:ext>
                    </a:extLst>
                  </p:cNvPr>
                  <p:cNvSpPr/>
                  <p:nvPr/>
                </p:nvSpPr>
                <p:spPr>
                  <a:xfrm>
                    <a:off x="6175311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1" name="object 110">
                    <a:extLst>
                      <a:ext uri="{FF2B5EF4-FFF2-40B4-BE49-F238E27FC236}">
                        <a16:creationId xmlns:a16="http://schemas.microsoft.com/office/drawing/2014/main" id="{0A0358A1-CE3F-449E-E45F-0AF40AFA8673}"/>
                      </a:ext>
                    </a:extLst>
                  </p:cNvPr>
                  <p:cNvSpPr/>
                  <p:nvPr/>
                </p:nvSpPr>
                <p:spPr>
                  <a:xfrm>
                    <a:off x="6377520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2" name="object 111">
                    <a:extLst>
                      <a:ext uri="{FF2B5EF4-FFF2-40B4-BE49-F238E27FC236}">
                        <a16:creationId xmlns:a16="http://schemas.microsoft.com/office/drawing/2014/main" id="{097964D0-5A8D-805C-3DA6-BCC8A8DFE2FD}"/>
                      </a:ext>
                    </a:extLst>
                  </p:cNvPr>
                  <p:cNvSpPr/>
                  <p:nvPr/>
                </p:nvSpPr>
                <p:spPr>
                  <a:xfrm>
                    <a:off x="5962675" y="9425925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  <p:sp>
                <p:nvSpPr>
                  <p:cNvPr id="5583" name="object 112">
                    <a:extLst>
                      <a:ext uri="{FF2B5EF4-FFF2-40B4-BE49-F238E27FC236}">
                        <a16:creationId xmlns:a16="http://schemas.microsoft.com/office/drawing/2014/main" id="{51C5EB89-0B27-B9A3-7073-B64262D7B8B9}"/>
                      </a:ext>
                    </a:extLst>
                  </p:cNvPr>
                  <p:cNvSpPr/>
                  <p:nvPr/>
                </p:nvSpPr>
                <p:spPr>
                  <a:xfrm>
                    <a:off x="5750013" y="9425936"/>
                    <a:ext cx="0" cy="1714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h="17145">
                        <a:moveTo>
                          <a:pt x="0" y="16738"/>
                        </a:moveTo>
                        <a:lnTo>
                          <a:pt x="0" y="0"/>
                        </a:lnTo>
                      </a:path>
                    </a:pathLst>
                  </a:custGeom>
                  <a:ln w="6350">
                    <a:solidFill>
                      <a:srgbClr val="585656"/>
                    </a:solidFill>
                  </a:ln>
                </p:spPr>
                <p:txBody>
                  <a:bodyPr wrap="square" lIns="0" tIns="0" rIns="0" bIns="0" rtlCol="0"/>
                  <a:lstStyle/>
                  <a:p>
                    <a:endParaRPr sz="32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p:grpSp>
            <p:sp>
              <p:nvSpPr>
                <p:cNvPr id="5562" name="object 113">
                  <a:extLst>
                    <a:ext uri="{FF2B5EF4-FFF2-40B4-BE49-F238E27FC236}">
                      <a16:creationId xmlns:a16="http://schemas.microsoft.com/office/drawing/2014/main" id="{2B3D5E8D-A8D9-BDAB-8244-DCAA08BD6A8D}"/>
                    </a:ext>
                  </a:extLst>
                </p:cNvPr>
                <p:cNvSpPr txBox="1"/>
                <p:nvPr/>
              </p:nvSpPr>
              <p:spPr>
                <a:xfrm>
                  <a:off x="4973686" y="9517930"/>
                  <a:ext cx="82396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15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3" name="object 114">
                  <a:extLst>
                    <a:ext uri="{FF2B5EF4-FFF2-40B4-BE49-F238E27FC236}">
                      <a16:creationId xmlns:a16="http://schemas.microsoft.com/office/drawing/2014/main" id="{CEAA5BF8-ACAA-0F76-00B7-385941D3140F}"/>
                    </a:ext>
                  </a:extLst>
                </p:cNvPr>
                <p:cNvSpPr txBox="1"/>
                <p:nvPr/>
              </p:nvSpPr>
              <p:spPr>
                <a:xfrm>
                  <a:off x="5021486" y="9610160"/>
                  <a:ext cx="455855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  <a:tabLst>
                      <a:tab pos="211454" algn="l"/>
                    </a:tabLst>
                  </a:pPr>
                  <a:r>
                    <a:rPr sz="700" spc="-5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0</a:t>
                  </a:r>
                  <a:r>
                    <a:rPr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	</a:t>
                  </a:r>
                  <a:r>
                    <a:rPr lang="en-US" sz="700" dirty="0">
                      <a:solidFill>
                        <a:srgbClr val="585656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          </a:t>
                  </a: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10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4" name="object 115">
                  <a:extLst>
                    <a:ext uri="{FF2B5EF4-FFF2-40B4-BE49-F238E27FC236}">
                      <a16:creationId xmlns:a16="http://schemas.microsoft.com/office/drawing/2014/main" id="{B6C94AB1-D4E9-5832-C231-85ED80C240ED}"/>
                    </a:ext>
                  </a:extLst>
                </p:cNvPr>
                <p:cNvSpPr txBox="1"/>
                <p:nvPr/>
              </p:nvSpPr>
              <p:spPr>
                <a:xfrm>
                  <a:off x="5711212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20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5" name="object 116">
                  <a:extLst>
                    <a:ext uri="{FF2B5EF4-FFF2-40B4-BE49-F238E27FC236}">
                      <a16:creationId xmlns:a16="http://schemas.microsoft.com/office/drawing/2014/main" id="{6C00FDC3-0A67-8641-048D-5EFD27083734}"/>
                    </a:ext>
                  </a:extLst>
                </p:cNvPr>
                <p:cNvSpPr txBox="1"/>
                <p:nvPr/>
              </p:nvSpPr>
              <p:spPr>
                <a:xfrm>
                  <a:off x="6065209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30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6" name="object 117">
                  <a:extLst>
                    <a:ext uri="{FF2B5EF4-FFF2-40B4-BE49-F238E27FC236}">
                      <a16:creationId xmlns:a16="http://schemas.microsoft.com/office/drawing/2014/main" id="{AF8763CC-ED34-6934-044C-756A206FABCF}"/>
                    </a:ext>
                  </a:extLst>
                </p:cNvPr>
                <p:cNvSpPr txBox="1"/>
                <p:nvPr/>
              </p:nvSpPr>
              <p:spPr>
                <a:xfrm>
                  <a:off x="6419278" y="9615616"/>
                  <a:ext cx="119849" cy="114893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40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5567" name="object 118">
                  <a:extLst>
                    <a:ext uri="{FF2B5EF4-FFF2-40B4-BE49-F238E27FC236}">
                      <a16:creationId xmlns:a16="http://schemas.microsoft.com/office/drawing/2014/main" id="{4A3A99C7-AF66-C559-5593-480276E60E55}"/>
                    </a:ext>
                  </a:extLst>
                </p:cNvPr>
                <p:cNvSpPr txBox="1"/>
                <p:nvPr/>
              </p:nvSpPr>
              <p:spPr>
                <a:xfrm>
                  <a:off x="6773347" y="9615616"/>
                  <a:ext cx="119849" cy="125596"/>
                </a:xfrm>
                <a:prstGeom prst="rect">
                  <a:avLst/>
                </a:prstGeom>
              </p:spPr>
              <p:txBody>
                <a:bodyPr vert="horz" wrap="square" lIns="0" tIns="16510" rIns="0" bIns="0" rtlCol="0">
                  <a:spAutoFit/>
                </a:bodyPr>
                <a:lstStyle/>
                <a:p>
                  <a:pPr marL="12700">
                    <a:lnSpc>
                      <a:spcPct val="100000"/>
                    </a:lnSpc>
                    <a:spcBef>
                      <a:spcPts val="130"/>
                    </a:spcBef>
                  </a:pPr>
                  <a:r>
                    <a:rPr lang="en-US" sz="700" spc="-25" dirty="0">
                      <a:solidFill>
                        <a:srgbClr val="3D3939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45</a:t>
                  </a:r>
                  <a:endParaRPr sz="7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</p:grpSp>
        <p:sp>
          <p:nvSpPr>
            <p:cNvPr id="5548" name="TextBox 5547">
              <a:extLst>
                <a:ext uri="{FF2B5EF4-FFF2-40B4-BE49-F238E27FC236}">
                  <a16:creationId xmlns:a16="http://schemas.microsoft.com/office/drawing/2014/main" id="{17B9577C-92E3-7DA8-43AE-8CEAE1FB8374}"/>
                </a:ext>
              </a:extLst>
            </p:cNvPr>
            <p:cNvSpPr txBox="1"/>
            <p:nvPr/>
          </p:nvSpPr>
          <p:spPr>
            <a:xfrm>
              <a:off x="5602627" y="9802783"/>
              <a:ext cx="57900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Voltage(V)</a:t>
              </a:r>
              <a:endParaRPr lang="en-AE" sz="1600" dirty="0"/>
            </a:p>
          </p:txBody>
        </p:sp>
        <p:sp>
          <p:nvSpPr>
            <p:cNvPr id="5549" name="TextBox 5548">
              <a:extLst>
                <a:ext uri="{FF2B5EF4-FFF2-40B4-BE49-F238E27FC236}">
                  <a16:creationId xmlns:a16="http://schemas.microsoft.com/office/drawing/2014/main" id="{3462F312-D8C2-A25D-08FF-371892A0DA28}"/>
                </a:ext>
              </a:extLst>
            </p:cNvPr>
            <p:cNvSpPr txBox="1"/>
            <p:nvPr/>
          </p:nvSpPr>
          <p:spPr>
            <a:xfrm rot="16200000">
              <a:off x="4341527" y="8848637"/>
              <a:ext cx="577402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b="1" dirty="0">
                  <a:solidFill>
                    <a:srgbClr val="58565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Current(A)</a:t>
              </a:r>
              <a:endParaRPr lang="en-AE" sz="1600" dirty="0"/>
            </a:p>
          </p:txBody>
        </p:sp>
      </p:grpSp>
      <p:sp>
        <p:nvSpPr>
          <p:cNvPr id="5591" name="object 62">
            <a:extLst>
              <a:ext uri="{FF2B5EF4-FFF2-40B4-BE49-F238E27FC236}">
                <a16:creationId xmlns:a16="http://schemas.microsoft.com/office/drawing/2014/main" id="{314DB6F9-35A4-D87D-9456-C27D32E2979D}"/>
              </a:ext>
            </a:extLst>
          </p:cNvPr>
          <p:cNvSpPr txBox="1"/>
          <p:nvPr/>
        </p:nvSpPr>
        <p:spPr>
          <a:xfrm>
            <a:off x="5137852" y="6434164"/>
            <a:ext cx="147720" cy="123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700" spc="-25" dirty="0">
                <a:solidFill>
                  <a:srgbClr val="58565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sz="7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72" name="object 7386">
            <a:extLst>
              <a:ext uri="{FF2B5EF4-FFF2-40B4-BE49-F238E27FC236}">
                <a16:creationId xmlns:a16="http://schemas.microsoft.com/office/drawing/2014/main" id="{56CAA0C3-8939-7E12-426E-8E8CE21E69AC}"/>
              </a:ext>
            </a:extLst>
          </p:cNvPr>
          <p:cNvSpPr txBox="1"/>
          <p:nvPr/>
        </p:nvSpPr>
        <p:spPr>
          <a:xfrm>
            <a:off x="3621963" y="7469278"/>
            <a:ext cx="920617" cy="751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C-Mounting</a:t>
            </a:r>
            <a:r>
              <a:rPr lang="en-US" sz="500" b="1" dirty="0">
                <a:solidFill>
                  <a:srgbClr val="0501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Hole 4 No’s </a:t>
            </a:r>
            <a:endParaRPr sz="5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973" name="Picture 4972">
            <a:extLst>
              <a:ext uri="{FF2B5EF4-FFF2-40B4-BE49-F238E27FC236}">
                <a16:creationId xmlns:a16="http://schemas.microsoft.com/office/drawing/2014/main" id="{8A2C7E12-523B-9A00-19C8-977D26F205DE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701272" y="7548690"/>
            <a:ext cx="762000" cy="675045"/>
          </a:xfrm>
          <a:prstGeom prst="rect">
            <a:avLst/>
          </a:prstGeom>
        </p:spPr>
      </p:pic>
      <p:pic>
        <p:nvPicPr>
          <p:cNvPr id="4974" name="Picture 4973">
            <a:extLst>
              <a:ext uri="{FF2B5EF4-FFF2-40B4-BE49-F238E27FC236}">
                <a16:creationId xmlns:a16="http://schemas.microsoft.com/office/drawing/2014/main" id="{0A668A74-EDA5-5593-F7E0-3B36D2955223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694899" y="8340457"/>
            <a:ext cx="918025" cy="794491"/>
          </a:xfrm>
          <a:prstGeom prst="rect">
            <a:avLst/>
          </a:prstGeom>
        </p:spPr>
      </p:pic>
      <p:sp>
        <p:nvSpPr>
          <p:cNvPr id="4975" name="object 7386">
            <a:extLst>
              <a:ext uri="{FF2B5EF4-FFF2-40B4-BE49-F238E27FC236}">
                <a16:creationId xmlns:a16="http://schemas.microsoft.com/office/drawing/2014/main" id="{B0AC637A-56B8-F1A8-67AF-494C987DD6BB}"/>
              </a:ext>
            </a:extLst>
          </p:cNvPr>
          <p:cNvSpPr txBox="1"/>
          <p:nvPr/>
        </p:nvSpPr>
        <p:spPr>
          <a:xfrm>
            <a:off x="3737103" y="8276188"/>
            <a:ext cx="690335" cy="145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en-US" sz="500" dirty="0">
                <a:solidFill>
                  <a:srgbClr val="0501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B-Mounting Hole 8 No’s </a:t>
            </a:r>
            <a:endParaRPr sz="5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08564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4070</TotalTime>
  <Words>1068</Words>
  <Application>Microsoft Office PowerPoint</Application>
  <PresentationFormat>Custom</PresentationFormat>
  <Paragraphs>333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Arial</vt:lpstr>
      <vt:lpstr>Arial MT</vt:lpstr>
      <vt:lpstr>Calibri</vt:lpstr>
      <vt:lpstr>Candara</vt:lpstr>
      <vt:lpstr>Gill Sans MT</vt:lpstr>
      <vt:lpstr>Saira SemiCondensed</vt:lpstr>
      <vt:lpstr>Segoe UI</vt:lpstr>
      <vt:lpstr>Tahoma</vt:lpstr>
      <vt:lpstr>Verdana</vt:lpstr>
      <vt:lpstr>Parcel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Jyothi prasad</dc:creator>
  <cp:lastModifiedBy>Jyothi prasad</cp:lastModifiedBy>
  <cp:revision>51</cp:revision>
  <cp:lastPrinted>2023-08-05T13:06:26Z</cp:lastPrinted>
  <dcterms:created xsi:type="dcterms:W3CDTF">2023-08-04T12:38:08Z</dcterms:created>
  <dcterms:modified xsi:type="dcterms:W3CDTF">2025-05-29T08:41:02Z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2022-07-08T00:00:00Z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2023-08-04T00:00:00Z</vt:filetime>
  </property>
  <property fmtid="{D5CDD505-2E9C-101B-9397-08002B2CF9AE}" pid="5" name="Producer">
    <vt:lpwstr>Adobe PDF library 16.03</vt:lpwstr>
  </property>
</Properties>
</file>