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2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87" d="100"/>
          <a:sy n="87" d="100"/>
        </p:scale>
        <p:origin x="764" y="-2980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19" r="24619"/>
          <a:stretch/>
        </p:blipFill>
        <p:spPr>
          <a:xfrm>
            <a:off x="4540250" y="61625"/>
            <a:ext cx="2579703" cy="4001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ABS-132GGS-G12R</a:t>
            </a:r>
          </a:p>
          <a:p>
            <a:r>
              <a:rPr lang="en-US" dirty="0">
                <a:solidFill>
                  <a:schemeClr val="bg1"/>
                </a:solidFill>
              </a:rPr>
              <a:t>610W – 630W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Glass/Glass-Silver Frame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AE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23.30%.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61903" y="9295488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38091" y="9181658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630W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305621" y="226008"/>
            <a:ext cx="2863030" cy="7798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330C099-A6AE-626E-B67F-B1FB129766F0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7444" y="9245612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41D654-F835-E745-84D6-29D14C8F16E5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04AAA2-5041-D04E-87BA-123EC8A2F5BD}"/>
              </a:ext>
            </a:extLst>
          </p:cNvPr>
          <p:cNvSpPr txBox="1"/>
          <p:nvPr/>
        </p:nvSpPr>
        <p:spPr>
          <a:xfrm>
            <a:off x="210828" y="9761542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ABS-132GGS-G12R-610-630W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88705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ABS-132GGS-G12R-610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456.0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44.27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37.88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12.08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22.56%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ABS-132GGS-G12R-615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459.7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44.38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37.96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12.67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12.16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22.75%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ABS-132GGS-G12R-620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463.4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44.47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38.04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12.23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22.93%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ABS-132GGS-G12R-625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467.2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44.58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12.73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12.29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23.12%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ABS-132GGS-G12R-630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470.9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44.63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12.76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12.33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pic>
        <p:nvPicPr>
          <p:cNvPr id="10" name="object 84">
            <a:extLst>
              <a:ext uri="{FF2B5EF4-FFF2-40B4-BE49-F238E27FC236}">
                <a16:creationId xmlns:a16="http://schemas.microsoft.com/office/drawing/2014/main" id="{4328AE01-D7B4-DA0A-C5F2-E18BF9617B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96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FC934-2600-595D-0659-071059411DBF}"/>
              </a:ext>
            </a:extLst>
          </p:cNvPr>
          <p:cNvSpPr txBox="1"/>
          <p:nvPr/>
        </p:nvSpPr>
        <p:spPr>
          <a:xfrm>
            <a:off x="0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BI-FACIAL OUTPUT-BACKSIDE POWER GAIN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EAAC95-2EF4-0E28-BA6D-DCAC1E43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89970"/>
              </p:ext>
            </p:extLst>
          </p:nvPr>
        </p:nvGraphicFramePr>
        <p:xfrm>
          <a:off x="106670" y="3086171"/>
          <a:ext cx="4974677" cy="160864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33180">
                  <a:extLst>
                    <a:ext uri="{9D8B030D-6E8A-4147-A177-3AD203B41FA5}">
                      <a16:colId xmlns:a16="http://schemas.microsoft.com/office/drawing/2014/main" val="1461228027"/>
                    </a:ext>
                  </a:extLst>
                </a:gridCol>
                <a:gridCol w="436377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85731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833208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</a:tblGrid>
              <a:tr h="299721">
                <a:tc grid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ABS-132GGS-G12R-610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ABS-132GGS-G12R-615</a:t>
                      </a:r>
                      <a:endParaRPr lang="nl-NL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ABS-132GGS-G12R-620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ABS-132GGS-G12R-625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ABS-132GGS-G12R-630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22347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7610066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27.08%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27.96%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228459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26091"/>
              </p:ext>
            </p:extLst>
          </p:nvPr>
        </p:nvGraphicFramePr>
        <p:xfrm>
          <a:off x="87353" y="5123154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 x 105 mm G12R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32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2384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134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( 93.85”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44.64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33 kg / 72.75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2.0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2.0 mm Semi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Tempered Glass with Glaze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720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232221" y="7518419"/>
            <a:ext cx="1186400" cy="2473306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9783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2384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390255" y="913213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4146995" y="920608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grpSp>
        <p:nvGrpSpPr>
          <p:cNvPr id="4972" name="Group 4971">
            <a:extLst>
              <a:ext uri="{FF2B5EF4-FFF2-40B4-BE49-F238E27FC236}">
                <a16:creationId xmlns:a16="http://schemas.microsoft.com/office/drawing/2014/main" id="{13A928D6-5C30-92A7-9D39-32ED85125A68}"/>
              </a:ext>
            </a:extLst>
          </p:cNvPr>
          <p:cNvGrpSpPr/>
          <p:nvPr/>
        </p:nvGrpSpPr>
        <p:grpSpPr>
          <a:xfrm>
            <a:off x="4977940" y="8112086"/>
            <a:ext cx="2762711" cy="1844739"/>
            <a:chOff x="4530200" y="7830900"/>
            <a:chExt cx="2760171" cy="2171938"/>
          </a:xfrm>
        </p:grpSpPr>
        <p:sp>
          <p:nvSpPr>
            <p:cNvPr id="4973" name="object 76">
              <a:extLst>
                <a:ext uri="{FF2B5EF4-FFF2-40B4-BE49-F238E27FC236}">
                  <a16:creationId xmlns:a16="http://schemas.microsoft.com/office/drawing/2014/main" id="{4E97C878-664A-4B2A-1ABA-39238783C44E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974" name="Group 4973">
              <a:extLst>
                <a:ext uri="{FF2B5EF4-FFF2-40B4-BE49-F238E27FC236}">
                  <a16:creationId xmlns:a16="http://schemas.microsoft.com/office/drawing/2014/main" id="{CAAF1904-AE4C-4490-7A2C-99D026F5D8D0}"/>
                </a:ext>
              </a:extLst>
            </p:cNvPr>
            <p:cNvGrpSpPr/>
            <p:nvPr/>
          </p:nvGrpSpPr>
          <p:grpSpPr>
            <a:xfrm>
              <a:off x="4662189" y="8090061"/>
              <a:ext cx="2478875" cy="1806120"/>
              <a:chOff x="4931618" y="8184082"/>
              <a:chExt cx="2179969" cy="1676938"/>
            </a:xfrm>
          </p:grpSpPr>
          <p:sp>
            <p:nvSpPr>
              <p:cNvPr id="4977" name="object 94">
                <a:extLst>
                  <a:ext uri="{FF2B5EF4-FFF2-40B4-BE49-F238E27FC236}">
                    <a16:creationId xmlns:a16="http://schemas.microsoft.com/office/drawing/2014/main" id="{B3A33C21-2450-7A44-2B19-89B13CDA31C2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978" name="Group 4977">
                <a:extLst>
                  <a:ext uri="{FF2B5EF4-FFF2-40B4-BE49-F238E27FC236}">
                    <a16:creationId xmlns:a16="http://schemas.microsoft.com/office/drawing/2014/main" id="{CBA32B2C-2867-F4D2-A9CB-51943C42DE25}"/>
                  </a:ext>
                </a:extLst>
              </p:cNvPr>
              <p:cNvGrpSpPr/>
              <p:nvPr/>
            </p:nvGrpSpPr>
            <p:grpSpPr>
              <a:xfrm>
                <a:off x="4938712" y="8220811"/>
                <a:ext cx="2172875" cy="1640209"/>
                <a:chOff x="4935407" y="8220810"/>
                <a:chExt cx="2006855" cy="1514946"/>
              </a:xfrm>
            </p:grpSpPr>
            <p:sp>
              <p:nvSpPr>
                <p:cNvPr id="4979" name="object 79">
                  <a:extLst>
                    <a:ext uri="{FF2B5EF4-FFF2-40B4-BE49-F238E27FC236}">
                      <a16:creationId xmlns:a16="http://schemas.microsoft.com/office/drawing/2014/main" id="{174C2AF2-5C96-E914-1791-DD5742B9B333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0" name="object 80">
                  <a:extLst>
                    <a:ext uri="{FF2B5EF4-FFF2-40B4-BE49-F238E27FC236}">
                      <a16:creationId xmlns:a16="http://schemas.microsoft.com/office/drawing/2014/main" id="{127E7CAA-6ACA-AFB7-F3D1-ED1A6A959978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1" name="object 81">
                  <a:extLst>
                    <a:ext uri="{FF2B5EF4-FFF2-40B4-BE49-F238E27FC236}">
                      <a16:creationId xmlns:a16="http://schemas.microsoft.com/office/drawing/2014/main" id="{BD37EC27-0C1F-7C5A-FDB6-942FF7E59833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011" name="object 82">
                    <a:extLst>
                      <a:ext uri="{FF2B5EF4-FFF2-40B4-BE49-F238E27FC236}">
                        <a16:creationId xmlns:a16="http://schemas.microsoft.com/office/drawing/2014/main" id="{2ECEE407-C5E3-9D1A-1B39-BFC020F4416E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2" name="object 83">
                    <a:extLst>
                      <a:ext uri="{FF2B5EF4-FFF2-40B4-BE49-F238E27FC236}">
                        <a16:creationId xmlns:a16="http://schemas.microsoft.com/office/drawing/2014/main" id="{5DDBB193-A920-E8E0-7A9D-CBE117EF8FD7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3" name="object 84">
                    <a:extLst>
                      <a:ext uri="{FF2B5EF4-FFF2-40B4-BE49-F238E27FC236}">
                        <a16:creationId xmlns:a16="http://schemas.microsoft.com/office/drawing/2014/main" id="{9F614849-113A-48EA-2BB6-A610D0F1E39F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4" name="object 85">
                    <a:extLst>
                      <a:ext uri="{FF2B5EF4-FFF2-40B4-BE49-F238E27FC236}">
                        <a16:creationId xmlns:a16="http://schemas.microsoft.com/office/drawing/2014/main" id="{C63209B7-2C52-510F-FC1B-BEBD06E260C7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5" name="object 86">
                    <a:extLst>
                      <a:ext uri="{FF2B5EF4-FFF2-40B4-BE49-F238E27FC236}">
                        <a16:creationId xmlns:a16="http://schemas.microsoft.com/office/drawing/2014/main" id="{A077E9B9-0046-2069-FC89-75EA11A263BE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6" name="object 87">
                    <a:extLst>
                      <a:ext uri="{FF2B5EF4-FFF2-40B4-BE49-F238E27FC236}">
                        <a16:creationId xmlns:a16="http://schemas.microsoft.com/office/drawing/2014/main" id="{231522D2-8BC0-5F29-E2A9-AD4E91112C62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7" name="object 88">
                    <a:extLst>
                      <a:ext uri="{FF2B5EF4-FFF2-40B4-BE49-F238E27FC236}">
                        <a16:creationId xmlns:a16="http://schemas.microsoft.com/office/drawing/2014/main" id="{E787F96D-4160-249B-7E47-8064717A04D6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2" name="object 89">
                  <a:extLst>
                    <a:ext uri="{FF2B5EF4-FFF2-40B4-BE49-F238E27FC236}">
                      <a16:creationId xmlns:a16="http://schemas.microsoft.com/office/drawing/2014/main" id="{E8CAFE84-8C36-84CB-EE73-229CC0BC3A5B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3" name="object 90">
                  <a:extLst>
                    <a:ext uri="{FF2B5EF4-FFF2-40B4-BE49-F238E27FC236}">
                      <a16:creationId xmlns:a16="http://schemas.microsoft.com/office/drawing/2014/main" id="{15B4AEE0-FF53-EBAD-7E10-E3425454D942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4" name="object 91">
                  <a:extLst>
                    <a:ext uri="{FF2B5EF4-FFF2-40B4-BE49-F238E27FC236}">
                      <a16:creationId xmlns:a16="http://schemas.microsoft.com/office/drawing/2014/main" id="{38EAC034-AF30-B14F-69AB-99DACF77ABFB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9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5" name="object 92">
                  <a:extLst>
                    <a:ext uri="{FF2B5EF4-FFF2-40B4-BE49-F238E27FC236}">
                      <a16:creationId xmlns:a16="http://schemas.microsoft.com/office/drawing/2014/main" id="{9D434ACE-AEE5-9893-B68B-CF8BA0FD9F11}"/>
                    </a:ext>
                  </a:extLst>
                </p:cNvPr>
                <p:cNvSpPr txBox="1"/>
                <p:nvPr/>
              </p:nvSpPr>
              <p:spPr>
                <a:xfrm>
                  <a:off x="4935407" y="8617794"/>
                  <a:ext cx="159143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6" name="object 93">
                  <a:extLst>
                    <a:ext uri="{FF2B5EF4-FFF2-40B4-BE49-F238E27FC236}">
                      <a16:creationId xmlns:a16="http://schemas.microsoft.com/office/drawing/2014/main" id="{379D22ED-DB0E-1DBF-2B40-B5DB029E4167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7" name="object 95">
                  <a:extLst>
                    <a:ext uri="{FF2B5EF4-FFF2-40B4-BE49-F238E27FC236}">
                      <a16:creationId xmlns:a16="http://schemas.microsoft.com/office/drawing/2014/main" id="{5568B267-DE66-B2CA-242F-F98983629057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8" name="object 96">
                  <a:extLst>
                    <a:ext uri="{FF2B5EF4-FFF2-40B4-BE49-F238E27FC236}">
                      <a16:creationId xmlns:a16="http://schemas.microsoft.com/office/drawing/2014/main" id="{A15199D6-164C-AD80-473F-9F323C5BE5E2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4995" name="object 97">
                    <a:extLst>
                      <a:ext uri="{FF2B5EF4-FFF2-40B4-BE49-F238E27FC236}">
                        <a16:creationId xmlns:a16="http://schemas.microsoft.com/office/drawing/2014/main" id="{63F403D7-DE1C-49E8-27F1-A0E164E59E5B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20707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6" name="object 98">
                    <a:extLst>
                      <a:ext uri="{FF2B5EF4-FFF2-40B4-BE49-F238E27FC236}">
                        <a16:creationId xmlns:a16="http://schemas.microsoft.com/office/drawing/2014/main" id="{6E34EA34-37F2-F526-5E3E-1B5B2E64E1D9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7" name="object 99">
                    <a:extLst>
                      <a:ext uri="{FF2B5EF4-FFF2-40B4-BE49-F238E27FC236}">
                        <a16:creationId xmlns:a16="http://schemas.microsoft.com/office/drawing/2014/main" id="{28A941D4-9E05-B97C-54A9-E57982075EDE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8" name="object 100">
                    <a:extLst>
                      <a:ext uri="{FF2B5EF4-FFF2-40B4-BE49-F238E27FC236}">
                        <a16:creationId xmlns:a16="http://schemas.microsoft.com/office/drawing/2014/main" id="{656724F9-D881-7BBE-C793-BD7EC7B8D93E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9" name="object 101">
                    <a:extLst>
                      <a:ext uri="{FF2B5EF4-FFF2-40B4-BE49-F238E27FC236}">
                        <a16:creationId xmlns:a16="http://schemas.microsoft.com/office/drawing/2014/main" id="{973AF4B8-4613-E5AB-9372-4AF9D377B011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0" name="object 102">
                    <a:extLst>
                      <a:ext uri="{FF2B5EF4-FFF2-40B4-BE49-F238E27FC236}">
                        <a16:creationId xmlns:a16="http://schemas.microsoft.com/office/drawing/2014/main" id="{C0AF8BD2-948E-D4B7-0F78-3594A02C6101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1" name="object 103">
                    <a:extLst>
                      <a:ext uri="{FF2B5EF4-FFF2-40B4-BE49-F238E27FC236}">
                        <a16:creationId xmlns:a16="http://schemas.microsoft.com/office/drawing/2014/main" id="{0D74BEC2-2CBD-DDFD-1863-730CDA4CDD5E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2" name="object 104">
                    <a:extLst>
                      <a:ext uri="{FF2B5EF4-FFF2-40B4-BE49-F238E27FC236}">
                        <a16:creationId xmlns:a16="http://schemas.microsoft.com/office/drawing/2014/main" id="{D5118ED7-1B92-7BDC-B2ED-2099D7882DCD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3" name="object 105">
                    <a:extLst>
                      <a:ext uri="{FF2B5EF4-FFF2-40B4-BE49-F238E27FC236}">
                        <a16:creationId xmlns:a16="http://schemas.microsoft.com/office/drawing/2014/main" id="{E025537C-5C91-5459-7F90-44C757C417A5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4" name="object 106">
                    <a:extLst>
                      <a:ext uri="{FF2B5EF4-FFF2-40B4-BE49-F238E27FC236}">
                        <a16:creationId xmlns:a16="http://schemas.microsoft.com/office/drawing/2014/main" id="{A7D23121-5E60-1FC8-A99B-5B64B24EC023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5" name="object 107">
                    <a:extLst>
                      <a:ext uri="{FF2B5EF4-FFF2-40B4-BE49-F238E27FC236}">
                        <a16:creationId xmlns:a16="http://schemas.microsoft.com/office/drawing/2014/main" id="{1FCCB21A-13FC-B68E-677D-B41B8F0533F4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6" name="object 108">
                    <a:extLst>
                      <a:ext uri="{FF2B5EF4-FFF2-40B4-BE49-F238E27FC236}">
                        <a16:creationId xmlns:a16="http://schemas.microsoft.com/office/drawing/2014/main" id="{4BB1639C-34F1-8155-8702-5BD2B6107A25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7" name="object 109">
                    <a:extLst>
                      <a:ext uri="{FF2B5EF4-FFF2-40B4-BE49-F238E27FC236}">
                        <a16:creationId xmlns:a16="http://schemas.microsoft.com/office/drawing/2014/main" id="{FD6384E5-709C-AB20-1E00-389585E21A1E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8" name="object 110">
                    <a:extLst>
                      <a:ext uri="{FF2B5EF4-FFF2-40B4-BE49-F238E27FC236}">
                        <a16:creationId xmlns:a16="http://schemas.microsoft.com/office/drawing/2014/main" id="{83B876DD-6198-1B59-1DAA-7328CC562284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9" name="object 111">
                    <a:extLst>
                      <a:ext uri="{FF2B5EF4-FFF2-40B4-BE49-F238E27FC236}">
                        <a16:creationId xmlns:a16="http://schemas.microsoft.com/office/drawing/2014/main" id="{4222B1DB-7573-3D85-2CF8-D3651D6FE7BC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0" name="object 112">
                    <a:extLst>
                      <a:ext uri="{FF2B5EF4-FFF2-40B4-BE49-F238E27FC236}">
                        <a16:creationId xmlns:a16="http://schemas.microsoft.com/office/drawing/2014/main" id="{A27B2C0E-2EEB-E1A6-92FD-04DA4742D38D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9" name="object 113">
                  <a:extLst>
                    <a:ext uri="{FF2B5EF4-FFF2-40B4-BE49-F238E27FC236}">
                      <a16:creationId xmlns:a16="http://schemas.microsoft.com/office/drawing/2014/main" id="{AB9BDD93-F811-D684-AD1A-AC64175DC1DB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0" name="object 114">
                  <a:extLst>
                    <a:ext uri="{FF2B5EF4-FFF2-40B4-BE49-F238E27FC236}">
                      <a16:creationId xmlns:a16="http://schemas.microsoft.com/office/drawing/2014/main" id="{ECD8FC07-A191-1459-5C9F-171605C609C8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1" name="object 115">
                  <a:extLst>
                    <a:ext uri="{FF2B5EF4-FFF2-40B4-BE49-F238E27FC236}">
                      <a16:creationId xmlns:a16="http://schemas.microsoft.com/office/drawing/2014/main" id="{7F9A2151-A9F6-0D84-D562-220DA892BC68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2" name="object 116">
                  <a:extLst>
                    <a:ext uri="{FF2B5EF4-FFF2-40B4-BE49-F238E27FC236}">
                      <a16:creationId xmlns:a16="http://schemas.microsoft.com/office/drawing/2014/main" id="{0055D477-25BA-1D69-1AE3-F8F52B0DED37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3" name="object 117">
                  <a:extLst>
                    <a:ext uri="{FF2B5EF4-FFF2-40B4-BE49-F238E27FC236}">
                      <a16:creationId xmlns:a16="http://schemas.microsoft.com/office/drawing/2014/main" id="{6C9EBBF6-BBC5-9660-0E2F-870F4B1288DF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4" name="object 118">
                  <a:extLst>
                    <a:ext uri="{FF2B5EF4-FFF2-40B4-BE49-F238E27FC236}">
                      <a16:creationId xmlns:a16="http://schemas.microsoft.com/office/drawing/2014/main" id="{5F51065E-229E-4F87-8A60-E67D025F8E03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975" name="TextBox 4974">
              <a:extLst>
                <a:ext uri="{FF2B5EF4-FFF2-40B4-BE49-F238E27FC236}">
                  <a16:creationId xmlns:a16="http://schemas.microsoft.com/office/drawing/2014/main" id="{41CD8AFF-1050-35ED-356E-421A07BDB7A1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4976" name="TextBox 4975">
              <a:extLst>
                <a:ext uri="{FF2B5EF4-FFF2-40B4-BE49-F238E27FC236}">
                  <a16:creationId xmlns:a16="http://schemas.microsoft.com/office/drawing/2014/main" id="{358B7342-0EEB-F354-77AA-AB02DCC56017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018" name="Group 5017">
            <a:extLst>
              <a:ext uri="{FF2B5EF4-FFF2-40B4-BE49-F238E27FC236}">
                <a16:creationId xmlns:a16="http://schemas.microsoft.com/office/drawing/2014/main" id="{0BBDD50F-DD4C-5F82-6A50-8E7D24CB476E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5019" name="Group 5018">
              <a:extLst>
                <a:ext uri="{FF2B5EF4-FFF2-40B4-BE49-F238E27FC236}">
                  <a16:creationId xmlns:a16="http://schemas.microsoft.com/office/drawing/2014/main" id="{5FB68A0F-A3E8-5E42-167C-DB602BED93FC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5022" name="object 38">
                <a:extLst>
                  <a:ext uri="{FF2B5EF4-FFF2-40B4-BE49-F238E27FC236}">
                    <a16:creationId xmlns:a16="http://schemas.microsoft.com/office/drawing/2014/main" id="{E42FB71A-217C-0DE4-3C3E-354F58EE4C20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3" name="object 39">
                <a:extLst>
                  <a:ext uri="{FF2B5EF4-FFF2-40B4-BE49-F238E27FC236}">
                    <a16:creationId xmlns:a16="http://schemas.microsoft.com/office/drawing/2014/main" id="{9AC8445B-F3E1-9032-0A12-5DDD896A11F1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4" name="object 40">
                <a:extLst>
                  <a:ext uri="{FF2B5EF4-FFF2-40B4-BE49-F238E27FC236}">
                    <a16:creationId xmlns:a16="http://schemas.microsoft.com/office/drawing/2014/main" id="{D688FF10-0E95-1E6F-FC16-452DD5CD1015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5" name="object 41">
                <a:extLst>
                  <a:ext uri="{FF2B5EF4-FFF2-40B4-BE49-F238E27FC236}">
                    <a16:creationId xmlns:a16="http://schemas.microsoft.com/office/drawing/2014/main" id="{7C21ECC8-340F-DDC7-E92E-EB13E6513E2A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6" name="object 42">
                <a:extLst>
                  <a:ext uri="{FF2B5EF4-FFF2-40B4-BE49-F238E27FC236}">
                    <a16:creationId xmlns:a16="http://schemas.microsoft.com/office/drawing/2014/main" id="{EBAF33AC-819D-CD27-3214-B80933B20ECD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7" name="object 43">
                <a:extLst>
                  <a:ext uri="{FF2B5EF4-FFF2-40B4-BE49-F238E27FC236}">
                    <a16:creationId xmlns:a16="http://schemas.microsoft.com/office/drawing/2014/main" id="{4C885591-0B48-1BEF-329A-8DA04DF7C2AF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28" name="object 44">
                <a:extLst>
                  <a:ext uri="{FF2B5EF4-FFF2-40B4-BE49-F238E27FC236}">
                    <a16:creationId xmlns:a16="http://schemas.microsoft.com/office/drawing/2014/main" id="{E4469E04-58B6-6F3C-3141-0208278CBE6F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047" name="object 45">
                  <a:extLst>
                    <a:ext uri="{FF2B5EF4-FFF2-40B4-BE49-F238E27FC236}">
                      <a16:creationId xmlns:a16="http://schemas.microsoft.com/office/drawing/2014/main" id="{9D35DDFB-7873-096A-5F80-4BAC7023A7B0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8" name="object 46">
                  <a:extLst>
                    <a:ext uri="{FF2B5EF4-FFF2-40B4-BE49-F238E27FC236}">
                      <a16:creationId xmlns:a16="http://schemas.microsoft.com/office/drawing/2014/main" id="{74DE2709-68C7-0853-7473-F640804CE104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9" name="object 47">
                  <a:extLst>
                    <a:ext uri="{FF2B5EF4-FFF2-40B4-BE49-F238E27FC236}">
                      <a16:creationId xmlns:a16="http://schemas.microsoft.com/office/drawing/2014/main" id="{06A46FC1-6F89-4E98-F9C5-D3BCFD28FC84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0" name="object 48">
                  <a:extLst>
                    <a:ext uri="{FF2B5EF4-FFF2-40B4-BE49-F238E27FC236}">
                      <a16:creationId xmlns:a16="http://schemas.microsoft.com/office/drawing/2014/main" id="{87125BDD-E228-B955-76D6-ED0A2BBCEBA8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1" name="object 49">
                  <a:extLst>
                    <a:ext uri="{FF2B5EF4-FFF2-40B4-BE49-F238E27FC236}">
                      <a16:creationId xmlns:a16="http://schemas.microsoft.com/office/drawing/2014/main" id="{4E65FBBC-4DFF-C4BE-FE5D-A7DDA70350BB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2" name="object 50">
                  <a:extLst>
                    <a:ext uri="{FF2B5EF4-FFF2-40B4-BE49-F238E27FC236}">
                      <a16:creationId xmlns:a16="http://schemas.microsoft.com/office/drawing/2014/main" id="{96A76A5D-F697-E254-1663-F3FC68B43917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3" name="object 51">
                  <a:extLst>
                    <a:ext uri="{FF2B5EF4-FFF2-40B4-BE49-F238E27FC236}">
                      <a16:creationId xmlns:a16="http://schemas.microsoft.com/office/drawing/2014/main" id="{4229DE35-7818-32B5-6617-42A032AECC92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4" name="object 52">
                  <a:extLst>
                    <a:ext uri="{FF2B5EF4-FFF2-40B4-BE49-F238E27FC236}">
                      <a16:creationId xmlns:a16="http://schemas.microsoft.com/office/drawing/2014/main" id="{5387B1DC-CD53-0AB0-9F0A-62DAE3804CED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5" name="object 53">
                  <a:extLst>
                    <a:ext uri="{FF2B5EF4-FFF2-40B4-BE49-F238E27FC236}">
                      <a16:creationId xmlns:a16="http://schemas.microsoft.com/office/drawing/2014/main" id="{0B4D5EF1-1AF7-5E23-CF22-99DABC9D52E4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6" name="object 54">
                  <a:extLst>
                    <a:ext uri="{FF2B5EF4-FFF2-40B4-BE49-F238E27FC236}">
                      <a16:creationId xmlns:a16="http://schemas.microsoft.com/office/drawing/2014/main" id="{7C5C3947-3677-8408-E04D-C95A59F28387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7" name="object 55">
                  <a:extLst>
                    <a:ext uri="{FF2B5EF4-FFF2-40B4-BE49-F238E27FC236}">
                      <a16:creationId xmlns:a16="http://schemas.microsoft.com/office/drawing/2014/main" id="{B00F4198-354A-2CDF-2710-9766D78D5BF9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8" name="object 56">
                  <a:extLst>
                    <a:ext uri="{FF2B5EF4-FFF2-40B4-BE49-F238E27FC236}">
                      <a16:creationId xmlns:a16="http://schemas.microsoft.com/office/drawing/2014/main" id="{025E1152-50B8-0321-D2EE-AF6E850A2021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29" name="object 57">
                <a:extLst>
                  <a:ext uri="{FF2B5EF4-FFF2-40B4-BE49-F238E27FC236}">
                    <a16:creationId xmlns:a16="http://schemas.microsoft.com/office/drawing/2014/main" id="{75FF784D-49D6-1731-FF2F-E88C12BC97A9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0" name="object 58">
                <a:extLst>
                  <a:ext uri="{FF2B5EF4-FFF2-40B4-BE49-F238E27FC236}">
                    <a16:creationId xmlns:a16="http://schemas.microsoft.com/office/drawing/2014/main" id="{C91E4A99-28E2-BACB-F68B-A4ACB2533C8C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1" name="object 59">
                <a:extLst>
                  <a:ext uri="{FF2B5EF4-FFF2-40B4-BE49-F238E27FC236}">
                    <a16:creationId xmlns:a16="http://schemas.microsoft.com/office/drawing/2014/main" id="{C7B2C4F6-7042-C8F5-D840-02F72E5E32D5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2" name="object 60">
                <a:extLst>
                  <a:ext uri="{FF2B5EF4-FFF2-40B4-BE49-F238E27FC236}">
                    <a16:creationId xmlns:a16="http://schemas.microsoft.com/office/drawing/2014/main" id="{4C63934B-BE4D-A79A-8D36-FE6843E61EA5}"/>
                  </a:ext>
                </a:extLst>
              </p:cNvPr>
              <p:cNvSpPr txBox="1"/>
              <p:nvPr/>
            </p:nvSpPr>
            <p:spPr>
              <a:xfrm>
                <a:off x="5281588" y="8069979"/>
                <a:ext cx="9095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3" name="object 61">
                <a:extLst>
                  <a:ext uri="{FF2B5EF4-FFF2-40B4-BE49-F238E27FC236}">
                    <a16:creationId xmlns:a16="http://schemas.microsoft.com/office/drawing/2014/main" id="{8948E90F-2D67-02B1-918A-E11B5A82ECE4}"/>
                  </a:ext>
                </a:extLst>
              </p:cNvPr>
              <p:cNvSpPr txBox="1"/>
              <p:nvPr/>
            </p:nvSpPr>
            <p:spPr>
              <a:xfrm>
                <a:off x="5270728" y="7957713"/>
                <a:ext cx="9095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4" name="object 62">
                <a:extLst>
                  <a:ext uri="{FF2B5EF4-FFF2-40B4-BE49-F238E27FC236}">
                    <a16:creationId xmlns:a16="http://schemas.microsoft.com/office/drawing/2014/main" id="{E708017F-CB3E-EBEC-8FAD-46E90A6B9CA3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35" name="object 64">
                <a:extLst>
                  <a:ext uri="{FF2B5EF4-FFF2-40B4-BE49-F238E27FC236}">
                    <a16:creationId xmlns:a16="http://schemas.microsoft.com/office/drawing/2014/main" id="{988F28DC-7819-684B-23E2-088ED4423A1C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041" name="object 65">
                  <a:extLst>
                    <a:ext uri="{FF2B5EF4-FFF2-40B4-BE49-F238E27FC236}">
                      <a16:creationId xmlns:a16="http://schemas.microsoft.com/office/drawing/2014/main" id="{5B310DF2-119D-ACBF-3D50-C1D2E5388AB9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2" name="object 66">
                  <a:extLst>
                    <a:ext uri="{FF2B5EF4-FFF2-40B4-BE49-F238E27FC236}">
                      <a16:creationId xmlns:a16="http://schemas.microsoft.com/office/drawing/2014/main" id="{F24FEA1B-6D25-E213-D2D9-E41A4AACD288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3" name="object 67">
                  <a:extLst>
                    <a:ext uri="{FF2B5EF4-FFF2-40B4-BE49-F238E27FC236}">
                      <a16:creationId xmlns:a16="http://schemas.microsoft.com/office/drawing/2014/main" id="{C3D46F63-E12E-2037-0637-1FE3D540B354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4" name="object 68">
                  <a:extLst>
                    <a:ext uri="{FF2B5EF4-FFF2-40B4-BE49-F238E27FC236}">
                      <a16:creationId xmlns:a16="http://schemas.microsoft.com/office/drawing/2014/main" id="{5E861EB3-B911-82F2-C458-B302B08426E1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5" name="object 69">
                  <a:extLst>
                    <a:ext uri="{FF2B5EF4-FFF2-40B4-BE49-F238E27FC236}">
                      <a16:creationId xmlns:a16="http://schemas.microsoft.com/office/drawing/2014/main" id="{5E9092FD-C8CB-F28B-3378-F7E615AA8F4A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6" name="object 70">
                  <a:extLst>
                    <a:ext uri="{FF2B5EF4-FFF2-40B4-BE49-F238E27FC236}">
                      <a16:creationId xmlns:a16="http://schemas.microsoft.com/office/drawing/2014/main" id="{ADD6DFF8-7087-08E2-686D-39BAA2E04952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36" name="object 71">
                <a:extLst>
                  <a:ext uri="{FF2B5EF4-FFF2-40B4-BE49-F238E27FC236}">
                    <a16:creationId xmlns:a16="http://schemas.microsoft.com/office/drawing/2014/main" id="{BBAC5E5E-C26C-A5F7-151A-AC0FEF2996DA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7" name="object 72">
                <a:extLst>
                  <a:ext uri="{FF2B5EF4-FFF2-40B4-BE49-F238E27FC236}">
                    <a16:creationId xmlns:a16="http://schemas.microsoft.com/office/drawing/2014/main" id="{242ED4A1-E737-A86A-0F91-D9C3361318FB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8" name="object 73">
                <a:extLst>
                  <a:ext uri="{FF2B5EF4-FFF2-40B4-BE49-F238E27FC236}">
                    <a16:creationId xmlns:a16="http://schemas.microsoft.com/office/drawing/2014/main" id="{20542697-B3EF-FCC8-68B8-710FD55F4933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9" name="object 74">
                <a:extLst>
                  <a:ext uri="{FF2B5EF4-FFF2-40B4-BE49-F238E27FC236}">
                    <a16:creationId xmlns:a16="http://schemas.microsoft.com/office/drawing/2014/main" id="{AC4ACD49-1CCA-0DA4-FC01-F9E819B39E0C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0" name="object 75">
                <a:extLst>
                  <a:ext uri="{FF2B5EF4-FFF2-40B4-BE49-F238E27FC236}">
                    <a16:creationId xmlns:a16="http://schemas.microsoft.com/office/drawing/2014/main" id="{90B37EBE-063B-B109-5C83-8EACE9A412C9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20" name="TextBox 5019">
              <a:extLst>
                <a:ext uri="{FF2B5EF4-FFF2-40B4-BE49-F238E27FC236}">
                  <a16:creationId xmlns:a16="http://schemas.microsoft.com/office/drawing/2014/main" id="{A6F119EE-AA9F-685B-F427-AAF86A59DC8C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21" name="TextBox 5020">
              <a:extLst>
                <a:ext uri="{FF2B5EF4-FFF2-40B4-BE49-F238E27FC236}">
                  <a16:creationId xmlns:a16="http://schemas.microsoft.com/office/drawing/2014/main" id="{F9A9EDE4-B8B6-915F-EF40-8311BECC6B2A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18015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01698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47788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64759" y="475620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713246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9592" y="7117351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0A541-262A-5E0D-7395-853C7F23021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612924" y="61700"/>
            <a:ext cx="2863030" cy="779852"/>
          </a:xfrm>
          <a:prstGeom prst="rect">
            <a:avLst/>
          </a:prstGeom>
        </p:spPr>
      </p:pic>
      <p:sp>
        <p:nvSpPr>
          <p:cNvPr id="12" name="object 7386">
            <a:extLst>
              <a:ext uri="{FF2B5EF4-FFF2-40B4-BE49-F238E27FC236}">
                <a16:creationId xmlns:a16="http://schemas.microsoft.com/office/drawing/2014/main" id="{77601890-2E36-2409-2BCB-242D35AFC8C8}"/>
              </a:ext>
            </a:extLst>
          </p:cNvPr>
          <p:cNvSpPr txBox="1"/>
          <p:nvPr/>
        </p:nvSpPr>
        <p:spPr>
          <a:xfrm>
            <a:off x="3621963" y="7469278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9DB36B-5CE8-84C0-E59C-C034F14D9B6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1272" y="7548690"/>
            <a:ext cx="762000" cy="675045"/>
          </a:xfrm>
          <a:prstGeom prst="rect">
            <a:avLst/>
          </a:prstGeom>
        </p:spPr>
      </p:pic>
      <p:sp>
        <p:nvSpPr>
          <p:cNvPr id="4971" name="object 7386">
            <a:extLst>
              <a:ext uri="{FF2B5EF4-FFF2-40B4-BE49-F238E27FC236}">
                <a16:creationId xmlns:a16="http://schemas.microsoft.com/office/drawing/2014/main" id="{56ADFC7C-6245-F41A-AFE0-1EC30B5A45BC}"/>
              </a:ext>
            </a:extLst>
          </p:cNvPr>
          <p:cNvSpPr txBox="1"/>
          <p:nvPr/>
        </p:nvSpPr>
        <p:spPr>
          <a:xfrm>
            <a:off x="3737103" y="8276188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242" name="Picture 5241">
            <a:extLst>
              <a:ext uri="{FF2B5EF4-FFF2-40B4-BE49-F238E27FC236}">
                <a16:creationId xmlns:a16="http://schemas.microsoft.com/office/drawing/2014/main" id="{879651B4-AE5E-6DAA-A2D6-5295C8B4AE4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4899" y="8276188"/>
            <a:ext cx="918025" cy="794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59B861-C43B-87D3-CB7F-807A4ECBE0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6298" y="7545751"/>
            <a:ext cx="995152" cy="2069009"/>
          </a:xfrm>
          <a:prstGeom prst="rect">
            <a:avLst/>
          </a:prstGeom>
        </p:spPr>
      </p:pic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1679629" y="7363055"/>
            <a:ext cx="1641421" cy="2631124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79686" y="8337286"/>
                <a:ext cx="97957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4275</TotalTime>
  <Words>1065</Words>
  <Application>Microsoft Office PowerPoint</Application>
  <PresentationFormat>Custom</PresentationFormat>
  <Paragraphs>331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112</cp:revision>
  <cp:lastPrinted>2023-08-05T13:06:26Z</cp:lastPrinted>
  <dcterms:created xsi:type="dcterms:W3CDTF">2023-08-04T12:38:08Z</dcterms:created>
  <dcterms:modified xsi:type="dcterms:W3CDTF">2025-05-29T07:36:09Z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