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2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124" d="100"/>
          <a:sy n="124" d="100"/>
        </p:scale>
        <p:origin x="-156" y="-4864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54" t="5708" r="4084" b="4239"/>
          <a:stretch/>
        </p:blipFill>
        <p:spPr>
          <a:xfrm>
            <a:off x="4250554" y="4912"/>
            <a:ext cx="3041948" cy="4131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ABS-132GGS-M10</a:t>
            </a:r>
          </a:p>
          <a:p>
            <a:r>
              <a:rPr lang="en-US" dirty="0">
                <a:solidFill>
                  <a:schemeClr val="bg1"/>
                </a:solidFill>
              </a:rPr>
              <a:t>535W – 555W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Glass/Glass-Silver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23.43%.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01235" y="9287340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58480" y="9177927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23.4%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555W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305621" y="226008"/>
            <a:ext cx="2863030" cy="7798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791C9F-083C-91C1-6CD1-23BF2A541048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7444" y="9245612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F7BDAE9-774F-DA6C-21C7-8B0030F04B4A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DA9DECD-8BC7-C1FB-47E9-D9859A0B14C6}"/>
              </a:ext>
            </a:extLst>
          </p:cNvPr>
          <p:cNvSpPr txBox="1"/>
          <p:nvPr/>
        </p:nvSpPr>
        <p:spPr>
          <a:xfrm>
            <a:off x="210828" y="9761542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ABS-132GGS-M10-535-555W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14454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ABS-132GGS-M10-535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399.9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44.43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38.01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22.58%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ABS-132GGS-M10-540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403.6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44.59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22.80%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ABS-132GGS-M10-545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407.4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38.23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23.01%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ABS-132GGS-M10-550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411.1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44.79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41.07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23.22%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ABS-132GGS-M10-555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414.9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44.90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41.18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38.42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23.43%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15794"/>
              </p:ext>
            </p:extLst>
          </p:nvPr>
        </p:nvGraphicFramePr>
        <p:xfrm>
          <a:off x="106670" y="3086171"/>
          <a:ext cx="4974677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3180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3637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5731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33208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ABS-132GGS-M10-535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ABS-132GGS-M10-540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ABS-132GGS-M10-545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ABS-132GGS-M10-550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ABS-132GGS-M10-555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25.77%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26.94%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29.29%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98151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32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2089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( 82.24”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29 kg / 63.93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2.0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2.0 mm Semi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Tempered Glass with Glaze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792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273050" y="7513203"/>
            <a:ext cx="1262600" cy="2519822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2089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61320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713246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0A541-262A-5E0D-7395-853C7F23021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612924" y="61700"/>
            <a:ext cx="2863030" cy="779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DBC1D6-54CD-981F-F81B-BF15DFC4C9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8950" y="7566024"/>
            <a:ext cx="1035695" cy="2099904"/>
          </a:xfrm>
          <a:prstGeom prst="rect">
            <a:avLst/>
          </a:prstGeom>
        </p:spPr>
      </p:pic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739450" y="7377999"/>
            <a:ext cx="1663357" cy="2641299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2" name="object 62">
            <a:extLst>
              <a:ext uri="{FF2B5EF4-FFF2-40B4-BE49-F238E27FC236}">
                <a16:creationId xmlns:a16="http://schemas.microsoft.com/office/drawing/2014/main" id="{8E66C145-1912-6960-B0CF-CCE3F454F085}"/>
              </a:ext>
            </a:extLst>
          </p:cNvPr>
          <p:cNvSpPr txBox="1"/>
          <p:nvPr/>
        </p:nvSpPr>
        <p:spPr>
          <a:xfrm>
            <a:off x="5143029" y="6409831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49A55-0C92-4B8D-9A4F-B595749D3F51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4971" name="Group 4970">
              <a:extLst>
                <a:ext uri="{FF2B5EF4-FFF2-40B4-BE49-F238E27FC236}">
                  <a16:creationId xmlns:a16="http://schemas.microsoft.com/office/drawing/2014/main" id="{23630874-7D9A-3655-9323-9EC652E06584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5243" name="object 38">
                <a:extLst>
                  <a:ext uri="{FF2B5EF4-FFF2-40B4-BE49-F238E27FC236}">
                    <a16:creationId xmlns:a16="http://schemas.microsoft.com/office/drawing/2014/main" id="{97CB26AA-3E01-8EFD-D46A-A91DED8722A2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39">
                <a:extLst>
                  <a:ext uri="{FF2B5EF4-FFF2-40B4-BE49-F238E27FC236}">
                    <a16:creationId xmlns:a16="http://schemas.microsoft.com/office/drawing/2014/main" id="{BBAAACA3-A658-B086-EF5E-DE55A495F56B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0">
                <a:extLst>
                  <a:ext uri="{FF2B5EF4-FFF2-40B4-BE49-F238E27FC236}">
                    <a16:creationId xmlns:a16="http://schemas.microsoft.com/office/drawing/2014/main" id="{A80FCAA0-BDD7-F5EF-3142-43CCFF844CEA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41">
                <a:extLst>
                  <a:ext uri="{FF2B5EF4-FFF2-40B4-BE49-F238E27FC236}">
                    <a16:creationId xmlns:a16="http://schemas.microsoft.com/office/drawing/2014/main" id="{E1CB5F22-F8AF-E9B9-B61C-0B6A01566E69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7" name="object 42">
                <a:extLst>
                  <a:ext uri="{FF2B5EF4-FFF2-40B4-BE49-F238E27FC236}">
                    <a16:creationId xmlns:a16="http://schemas.microsoft.com/office/drawing/2014/main" id="{D2CF654A-9A1B-088A-D5BD-4918EDCAD03B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4" name="object 43">
                <a:extLst>
                  <a:ext uri="{FF2B5EF4-FFF2-40B4-BE49-F238E27FC236}">
                    <a16:creationId xmlns:a16="http://schemas.microsoft.com/office/drawing/2014/main" id="{7754990D-1791-4A35-DFF3-8305C17D7AC3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5" name="object 44">
                <a:extLst>
                  <a:ext uri="{FF2B5EF4-FFF2-40B4-BE49-F238E27FC236}">
                    <a16:creationId xmlns:a16="http://schemas.microsoft.com/office/drawing/2014/main" id="{18AF083F-A1C2-C832-852B-FA425EB0A3BE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4" name="object 45">
                  <a:extLst>
                    <a:ext uri="{FF2B5EF4-FFF2-40B4-BE49-F238E27FC236}">
                      <a16:creationId xmlns:a16="http://schemas.microsoft.com/office/drawing/2014/main" id="{1B8CC437-E4BA-9346-689A-D28AEE30458B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6">
                  <a:extLst>
                    <a:ext uri="{FF2B5EF4-FFF2-40B4-BE49-F238E27FC236}">
                      <a16:creationId xmlns:a16="http://schemas.microsoft.com/office/drawing/2014/main" id="{096345EA-1B95-A723-EDFD-83A4F20655F9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47">
                  <a:extLst>
                    <a:ext uri="{FF2B5EF4-FFF2-40B4-BE49-F238E27FC236}">
                      <a16:creationId xmlns:a16="http://schemas.microsoft.com/office/drawing/2014/main" id="{7CC7FC4A-C86A-A069-BF53-203368E87F1A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48">
                  <a:extLst>
                    <a:ext uri="{FF2B5EF4-FFF2-40B4-BE49-F238E27FC236}">
                      <a16:creationId xmlns:a16="http://schemas.microsoft.com/office/drawing/2014/main" id="{61EB6492-A825-5005-A59F-6D7AB8155AFB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49">
                  <a:extLst>
                    <a:ext uri="{FF2B5EF4-FFF2-40B4-BE49-F238E27FC236}">
                      <a16:creationId xmlns:a16="http://schemas.microsoft.com/office/drawing/2014/main" id="{F7F16F59-8ED2-092D-25F0-4FD0F8DE5161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0">
                  <a:extLst>
                    <a:ext uri="{FF2B5EF4-FFF2-40B4-BE49-F238E27FC236}">
                      <a16:creationId xmlns:a16="http://schemas.microsoft.com/office/drawing/2014/main" id="{5E364EFF-0FE1-7D9F-BCF9-7AB568E54D1B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1">
                  <a:extLst>
                    <a:ext uri="{FF2B5EF4-FFF2-40B4-BE49-F238E27FC236}">
                      <a16:creationId xmlns:a16="http://schemas.microsoft.com/office/drawing/2014/main" id="{8FF6C651-42B7-9A34-D1FB-8A3EBFA0360F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2">
                  <a:extLst>
                    <a:ext uri="{FF2B5EF4-FFF2-40B4-BE49-F238E27FC236}">
                      <a16:creationId xmlns:a16="http://schemas.microsoft.com/office/drawing/2014/main" id="{922E79D2-9FCF-5E94-DC8A-B8183F97DC22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3">
                  <a:extLst>
                    <a:ext uri="{FF2B5EF4-FFF2-40B4-BE49-F238E27FC236}">
                      <a16:creationId xmlns:a16="http://schemas.microsoft.com/office/drawing/2014/main" id="{7E03C746-6DAF-A81C-AA4A-FDAF52EB34C6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3" name="object 54">
                  <a:extLst>
                    <a:ext uri="{FF2B5EF4-FFF2-40B4-BE49-F238E27FC236}">
                      <a16:creationId xmlns:a16="http://schemas.microsoft.com/office/drawing/2014/main" id="{1977D6F1-712B-46D8-1682-86C4CF3405D0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4" name="object 55">
                  <a:extLst>
                    <a:ext uri="{FF2B5EF4-FFF2-40B4-BE49-F238E27FC236}">
                      <a16:creationId xmlns:a16="http://schemas.microsoft.com/office/drawing/2014/main" id="{83DAAFCC-80A3-968B-0F2D-1F79A3DF2FB4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5" name="object 56">
                  <a:extLst>
                    <a:ext uri="{FF2B5EF4-FFF2-40B4-BE49-F238E27FC236}">
                      <a16:creationId xmlns:a16="http://schemas.microsoft.com/office/drawing/2014/main" id="{9B710D5A-EF3C-3026-ABA8-9D4340C96C24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6" name="object 57">
                <a:extLst>
                  <a:ext uri="{FF2B5EF4-FFF2-40B4-BE49-F238E27FC236}">
                    <a16:creationId xmlns:a16="http://schemas.microsoft.com/office/drawing/2014/main" id="{2D9DC2C2-0AFA-DE89-64A9-CDE0403A1EFE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58">
                <a:extLst>
                  <a:ext uri="{FF2B5EF4-FFF2-40B4-BE49-F238E27FC236}">
                    <a16:creationId xmlns:a16="http://schemas.microsoft.com/office/drawing/2014/main" id="{DD04753F-5FCC-C3F6-2562-491F4507EBF1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59">
                <a:extLst>
                  <a:ext uri="{FF2B5EF4-FFF2-40B4-BE49-F238E27FC236}">
                    <a16:creationId xmlns:a16="http://schemas.microsoft.com/office/drawing/2014/main" id="{0A3F4831-347B-0796-5CB8-BB2A33FDDE2F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60">
                <a:extLst>
                  <a:ext uri="{FF2B5EF4-FFF2-40B4-BE49-F238E27FC236}">
                    <a16:creationId xmlns:a16="http://schemas.microsoft.com/office/drawing/2014/main" id="{10266C5B-7735-4B47-C8E6-B8B3CB2D4C15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0" name="object 61">
                <a:extLst>
                  <a:ext uri="{FF2B5EF4-FFF2-40B4-BE49-F238E27FC236}">
                    <a16:creationId xmlns:a16="http://schemas.microsoft.com/office/drawing/2014/main" id="{6E2B9EA1-9397-1D39-F575-9CF9D6855D2F}"/>
                  </a:ext>
                </a:extLst>
              </p:cNvPr>
              <p:cNvSpPr txBox="1"/>
              <p:nvPr/>
            </p:nvSpPr>
            <p:spPr>
              <a:xfrm>
                <a:off x="5270729" y="7948185"/>
                <a:ext cx="90950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1" name="object 62">
                <a:extLst>
                  <a:ext uri="{FF2B5EF4-FFF2-40B4-BE49-F238E27FC236}">
                    <a16:creationId xmlns:a16="http://schemas.microsoft.com/office/drawing/2014/main" id="{B5430B9E-B5B4-EE15-8B47-09FC9A44FF3D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22" name="object 64">
                <a:extLst>
                  <a:ext uri="{FF2B5EF4-FFF2-40B4-BE49-F238E27FC236}">
                    <a16:creationId xmlns:a16="http://schemas.microsoft.com/office/drawing/2014/main" id="{A0ECE86C-DC40-FAA3-108D-DB625571BF8D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528" name="object 65">
                  <a:extLst>
                    <a:ext uri="{FF2B5EF4-FFF2-40B4-BE49-F238E27FC236}">
                      <a16:creationId xmlns:a16="http://schemas.microsoft.com/office/drawing/2014/main" id="{02E99B35-30F2-9DEA-B789-4EE9776B9782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6">
                  <a:extLst>
                    <a:ext uri="{FF2B5EF4-FFF2-40B4-BE49-F238E27FC236}">
                      <a16:creationId xmlns:a16="http://schemas.microsoft.com/office/drawing/2014/main" id="{2F360868-6594-66D7-7311-7E60EB10C07F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67">
                  <a:extLst>
                    <a:ext uri="{FF2B5EF4-FFF2-40B4-BE49-F238E27FC236}">
                      <a16:creationId xmlns:a16="http://schemas.microsoft.com/office/drawing/2014/main" id="{810EA2B5-93AF-DB94-7671-AC563D74046E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68">
                  <a:extLst>
                    <a:ext uri="{FF2B5EF4-FFF2-40B4-BE49-F238E27FC236}">
                      <a16:creationId xmlns:a16="http://schemas.microsoft.com/office/drawing/2014/main" id="{F6F23355-3F4E-16A4-1FFE-10B0FD624CB7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69">
                  <a:extLst>
                    <a:ext uri="{FF2B5EF4-FFF2-40B4-BE49-F238E27FC236}">
                      <a16:creationId xmlns:a16="http://schemas.microsoft.com/office/drawing/2014/main" id="{F998D95D-60FC-9048-B333-9C4284E64071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3" name="object 70">
                  <a:extLst>
                    <a:ext uri="{FF2B5EF4-FFF2-40B4-BE49-F238E27FC236}">
                      <a16:creationId xmlns:a16="http://schemas.microsoft.com/office/drawing/2014/main" id="{EFE7B567-D9B9-272F-3D14-E7893C893564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3" name="object 71">
                <a:extLst>
                  <a:ext uri="{FF2B5EF4-FFF2-40B4-BE49-F238E27FC236}">
                    <a16:creationId xmlns:a16="http://schemas.microsoft.com/office/drawing/2014/main" id="{B00E547E-B541-4642-BE84-9BA1506E50B4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2">
                <a:extLst>
                  <a:ext uri="{FF2B5EF4-FFF2-40B4-BE49-F238E27FC236}">
                    <a16:creationId xmlns:a16="http://schemas.microsoft.com/office/drawing/2014/main" id="{BB20FD4B-5345-C6A3-E807-FCBEF066BCE3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5" name="object 73">
                <a:extLst>
                  <a:ext uri="{FF2B5EF4-FFF2-40B4-BE49-F238E27FC236}">
                    <a16:creationId xmlns:a16="http://schemas.microsoft.com/office/drawing/2014/main" id="{229FBA53-9F9F-A624-44E3-8DEFC29D2E31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6" name="object 74">
                <a:extLst>
                  <a:ext uri="{FF2B5EF4-FFF2-40B4-BE49-F238E27FC236}">
                    <a16:creationId xmlns:a16="http://schemas.microsoft.com/office/drawing/2014/main" id="{33B6E3A8-FDEF-B8DF-8083-BF8B42521A71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7" name="object 75">
                <a:extLst>
                  <a:ext uri="{FF2B5EF4-FFF2-40B4-BE49-F238E27FC236}">
                    <a16:creationId xmlns:a16="http://schemas.microsoft.com/office/drawing/2014/main" id="{F2D2E3E7-E398-FA9D-9207-C252D7089C4C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59" name="TextBox 5058">
              <a:extLst>
                <a:ext uri="{FF2B5EF4-FFF2-40B4-BE49-F238E27FC236}">
                  <a16:creationId xmlns:a16="http://schemas.microsoft.com/office/drawing/2014/main" id="{F69946F5-3898-2182-0E29-67E077D1C64C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242" name="TextBox 5241">
              <a:extLst>
                <a:ext uri="{FF2B5EF4-FFF2-40B4-BE49-F238E27FC236}">
                  <a16:creationId xmlns:a16="http://schemas.microsoft.com/office/drawing/2014/main" id="{70C69F20-EAC8-B42A-853A-3C96739AC871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546" name="Group 5545">
            <a:extLst>
              <a:ext uri="{FF2B5EF4-FFF2-40B4-BE49-F238E27FC236}">
                <a16:creationId xmlns:a16="http://schemas.microsoft.com/office/drawing/2014/main" id="{0E6BB64D-C880-AA87-C95E-D97B5D5C5B44}"/>
              </a:ext>
            </a:extLst>
          </p:cNvPr>
          <p:cNvGrpSpPr/>
          <p:nvPr/>
        </p:nvGrpSpPr>
        <p:grpSpPr>
          <a:xfrm>
            <a:off x="5002042" y="8096956"/>
            <a:ext cx="2759525" cy="1844739"/>
            <a:chOff x="4530200" y="7830900"/>
            <a:chExt cx="2760171" cy="2171938"/>
          </a:xfrm>
        </p:grpSpPr>
        <p:sp>
          <p:nvSpPr>
            <p:cNvPr id="5547" name="object 76">
              <a:extLst>
                <a:ext uri="{FF2B5EF4-FFF2-40B4-BE49-F238E27FC236}">
                  <a16:creationId xmlns:a16="http://schemas.microsoft.com/office/drawing/2014/main" id="{51C94FC4-91BB-8B94-D468-47B7A05DD11B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8" name="Group 5547">
              <a:extLst>
                <a:ext uri="{FF2B5EF4-FFF2-40B4-BE49-F238E27FC236}">
                  <a16:creationId xmlns:a16="http://schemas.microsoft.com/office/drawing/2014/main" id="{C1231A7F-0A43-E70B-37E9-22F90B90244F}"/>
                </a:ext>
              </a:extLst>
            </p:cNvPr>
            <p:cNvGrpSpPr/>
            <p:nvPr/>
          </p:nvGrpSpPr>
          <p:grpSpPr>
            <a:xfrm>
              <a:off x="4662189" y="8090060"/>
              <a:ext cx="2478874" cy="1800000"/>
              <a:chOff x="4931618" y="8184082"/>
              <a:chExt cx="2179968" cy="1671256"/>
            </a:xfrm>
          </p:grpSpPr>
          <p:sp>
            <p:nvSpPr>
              <p:cNvPr id="5551" name="object 94">
                <a:extLst>
                  <a:ext uri="{FF2B5EF4-FFF2-40B4-BE49-F238E27FC236}">
                    <a16:creationId xmlns:a16="http://schemas.microsoft.com/office/drawing/2014/main" id="{5840B200-E551-5072-D446-0BEE3D7C5A40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52" name="Group 5551">
                <a:extLst>
                  <a:ext uri="{FF2B5EF4-FFF2-40B4-BE49-F238E27FC236}">
                    <a16:creationId xmlns:a16="http://schemas.microsoft.com/office/drawing/2014/main" id="{9858E9DE-910F-3C3B-B345-714BA329A688}"/>
                  </a:ext>
                </a:extLst>
              </p:cNvPr>
              <p:cNvGrpSpPr/>
              <p:nvPr/>
            </p:nvGrpSpPr>
            <p:grpSpPr>
              <a:xfrm>
                <a:off x="4940305" y="8220810"/>
                <a:ext cx="2171281" cy="1634528"/>
                <a:chOff x="4936879" y="8220810"/>
                <a:chExt cx="2005383" cy="1509699"/>
              </a:xfrm>
            </p:grpSpPr>
            <p:sp>
              <p:nvSpPr>
                <p:cNvPr id="5553" name="object 79">
                  <a:extLst>
                    <a:ext uri="{FF2B5EF4-FFF2-40B4-BE49-F238E27FC236}">
                      <a16:creationId xmlns:a16="http://schemas.microsoft.com/office/drawing/2014/main" id="{FEA6BAA0-3D33-2252-9B2E-664FDFF18778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4" name="object 80">
                  <a:extLst>
                    <a:ext uri="{FF2B5EF4-FFF2-40B4-BE49-F238E27FC236}">
                      <a16:creationId xmlns:a16="http://schemas.microsoft.com/office/drawing/2014/main" id="{F382801D-0060-D1BC-BF36-3521863DF371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5" name="object 81">
                  <a:extLst>
                    <a:ext uri="{FF2B5EF4-FFF2-40B4-BE49-F238E27FC236}">
                      <a16:creationId xmlns:a16="http://schemas.microsoft.com/office/drawing/2014/main" id="{BF9FB198-E7FC-785F-F1BB-011EE2610ACC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5" name="object 82">
                    <a:extLst>
                      <a:ext uri="{FF2B5EF4-FFF2-40B4-BE49-F238E27FC236}">
                        <a16:creationId xmlns:a16="http://schemas.microsoft.com/office/drawing/2014/main" id="{A0C2EC09-2ABA-D55E-365A-7CC761B43E6D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3">
                    <a:extLst>
                      <a:ext uri="{FF2B5EF4-FFF2-40B4-BE49-F238E27FC236}">
                        <a16:creationId xmlns:a16="http://schemas.microsoft.com/office/drawing/2014/main" id="{76A88504-CD41-BF45-A96F-66584BC4AC93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4">
                    <a:extLst>
                      <a:ext uri="{FF2B5EF4-FFF2-40B4-BE49-F238E27FC236}">
                        <a16:creationId xmlns:a16="http://schemas.microsoft.com/office/drawing/2014/main" id="{59E94247-899A-8605-E0C5-4744DA6E4E05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5">
                    <a:extLst>
                      <a:ext uri="{FF2B5EF4-FFF2-40B4-BE49-F238E27FC236}">
                        <a16:creationId xmlns:a16="http://schemas.microsoft.com/office/drawing/2014/main" id="{957160F3-02A2-B4F8-69D8-CF5E275F4579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9" name="object 86">
                    <a:extLst>
                      <a:ext uri="{FF2B5EF4-FFF2-40B4-BE49-F238E27FC236}">
                        <a16:creationId xmlns:a16="http://schemas.microsoft.com/office/drawing/2014/main" id="{5B05F571-5109-76ED-E0C4-441F0E9063D3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0" name="object 87">
                    <a:extLst>
                      <a:ext uri="{FF2B5EF4-FFF2-40B4-BE49-F238E27FC236}">
                        <a16:creationId xmlns:a16="http://schemas.microsoft.com/office/drawing/2014/main" id="{32B88CA1-2859-74EA-B03F-B0717FC38829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1" name="object 88">
                    <a:extLst>
                      <a:ext uri="{FF2B5EF4-FFF2-40B4-BE49-F238E27FC236}">
                        <a16:creationId xmlns:a16="http://schemas.microsoft.com/office/drawing/2014/main" id="{2ED7FFA9-BDB1-5C02-F5B5-8F292A75EEAD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6" name="object 89">
                  <a:extLst>
                    <a:ext uri="{FF2B5EF4-FFF2-40B4-BE49-F238E27FC236}">
                      <a16:creationId xmlns:a16="http://schemas.microsoft.com/office/drawing/2014/main" id="{E8C41F1B-09F7-1E3C-BC30-CEFF9E2424B3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0">
                  <a:extLst>
                    <a:ext uri="{FF2B5EF4-FFF2-40B4-BE49-F238E27FC236}">
                      <a16:creationId xmlns:a16="http://schemas.microsoft.com/office/drawing/2014/main" id="{CAA904B6-C630-768C-8935-9C46E6CEE36F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1">
                  <a:extLst>
                    <a:ext uri="{FF2B5EF4-FFF2-40B4-BE49-F238E27FC236}">
                      <a16:creationId xmlns:a16="http://schemas.microsoft.com/office/drawing/2014/main" id="{A73474BB-E497-FB8D-5F98-4CC802710303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9" name="object 92">
                  <a:extLst>
                    <a:ext uri="{FF2B5EF4-FFF2-40B4-BE49-F238E27FC236}">
                      <a16:creationId xmlns:a16="http://schemas.microsoft.com/office/drawing/2014/main" id="{DA881E9D-C154-0A07-2255-F3606561B9B7}"/>
                    </a:ext>
                  </a:extLst>
                </p:cNvPr>
                <p:cNvSpPr txBox="1"/>
                <p:nvPr/>
              </p:nvSpPr>
              <p:spPr>
                <a:xfrm>
                  <a:off x="4938492" y="8613898"/>
                  <a:ext cx="12000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0" name="object 93">
                  <a:extLst>
                    <a:ext uri="{FF2B5EF4-FFF2-40B4-BE49-F238E27FC236}">
                      <a16:creationId xmlns:a16="http://schemas.microsoft.com/office/drawing/2014/main" id="{F7916D85-D1BE-EEBF-05D0-64CA057D3B17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1" name="object 95">
                  <a:extLst>
                    <a:ext uri="{FF2B5EF4-FFF2-40B4-BE49-F238E27FC236}">
                      <a16:creationId xmlns:a16="http://schemas.microsoft.com/office/drawing/2014/main" id="{BB66C4CF-21F7-6FF1-9242-3695CD5B5E76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62" name="object 96">
                  <a:extLst>
                    <a:ext uri="{FF2B5EF4-FFF2-40B4-BE49-F238E27FC236}">
                      <a16:creationId xmlns:a16="http://schemas.microsoft.com/office/drawing/2014/main" id="{AE3B73F2-2CDE-1CBE-9C7C-EEE90476C2B0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9" name="object 97">
                    <a:extLst>
                      <a:ext uri="{FF2B5EF4-FFF2-40B4-BE49-F238E27FC236}">
                        <a16:creationId xmlns:a16="http://schemas.microsoft.com/office/drawing/2014/main" id="{DE570850-19EB-886B-F317-39E7ACB1BFF3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57320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98">
                    <a:extLst>
                      <a:ext uri="{FF2B5EF4-FFF2-40B4-BE49-F238E27FC236}">
                        <a16:creationId xmlns:a16="http://schemas.microsoft.com/office/drawing/2014/main" id="{ED8B19D3-301C-27AF-57B9-8584AA6F19C2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99">
                    <a:extLst>
                      <a:ext uri="{FF2B5EF4-FFF2-40B4-BE49-F238E27FC236}">
                        <a16:creationId xmlns:a16="http://schemas.microsoft.com/office/drawing/2014/main" id="{B3342FCA-B7A5-56D6-DF11-09467E7B25AC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0">
                    <a:extLst>
                      <a:ext uri="{FF2B5EF4-FFF2-40B4-BE49-F238E27FC236}">
                        <a16:creationId xmlns:a16="http://schemas.microsoft.com/office/drawing/2014/main" id="{C9350C9E-9A13-A3DD-3D1C-660686B04FF9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1">
                    <a:extLst>
                      <a:ext uri="{FF2B5EF4-FFF2-40B4-BE49-F238E27FC236}">
                        <a16:creationId xmlns:a16="http://schemas.microsoft.com/office/drawing/2014/main" id="{D0D6608B-951E-3EBB-D707-7FAC5F85C236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2">
                    <a:extLst>
                      <a:ext uri="{FF2B5EF4-FFF2-40B4-BE49-F238E27FC236}">
                        <a16:creationId xmlns:a16="http://schemas.microsoft.com/office/drawing/2014/main" id="{285829D6-1D35-ACCB-FBD9-55656A633C71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3">
                    <a:extLst>
                      <a:ext uri="{FF2B5EF4-FFF2-40B4-BE49-F238E27FC236}">
                        <a16:creationId xmlns:a16="http://schemas.microsoft.com/office/drawing/2014/main" id="{8D0C98C1-6190-EFF0-40BF-5A8D2B42CF8C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4">
                    <a:extLst>
                      <a:ext uri="{FF2B5EF4-FFF2-40B4-BE49-F238E27FC236}">
                        <a16:creationId xmlns:a16="http://schemas.microsoft.com/office/drawing/2014/main" id="{44E46D7B-A75D-89AA-37B5-E60D6F709103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5">
                    <a:extLst>
                      <a:ext uri="{FF2B5EF4-FFF2-40B4-BE49-F238E27FC236}">
                        <a16:creationId xmlns:a16="http://schemas.microsoft.com/office/drawing/2014/main" id="{27BD824B-C62E-E334-E7BF-B87F0B034DB2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6">
                    <a:extLst>
                      <a:ext uri="{FF2B5EF4-FFF2-40B4-BE49-F238E27FC236}">
                        <a16:creationId xmlns:a16="http://schemas.microsoft.com/office/drawing/2014/main" id="{F9E1C88F-DE4C-91D1-8EDE-18B42A35A25F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07">
                    <a:extLst>
                      <a:ext uri="{FF2B5EF4-FFF2-40B4-BE49-F238E27FC236}">
                        <a16:creationId xmlns:a16="http://schemas.microsoft.com/office/drawing/2014/main" id="{701B465A-464C-0344-1607-AB0131C51A21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08">
                    <a:extLst>
                      <a:ext uri="{FF2B5EF4-FFF2-40B4-BE49-F238E27FC236}">
                        <a16:creationId xmlns:a16="http://schemas.microsoft.com/office/drawing/2014/main" id="{C661CFFA-2D98-BDD1-47F9-B86DEB3D1221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09">
                    <a:extLst>
                      <a:ext uri="{FF2B5EF4-FFF2-40B4-BE49-F238E27FC236}">
                        <a16:creationId xmlns:a16="http://schemas.microsoft.com/office/drawing/2014/main" id="{4331901B-F9C7-4453-298F-348A4AE38535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110">
                    <a:extLst>
                      <a:ext uri="{FF2B5EF4-FFF2-40B4-BE49-F238E27FC236}">
                        <a16:creationId xmlns:a16="http://schemas.microsoft.com/office/drawing/2014/main" id="{35B146E1-E724-1980-02B4-CF8BEE9E7355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111">
                    <a:extLst>
                      <a:ext uri="{FF2B5EF4-FFF2-40B4-BE49-F238E27FC236}">
                        <a16:creationId xmlns:a16="http://schemas.microsoft.com/office/drawing/2014/main" id="{CB95D68D-DE40-3B39-8A34-97036BB2D3C6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4" name="object 112">
                    <a:extLst>
                      <a:ext uri="{FF2B5EF4-FFF2-40B4-BE49-F238E27FC236}">
                        <a16:creationId xmlns:a16="http://schemas.microsoft.com/office/drawing/2014/main" id="{77379FF6-06F1-7827-74E0-06841D98970F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3" name="object 113">
                  <a:extLst>
                    <a:ext uri="{FF2B5EF4-FFF2-40B4-BE49-F238E27FC236}">
                      <a16:creationId xmlns:a16="http://schemas.microsoft.com/office/drawing/2014/main" id="{CABAFF0B-8984-9830-E3D6-47B2B27AB726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4">
                  <a:extLst>
                    <a:ext uri="{FF2B5EF4-FFF2-40B4-BE49-F238E27FC236}">
                      <a16:creationId xmlns:a16="http://schemas.microsoft.com/office/drawing/2014/main" id="{F40F17BF-B085-38BC-FCB9-6453DCF0675E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5">
                  <a:extLst>
                    <a:ext uri="{FF2B5EF4-FFF2-40B4-BE49-F238E27FC236}">
                      <a16:creationId xmlns:a16="http://schemas.microsoft.com/office/drawing/2014/main" id="{71D798A1-A6B7-F904-BD3C-D8B743873586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6" name="object 116">
                  <a:extLst>
                    <a:ext uri="{FF2B5EF4-FFF2-40B4-BE49-F238E27FC236}">
                      <a16:creationId xmlns:a16="http://schemas.microsoft.com/office/drawing/2014/main" id="{729A9870-7281-3780-6546-C25E989EDC55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7" name="object 117">
                  <a:extLst>
                    <a:ext uri="{FF2B5EF4-FFF2-40B4-BE49-F238E27FC236}">
                      <a16:creationId xmlns:a16="http://schemas.microsoft.com/office/drawing/2014/main" id="{8BF33E9F-F6C3-C0FD-3664-D2B99F35C673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8" name="object 118">
                  <a:extLst>
                    <a:ext uri="{FF2B5EF4-FFF2-40B4-BE49-F238E27FC236}">
                      <a16:creationId xmlns:a16="http://schemas.microsoft.com/office/drawing/2014/main" id="{831D07AB-52E9-60FB-4A40-7B7AD2088DC1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9" name="TextBox 5548">
              <a:extLst>
                <a:ext uri="{FF2B5EF4-FFF2-40B4-BE49-F238E27FC236}">
                  <a16:creationId xmlns:a16="http://schemas.microsoft.com/office/drawing/2014/main" id="{B1B5A81C-8E33-E469-B5B2-D4415A218CC9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50" name="TextBox 5549">
              <a:extLst>
                <a:ext uri="{FF2B5EF4-FFF2-40B4-BE49-F238E27FC236}">
                  <a16:creationId xmlns:a16="http://schemas.microsoft.com/office/drawing/2014/main" id="{E71BE0FD-FF15-F686-815E-838C21BFE55E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4972" name="object 7386">
            <a:extLst>
              <a:ext uri="{FF2B5EF4-FFF2-40B4-BE49-F238E27FC236}">
                <a16:creationId xmlns:a16="http://schemas.microsoft.com/office/drawing/2014/main" id="{A50B815E-46FB-3080-3366-A4CAE1301BA9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3" name="Picture 4972">
            <a:extLst>
              <a:ext uri="{FF2B5EF4-FFF2-40B4-BE49-F238E27FC236}">
                <a16:creationId xmlns:a16="http://schemas.microsoft.com/office/drawing/2014/main" id="{61AA3DF7-6418-3FD2-9BA5-C7B516230FB7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pic>
        <p:nvPicPr>
          <p:cNvPr id="4974" name="Picture 4973">
            <a:extLst>
              <a:ext uri="{FF2B5EF4-FFF2-40B4-BE49-F238E27FC236}">
                <a16:creationId xmlns:a16="http://schemas.microsoft.com/office/drawing/2014/main" id="{F7696CB4-F6B3-0EA0-DFC9-0BDB78077E1A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340457"/>
            <a:ext cx="918025" cy="794491"/>
          </a:xfrm>
          <a:prstGeom prst="rect">
            <a:avLst/>
          </a:prstGeom>
        </p:spPr>
      </p:pic>
      <p:sp>
        <p:nvSpPr>
          <p:cNvPr id="4975" name="object 7386">
            <a:extLst>
              <a:ext uri="{FF2B5EF4-FFF2-40B4-BE49-F238E27FC236}">
                <a16:creationId xmlns:a16="http://schemas.microsoft.com/office/drawing/2014/main" id="{78CF78B2-71B4-1215-8AC5-4446B4DD3F18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4126</TotalTime>
  <Words>1067</Words>
  <Application>Microsoft Office PowerPoint</Application>
  <PresentationFormat>Custom</PresentationFormat>
  <Paragraphs>333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73</cp:revision>
  <cp:lastPrinted>2023-08-05T13:06:26Z</cp:lastPrinted>
  <dcterms:created xsi:type="dcterms:W3CDTF">2023-08-04T12:38:08Z</dcterms:created>
  <dcterms:modified xsi:type="dcterms:W3CDTF">2025-05-29T08:43:37Z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