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7099300" cy="9385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1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93" d="100"/>
          <a:sy n="93" d="100"/>
        </p:scale>
        <p:origin x="628" y="200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1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4113" y="1173163"/>
            <a:ext cx="22510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4" y="4517232"/>
            <a:ext cx="5680074" cy="369472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15089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8915089"/>
            <a:ext cx="3076575" cy="4702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jpg"/><Relationship Id="rId3" Type="http://schemas.microsoft.com/office/2007/relationships/hdphoto" Target="../media/hdphoto1.wdp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 l="5007" r="5007"/>
          <a:stretch/>
        </p:blipFill>
        <p:spPr>
          <a:xfrm flipH="1">
            <a:off x="4745657" y="-66675"/>
            <a:ext cx="2420495" cy="4284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ABS-108GGB-M10</a:t>
            </a:r>
          </a:p>
          <a:p>
            <a:r>
              <a:rPr lang="en-US" dirty="0">
                <a:solidFill>
                  <a:schemeClr val="bg1"/>
                </a:solidFill>
              </a:rPr>
              <a:t>435W – 455W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Glass/Glass-Black Frame</a:t>
            </a:r>
            <a:endParaRPr lang="en-AE" sz="1400" dirty="0">
              <a:solidFill>
                <a:schemeClr val="bg1"/>
              </a:solidFill>
            </a:endParaRPr>
          </a:p>
          <a:p>
            <a:endParaRPr lang="en-AE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23.30%.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563662" y="9302907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44938" y="9188825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455W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C8D1198-F67A-B1EB-478F-112C87543C78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/>
          <a:stretch/>
        </p:blipFill>
        <p:spPr>
          <a:xfrm>
            <a:off x="113655" y="141115"/>
            <a:ext cx="3362698" cy="9159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6D73FE-53CB-897B-4C43-7582453419FD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27932" y="9260006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674EC07-169A-6EA7-37F0-18DFFB888882}"/>
              </a:ext>
            </a:extLst>
          </p:cNvPr>
          <p:cNvPicPr>
            <a:picLocks noChangeAspect="1"/>
          </p:cNvPicPr>
          <p:nvPr/>
        </p:nvPicPr>
        <p:blipFill>
          <a:blip r:embed="rId2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885" y="9227845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9A17118-287C-B5CC-C531-4B3D8395F0FF}"/>
              </a:ext>
            </a:extLst>
          </p:cNvPr>
          <p:cNvSpPr txBox="1"/>
          <p:nvPr/>
        </p:nvSpPr>
        <p:spPr>
          <a:xfrm>
            <a:off x="196730" y="9768276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ABS-108GGB-M10-435-455W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556969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ABS-108GGB-M10-435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435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325.2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31.10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22.28%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ABS-108GGB-M10-440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328.9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36.48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31.21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22.53%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ABS-108GGB-M10-445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332.6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36.57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31.28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22.79%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ABS-108GGB-M10-450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336.4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38.98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36.65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31.35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23.04%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ABS-108GGB-M10-455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340.1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36.74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33.69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31.43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AE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23.30%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94514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ABS-108GGB-M10-435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ABS-108GGB-M10-440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ABS-108GGB-M10-445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ABS-108GGB-M10-450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ABS-108GGB-M10-455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24.50%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24.79%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25.91%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26.21%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27.04%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27.65%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27.96%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132660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08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18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1722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( 67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80”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23 kg / 50.70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2.0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2.0 mm Semi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Tempered Glass with Glaze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Black Anodized Aluminum Alloy Type 6005T6  , Black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936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273050" y="7550629"/>
            <a:ext cx="1186400" cy="2535702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1722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65260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BB59E-D247-AEE4-EE85-C1E8E03D7B7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476437" y="103947"/>
            <a:ext cx="2993006" cy="8152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AB4449-7BB1-3EA8-4118-CB143017D7B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720850" y="7578332"/>
            <a:ext cx="1014282" cy="2108593"/>
          </a:xfrm>
          <a:prstGeom prst="rect">
            <a:avLst/>
          </a:prstGeom>
        </p:spPr>
      </p:pic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689443" y="7394110"/>
            <a:ext cx="1663357" cy="2638915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176895-5AB9-161C-95C6-36425EF482B4}"/>
              </a:ext>
            </a:extLst>
          </p:cNvPr>
          <p:cNvGrpSpPr/>
          <p:nvPr/>
        </p:nvGrpSpPr>
        <p:grpSpPr>
          <a:xfrm>
            <a:off x="4989568" y="6474009"/>
            <a:ext cx="2615084" cy="1685050"/>
            <a:chOff x="4476982" y="6004130"/>
            <a:chExt cx="2619979" cy="1824037"/>
          </a:xfrm>
        </p:grpSpPr>
        <p:grpSp>
          <p:nvGrpSpPr>
            <p:cNvPr id="4971" name="Group 4970">
              <a:extLst>
                <a:ext uri="{FF2B5EF4-FFF2-40B4-BE49-F238E27FC236}">
                  <a16:creationId xmlns:a16="http://schemas.microsoft.com/office/drawing/2014/main" id="{2F81BD37-1DAD-288E-ED3E-2453CB7DBC9D}"/>
                </a:ext>
              </a:extLst>
            </p:cNvPr>
            <p:cNvGrpSpPr/>
            <p:nvPr/>
          </p:nvGrpSpPr>
          <p:grpSpPr>
            <a:xfrm>
              <a:off x="4622217" y="6004130"/>
              <a:ext cx="2474744" cy="1678160"/>
              <a:chOff x="5261612" y="7759446"/>
              <a:chExt cx="1178621" cy="747007"/>
            </a:xfrm>
          </p:grpSpPr>
          <p:sp>
            <p:nvSpPr>
              <p:cNvPr id="5243" name="object 38">
                <a:extLst>
                  <a:ext uri="{FF2B5EF4-FFF2-40B4-BE49-F238E27FC236}">
                    <a16:creationId xmlns:a16="http://schemas.microsoft.com/office/drawing/2014/main" id="{DB8CFF27-7844-65DB-C728-2107A658B64F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39">
                <a:extLst>
                  <a:ext uri="{FF2B5EF4-FFF2-40B4-BE49-F238E27FC236}">
                    <a16:creationId xmlns:a16="http://schemas.microsoft.com/office/drawing/2014/main" id="{173F4866-70C2-778E-B45A-E5CBDEBDFA15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0">
                <a:extLst>
                  <a:ext uri="{FF2B5EF4-FFF2-40B4-BE49-F238E27FC236}">
                    <a16:creationId xmlns:a16="http://schemas.microsoft.com/office/drawing/2014/main" id="{54A72E77-C4AA-4468-0EA4-E1F942080701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1">
                <a:extLst>
                  <a:ext uri="{FF2B5EF4-FFF2-40B4-BE49-F238E27FC236}">
                    <a16:creationId xmlns:a16="http://schemas.microsoft.com/office/drawing/2014/main" id="{2529C89F-A9DA-EE23-EA3A-9E297C5C47A4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2">
                <a:extLst>
                  <a:ext uri="{FF2B5EF4-FFF2-40B4-BE49-F238E27FC236}">
                    <a16:creationId xmlns:a16="http://schemas.microsoft.com/office/drawing/2014/main" id="{AD3B62A2-A6C3-4D04-4B7B-C8C5927B23E8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4" name="object 43">
                <a:extLst>
                  <a:ext uri="{FF2B5EF4-FFF2-40B4-BE49-F238E27FC236}">
                    <a16:creationId xmlns:a16="http://schemas.microsoft.com/office/drawing/2014/main" id="{381BE5EA-07D3-D010-ED55-5BA28364716C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5" name="object 44">
                <a:extLst>
                  <a:ext uri="{FF2B5EF4-FFF2-40B4-BE49-F238E27FC236}">
                    <a16:creationId xmlns:a16="http://schemas.microsoft.com/office/drawing/2014/main" id="{BD0EC6F7-70D6-E917-B4B2-7E43C1FBA22E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4" name="object 45">
                  <a:extLst>
                    <a:ext uri="{FF2B5EF4-FFF2-40B4-BE49-F238E27FC236}">
                      <a16:creationId xmlns:a16="http://schemas.microsoft.com/office/drawing/2014/main" id="{B97187A1-5EF9-19EC-8C25-81F4181ECD4A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6">
                  <a:extLst>
                    <a:ext uri="{FF2B5EF4-FFF2-40B4-BE49-F238E27FC236}">
                      <a16:creationId xmlns:a16="http://schemas.microsoft.com/office/drawing/2014/main" id="{A3049B5C-D487-7040-EC23-1933422C51D7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7">
                  <a:extLst>
                    <a:ext uri="{FF2B5EF4-FFF2-40B4-BE49-F238E27FC236}">
                      <a16:creationId xmlns:a16="http://schemas.microsoft.com/office/drawing/2014/main" id="{1915A05B-8B2D-CFF3-E48D-A3464E7D99DE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8">
                  <a:extLst>
                    <a:ext uri="{FF2B5EF4-FFF2-40B4-BE49-F238E27FC236}">
                      <a16:creationId xmlns:a16="http://schemas.microsoft.com/office/drawing/2014/main" id="{2C43ED44-B96A-BBA8-6CE1-80140B659E8C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49">
                  <a:extLst>
                    <a:ext uri="{FF2B5EF4-FFF2-40B4-BE49-F238E27FC236}">
                      <a16:creationId xmlns:a16="http://schemas.microsoft.com/office/drawing/2014/main" id="{9DF6220C-DCDA-E794-B78D-175F1AC5E71F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0">
                  <a:extLst>
                    <a:ext uri="{FF2B5EF4-FFF2-40B4-BE49-F238E27FC236}">
                      <a16:creationId xmlns:a16="http://schemas.microsoft.com/office/drawing/2014/main" id="{7DC5FFC6-561D-4944-E73A-E42BF3F9B96D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1">
                  <a:extLst>
                    <a:ext uri="{FF2B5EF4-FFF2-40B4-BE49-F238E27FC236}">
                      <a16:creationId xmlns:a16="http://schemas.microsoft.com/office/drawing/2014/main" id="{1BD220A8-8A11-D9EF-9F32-3236B0D4C7D7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2">
                  <a:extLst>
                    <a:ext uri="{FF2B5EF4-FFF2-40B4-BE49-F238E27FC236}">
                      <a16:creationId xmlns:a16="http://schemas.microsoft.com/office/drawing/2014/main" id="{124048A7-30B4-E2EB-C14F-0CC41F3FBF1F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3">
                  <a:extLst>
                    <a:ext uri="{FF2B5EF4-FFF2-40B4-BE49-F238E27FC236}">
                      <a16:creationId xmlns:a16="http://schemas.microsoft.com/office/drawing/2014/main" id="{B0587950-89DB-2087-7C02-047BD360CB0A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4">
                  <a:extLst>
                    <a:ext uri="{FF2B5EF4-FFF2-40B4-BE49-F238E27FC236}">
                      <a16:creationId xmlns:a16="http://schemas.microsoft.com/office/drawing/2014/main" id="{3C904AD7-7D99-D5A8-E76C-690175B55BBD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5">
                  <a:extLst>
                    <a:ext uri="{FF2B5EF4-FFF2-40B4-BE49-F238E27FC236}">
                      <a16:creationId xmlns:a16="http://schemas.microsoft.com/office/drawing/2014/main" id="{CB8F9877-183B-1233-DB8F-0693FAD8B58B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5" name="object 56">
                  <a:extLst>
                    <a:ext uri="{FF2B5EF4-FFF2-40B4-BE49-F238E27FC236}">
                      <a16:creationId xmlns:a16="http://schemas.microsoft.com/office/drawing/2014/main" id="{4FC95A3C-1DBB-FFC8-BCC7-5DC8BAC0373A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6" name="object 57">
                <a:extLst>
                  <a:ext uri="{FF2B5EF4-FFF2-40B4-BE49-F238E27FC236}">
                    <a16:creationId xmlns:a16="http://schemas.microsoft.com/office/drawing/2014/main" id="{8EF1AA24-AF87-397A-DFEF-B08718153277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8">
                <a:extLst>
                  <a:ext uri="{FF2B5EF4-FFF2-40B4-BE49-F238E27FC236}">
                    <a16:creationId xmlns:a16="http://schemas.microsoft.com/office/drawing/2014/main" id="{18CC84CC-0ECA-5277-BDEF-A0F9AF7E6986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59">
                <a:extLst>
                  <a:ext uri="{FF2B5EF4-FFF2-40B4-BE49-F238E27FC236}">
                    <a16:creationId xmlns:a16="http://schemas.microsoft.com/office/drawing/2014/main" id="{CAABEA51-8BA1-31D5-13D5-F3EE65A67E77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0">
                <a:extLst>
                  <a:ext uri="{FF2B5EF4-FFF2-40B4-BE49-F238E27FC236}">
                    <a16:creationId xmlns:a16="http://schemas.microsoft.com/office/drawing/2014/main" id="{234C1A82-D5CA-BDBC-3AA3-871F8C5787E2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1">
                <a:extLst>
                  <a:ext uri="{FF2B5EF4-FFF2-40B4-BE49-F238E27FC236}">
                    <a16:creationId xmlns:a16="http://schemas.microsoft.com/office/drawing/2014/main" id="{AA503B03-0F1D-1736-7D98-A7B7B5B4409F}"/>
                  </a:ext>
                </a:extLst>
              </p:cNvPr>
              <p:cNvSpPr txBox="1"/>
              <p:nvPr/>
            </p:nvSpPr>
            <p:spPr>
              <a:xfrm>
                <a:off x="5261612" y="7964449"/>
                <a:ext cx="54591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1" name="object 62">
                <a:extLst>
                  <a:ext uri="{FF2B5EF4-FFF2-40B4-BE49-F238E27FC236}">
                    <a16:creationId xmlns:a16="http://schemas.microsoft.com/office/drawing/2014/main" id="{4F807EE7-3D77-D1FF-46B9-92F432E40031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2" name="object 64">
                <a:extLst>
                  <a:ext uri="{FF2B5EF4-FFF2-40B4-BE49-F238E27FC236}">
                    <a16:creationId xmlns:a16="http://schemas.microsoft.com/office/drawing/2014/main" id="{58835D41-1AC7-2EED-579F-915D57AC71D8}"/>
                  </a:ext>
                </a:extLst>
              </p:cNvPr>
              <p:cNvGrpSpPr/>
              <p:nvPr/>
            </p:nvGrpSpPr>
            <p:grpSpPr>
              <a:xfrm>
                <a:off x="5331673" y="7762621"/>
                <a:ext cx="1105410" cy="693738"/>
                <a:chOff x="5331673" y="7762621"/>
                <a:chExt cx="1105410" cy="693738"/>
              </a:xfrm>
            </p:grpSpPr>
            <p:sp>
              <p:nvSpPr>
                <p:cNvPr id="5528" name="object 65">
                  <a:extLst>
                    <a:ext uri="{FF2B5EF4-FFF2-40B4-BE49-F238E27FC236}">
                      <a16:creationId xmlns:a16="http://schemas.microsoft.com/office/drawing/2014/main" id="{98AB1A18-5102-C4CD-F44B-FB9D72F61430}"/>
                    </a:ext>
                  </a:extLst>
                </p:cNvPr>
                <p:cNvSpPr/>
                <p:nvPr/>
              </p:nvSpPr>
              <p:spPr>
                <a:xfrm>
                  <a:off x="5333828" y="7780709"/>
                  <a:ext cx="1041890" cy="6582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6">
                  <a:extLst>
                    <a:ext uri="{FF2B5EF4-FFF2-40B4-BE49-F238E27FC236}">
                      <a16:creationId xmlns:a16="http://schemas.microsoft.com/office/drawing/2014/main" id="{12B92BDF-E56F-9451-C9FA-E1FAB44EDF5F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7">
                  <a:extLst>
                    <a:ext uri="{FF2B5EF4-FFF2-40B4-BE49-F238E27FC236}">
                      <a16:creationId xmlns:a16="http://schemas.microsoft.com/office/drawing/2014/main" id="{99014D91-C3F4-454E-CFF3-92F4B9AA1546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8">
                  <a:extLst>
                    <a:ext uri="{FF2B5EF4-FFF2-40B4-BE49-F238E27FC236}">
                      <a16:creationId xmlns:a16="http://schemas.microsoft.com/office/drawing/2014/main" id="{8D6E27A4-40D9-BDFC-13F5-3319029AEDA2}"/>
                    </a:ext>
                  </a:extLst>
                </p:cNvPr>
                <p:cNvSpPr/>
                <p:nvPr/>
              </p:nvSpPr>
              <p:spPr>
                <a:xfrm>
                  <a:off x="5331673" y="833189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69">
                  <a:extLst>
                    <a:ext uri="{FF2B5EF4-FFF2-40B4-BE49-F238E27FC236}">
                      <a16:creationId xmlns:a16="http://schemas.microsoft.com/office/drawing/2014/main" id="{C0B854CA-183C-8303-90EE-37BBC8EDDD57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3" name="object 70">
                  <a:extLst>
                    <a:ext uri="{FF2B5EF4-FFF2-40B4-BE49-F238E27FC236}">
                      <a16:creationId xmlns:a16="http://schemas.microsoft.com/office/drawing/2014/main" id="{2F988198-765C-96FD-04AE-B33DB37CF73D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3" name="object 71">
                <a:extLst>
                  <a:ext uri="{FF2B5EF4-FFF2-40B4-BE49-F238E27FC236}">
                    <a16:creationId xmlns:a16="http://schemas.microsoft.com/office/drawing/2014/main" id="{B7CC9858-9E02-870A-2F4E-4C29C63F0523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2">
                <a:extLst>
                  <a:ext uri="{FF2B5EF4-FFF2-40B4-BE49-F238E27FC236}">
                    <a16:creationId xmlns:a16="http://schemas.microsoft.com/office/drawing/2014/main" id="{9D8DB3C1-7A1B-11FA-0498-9E6B3705A9A1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3">
                <a:extLst>
                  <a:ext uri="{FF2B5EF4-FFF2-40B4-BE49-F238E27FC236}">
                    <a16:creationId xmlns:a16="http://schemas.microsoft.com/office/drawing/2014/main" id="{D5822401-E867-BF8E-9DE4-BE005D8BD3D3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4">
                <a:extLst>
                  <a:ext uri="{FF2B5EF4-FFF2-40B4-BE49-F238E27FC236}">
                    <a16:creationId xmlns:a16="http://schemas.microsoft.com/office/drawing/2014/main" id="{683D9D0E-7E97-B7E0-EF12-56DF06F9215F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7" name="object 75">
                <a:extLst>
                  <a:ext uri="{FF2B5EF4-FFF2-40B4-BE49-F238E27FC236}">
                    <a16:creationId xmlns:a16="http://schemas.microsoft.com/office/drawing/2014/main" id="{EB979615-0955-3D4B-AD1A-279888FDAA8E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059" name="TextBox 5058">
              <a:extLst>
                <a:ext uri="{FF2B5EF4-FFF2-40B4-BE49-F238E27FC236}">
                  <a16:creationId xmlns:a16="http://schemas.microsoft.com/office/drawing/2014/main" id="{9FDB9B01-C19B-D488-4352-C61E91E65F2F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242" name="TextBox 5241">
              <a:extLst>
                <a:ext uri="{FF2B5EF4-FFF2-40B4-BE49-F238E27FC236}">
                  <a16:creationId xmlns:a16="http://schemas.microsoft.com/office/drawing/2014/main" id="{DF98FFA3-5368-4019-CCA4-3E5B8BE3DFF0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546" name="object 62">
            <a:extLst>
              <a:ext uri="{FF2B5EF4-FFF2-40B4-BE49-F238E27FC236}">
                <a16:creationId xmlns:a16="http://schemas.microsoft.com/office/drawing/2014/main" id="{845E8BB2-7DAF-B3DD-F2FD-A8A7E9D0916C}"/>
              </a:ext>
            </a:extLst>
          </p:cNvPr>
          <p:cNvSpPr txBox="1"/>
          <p:nvPr/>
        </p:nvSpPr>
        <p:spPr>
          <a:xfrm>
            <a:off x="5135020" y="6451612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547" name="Group 5546">
            <a:extLst>
              <a:ext uri="{FF2B5EF4-FFF2-40B4-BE49-F238E27FC236}">
                <a16:creationId xmlns:a16="http://schemas.microsoft.com/office/drawing/2014/main" id="{C0C7DC56-BAA5-4C2D-5769-65EA2A566FAF}"/>
              </a:ext>
            </a:extLst>
          </p:cNvPr>
          <p:cNvGrpSpPr/>
          <p:nvPr/>
        </p:nvGrpSpPr>
        <p:grpSpPr>
          <a:xfrm>
            <a:off x="5002042" y="8111516"/>
            <a:ext cx="2759525" cy="1844739"/>
            <a:chOff x="4530200" y="7830900"/>
            <a:chExt cx="2760171" cy="2171938"/>
          </a:xfrm>
        </p:grpSpPr>
        <p:sp>
          <p:nvSpPr>
            <p:cNvPr id="5548" name="object 76">
              <a:extLst>
                <a:ext uri="{FF2B5EF4-FFF2-40B4-BE49-F238E27FC236}">
                  <a16:creationId xmlns:a16="http://schemas.microsoft.com/office/drawing/2014/main" id="{A60278E0-74AB-257F-FEC4-84CF77032A22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9" name="Group 5548">
              <a:extLst>
                <a:ext uri="{FF2B5EF4-FFF2-40B4-BE49-F238E27FC236}">
                  <a16:creationId xmlns:a16="http://schemas.microsoft.com/office/drawing/2014/main" id="{1CE92A7B-368A-F6BC-C8C7-8D02F694DEAC}"/>
                </a:ext>
              </a:extLst>
            </p:cNvPr>
            <p:cNvGrpSpPr/>
            <p:nvPr/>
          </p:nvGrpSpPr>
          <p:grpSpPr>
            <a:xfrm>
              <a:off x="4662189" y="8090062"/>
              <a:ext cx="2478875" cy="1812481"/>
              <a:chOff x="4931618" y="8184082"/>
              <a:chExt cx="2179969" cy="1682844"/>
            </a:xfrm>
          </p:grpSpPr>
          <p:sp>
            <p:nvSpPr>
              <p:cNvPr id="5552" name="object 94">
                <a:extLst>
                  <a:ext uri="{FF2B5EF4-FFF2-40B4-BE49-F238E27FC236}">
                    <a16:creationId xmlns:a16="http://schemas.microsoft.com/office/drawing/2014/main" id="{CA52F628-AC78-3506-D4A8-5D0F4AAE7563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3" name="Group 5552">
                <a:extLst>
                  <a:ext uri="{FF2B5EF4-FFF2-40B4-BE49-F238E27FC236}">
                    <a16:creationId xmlns:a16="http://schemas.microsoft.com/office/drawing/2014/main" id="{A0474376-B6C3-44CC-B4A8-9D0B3D20E224}"/>
                  </a:ext>
                </a:extLst>
              </p:cNvPr>
              <p:cNvGrpSpPr/>
              <p:nvPr/>
            </p:nvGrpSpPr>
            <p:grpSpPr>
              <a:xfrm>
                <a:off x="4938215" y="8220810"/>
                <a:ext cx="2173372" cy="1646116"/>
                <a:chOff x="4934948" y="8220810"/>
                <a:chExt cx="2007314" cy="1520402"/>
              </a:xfrm>
            </p:grpSpPr>
            <p:sp>
              <p:nvSpPr>
                <p:cNvPr id="5554" name="object 79">
                  <a:extLst>
                    <a:ext uri="{FF2B5EF4-FFF2-40B4-BE49-F238E27FC236}">
                      <a16:creationId xmlns:a16="http://schemas.microsoft.com/office/drawing/2014/main" id="{D5C2B832-07F8-03C3-3828-F4F6D3012DA5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5" name="object 80">
                  <a:extLst>
                    <a:ext uri="{FF2B5EF4-FFF2-40B4-BE49-F238E27FC236}">
                      <a16:creationId xmlns:a16="http://schemas.microsoft.com/office/drawing/2014/main" id="{9962896B-1851-7263-7288-AF099A6F8670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6" name="object 81">
                  <a:extLst>
                    <a:ext uri="{FF2B5EF4-FFF2-40B4-BE49-F238E27FC236}">
                      <a16:creationId xmlns:a16="http://schemas.microsoft.com/office/drawing/2014/main" id="{8058A4C8-F999-A9B2-CB86-08F5DCF7A456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6" name="object 82">
                    <a:extLst>
                      <a:ext uri="{FF2B5EF4-FFF2-40B4-BE49-F238E27FC236}">
                        <a16:creationId xmlns:a16="http://schemas.microsoft.com/office/drawing/2014/main" id="{3E94E51D-127B-2A14-E661-377A79653810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3">
                    <a:extLst>
                      <a:ext uri="{FF2B5EF4-FFF2-40B4-BE49-F238E27FC236}">
                        <a16:creationId xmlns:a16="http://schemas.microsoft.com/office/drawing/2014/main" id="{29901E2B-F188-C97A-77B8-C5CADF1158D5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4">
                    <a:extLst>
                      <a:ext uri="{FF2B5EF4-FFF2-40B4-BE49-F238E27FC236}">
                        <a16:creationId xmlns:a16="http://schemas.microsoft.com/office/drawing/2014/main" id="{7C0CFE60-492B-2973-F560-3FFA332CB6F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5">
                    <a:extLst>
                      <a:ext uri="{FF2B5EF4-FFF2-40B4-BE49-F238E27FC236}">
                        <a16:creationId xmlns:a16="http://schemas.microsoft.com/office/drawing/2014/main" id="{FF1F9722-A196-8CA2-6A74-B70E3E6439F3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6">
                    <a:extLst>
                      <a:ext uri="{FF2B5EF4-FFF2-40B4-BE49-F238E27FC236}">
                        <a16:creationId xmlns:a16="http://schemas.microsoft.com/office/drawing/2014/main" id="{DB1178F5-3CD5-6F65-B37C-78396912EB98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1" name="object 87">
                    <a:extLst>
                      <a:ext uri="{FF2B5EF4-FFF2-40B4-BE49-F238E27FC236}">
                        <a16:creationId xmlns:a16="http://schemas.microsoft.com/office/drawing/2014/main" id="{849F9A4C-9D42-1470-16F0-247773792E99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2" name="object 88">
                    <a:extLst>
                      <a:ext uri="{FF2B5EF4-FFF2-40B4-BE49-F238E27FC236}">
                        <a16:creationId xmlns:a16="http://schemas.microsoft.com/office/drawing/2014/main" id="{7FBA5D55-E17C-1702-FD60-2EF81056472E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7" name="object 89">
                  <a:extLst>
                    <a:ext uri="{FF2B5EF4-FFF2-40B4-BE49-F238E27FC236}">
                      <a16:creationId xmlns:a16="http://schemas.microsoft.com/office/drawing/2014/main" id="{35B85E9F-2110-CAC8-90AA-880CD4C3C7AD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0">
                  <a:extLst>
                    <a:ext uri="{FF2B5EF4-FFF2-40B4-BE49-F238E27FC236}">
                      <a16:creationId xmlns:a16="http://schemas.microsoft.com/office/drawing/2014/main" id="{D5462867-7B62-A408-3BC2-A29CD1BACB89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1">
                  <a:extLst>
                    <a:ext uri="{FF2B5EF4-FFF2-40B4-BE49-F238E27FC236}">
                      <a16:creationId xmlns:a16="http://schemas.microsoft.com/office/drawing/2014/main" id="{447DC535-5214-5EC4-BA2D-8A36884918A2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2">
                  <a:extLst>
                    <a:ext uri="{FF2B5EF4-FFF2-40B4-BE49-F238E27FC236}">
                      <a16:creationId xmlns:a16="http://schemas.microsoft.com/office/drawing/2014/main" id="{B5018DC2-C02F-309C-4D2D-2EC63E7895A8}"/>
                    </a:ext>
                  </a:extLst>
                </p:cNvPr>
                <p:cNvSpPr txBox="1"/>
                <p:nvPr/>
              </p:nvSpPr>
              <p:spPr>
                <a:xfrm>
                  <a:off x="4934948" y="8619845"/>
                  <a:ext cx="120010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1" name="object 93">
                  <a:extLst>
                    <a:ext uri="{FF2B5EF4-FFF2-40B4-BE49-F238E27FC236}">
                      <a16:creationId xmlns:a16="http://schemas.microsoft.com/office/drawing/2014/main" id="{BCD113D1-487A-D825-E8D5-C0398B7D9301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2" name="object 95">
                  <a:extLst>
                    <a:ext uri="{FF2B5EF4-FFF2-40B4-BE49-F238E27FC236}">
                      <a16:creationId xmlns:a16="http://schemas.microsoft.com/office/drawing/2014/main" id="{2D6950C4-DB92-9236-4C13-EE488B080FA7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3" name="object 96">
                  <a:extLst>
                    <a:ext uri="{FF2B5EF4-FFF2-40B4-BE49-F238E27FC236}">
                      <a16:creationId xmlns:a16="http://schemas.microsoft.com/office/drawing/2014/main" id="{582D13EC-4369-8325-F576-0F6580CDC836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70" name="object 97">
                    <a:extLst>
                      <a:ext uri="{FF2B5EF4-FFF2-40B4-BE49-F238E27FC236}">
                        <a16:creationId xmlns:a16="http://schemas.microsoft.com/office/drawing/2014/main" id="{559BE979-0886-AAB6-66E1-955BA72B93EB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80770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98">
                    <a:extLst>
                      <a:ext uri="{FF2B5EF4-FFF2-40B4-BE49-F238E27FC236}">
                        <a16:creationId xmlns:a16="http://schemas.microsoft.com/office/drawing/2014/main" id="{50FBF8E5-2AAE-91C5-1358-99AF88DD0828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99">
                    <a:extLst>
                      <a:ext uri="{FF2B5EF4-FFF2-40B4-BE49-F238E27FC236}">
                        <a16:creationId xmlns:a16="http://schemas.microsoft.com/office/drawing/2014/main" id="{F8996D16-C458-3B3A-C319-3B86A5D55979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0">
                    <a:extLst>
                      <a:ext uri="{FF2B5EF4-FFF2-40B4-BE49-F238E27FC236}">
                        <a16:creationId xmlns:a16="http://schemas.microsoft.com/office/drawing/2014/main" id="{C7609E4F-E904-55CC-5144-B21F26CA814A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1">
                    <a:extLst>
                      <a:ext uri="{FF2B5EF4-FFF2-40B4-BE49-F238E27FC236}">
                        <a16:creationId xmlns:a16="http://schemas.microsoft.com/office/drawing/2014/main" id="{B07D33EA-5998-0E9A-F7E0-F2E51858F42E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2">
                    <a:extLst>
                      <a:ext uri="{FF2B5EF4-FFF2-40B4-BE49-F238E27FC236}">
                        <a16:creationId xmlns:a16="http://schemas.microsoft.com/office/drawing/2014/main" id="{D581BBF7-729A-F594-2FAC-4BA16D42FA4C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3">
                    <a:extLst>
                      <a:ext uri="{FF2B5EF4-FFF2-40B4-BE49-F238E27FC236}">
                        <a16:creationId xmlns:a16="http://schemas.microsoft.com/office/drawing/2014/main" id="{84C0313C-3ACA-B704-30A2-31812C9FDBD7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4">
                    <a:extLst>
                      <a:ext uri="{FF2B5EF4-FFF2-40B4-BE49-F238E27FC236}">
                        <a16:creationId xmlns:a16="http://schemas.microsoft.com/office/drawing/2014/main" id="{88BA21AC-E544-7D98-75A0-F781A64A75F0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5">
                    <a:extLst>
                      <a:ext uri="{FF2B5EF4-FFF2-40B4-BE49-F238E27FC236}">
                        <a16:creationId xmlns:a16="http://schemas.microsoft.com/office/drawing/2014/main" id="{17A57FED-C465-0F0E-BD0D-2979C90DAC86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6">
                    <a:extLst>
                      <a:ext uri="{FF2B5EF4-FFF2-40B4-BE49-F238E27FC236}">
                        <a16:creationId xmlns:a16="http://schemas.microsoft.com/office/drawing/2014/main" id="{B2D0D04C-2F35-09FE-3724-AD46D4B6AF9B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7">
                    <a:extLst>
                      <a:ext uri="{FF2B5EF4-FFF2-40B4-BE49-F238E27FC236}">
                        <a16:creationId xmlns:a16="http://schemas.microsoft.com/office/drawing/2014/main" id="{A5E9D79D-4007-143E-D97A-D4F281BBA13B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08">
                    <a:extLst>
                      <a:ext uri="{FF2B5EF4-FFF2-40B4-BE49-F238E27FC236}">
                        <a16:creationId xmlns:a16="http://schemas.microsoft.com/office/drawing/2014/main" id="{45667FB8-B5D8-F2B8-B4DB-7627DB3B5930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09">
                    <a:extLst>
                      <a:ext uri="{FF2B5EF4-FFF2-40B4-BE49-F238E27FC236}">
                        <a16:creationId xmlns:a16="http://schemas.microsoft.com/office/drawing/2014/main" id="{32EB8A22-D62C-DD51-798D-AF1F3920D89B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0">
                    <a:extLst>
                      <a:ext uri="{FF2B5EF4-FFF2-40B4-BE49-F238E27FC236}">
                        <a16:creationId xmlns:a16="http://schemas.microsoft.com/office/drawing/2014/main" id="{CB729370-2D38-DFCA-65D4-9743B5B55AB1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4" name="object 111">
                    <a:extLst>
                      <a:ext uri="{FF2B5EF4-FFF2-40B4-BE49-F238E27FC236}">
                        <a16:creationId xmlns:a16="http://schemas.microsoft.com/office/drawing/2014/main" id="{44F85984-A0E0-24E5-891A-F0128D76DB3B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5" name="object 112">
                    <a:extLst>
                      <a:ext uri="{FF2B5EF4-FFF2-40B4-BE49-F238E27FC236}">
                        <a16:creationId xmlns:a16="http://schemas.microsoft.com/office/drawing/2014/main" id="{53868448-1E26-83AA-0F3D-8621E09A82A1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4" name="object 113">
                  <a:extLst>
                    <a:ext uri="{FF2B5EF4-FFF2-40B4-BE49-F238E27FC236}">
                      <a16:creationId xmlns:a16="http://schemas.microsoft.com/office/drawing/2014/main" id="{AE98D694-27EC-897E-2345-5E477D55FA26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4">
                  <a:extLst>
                    <a:ext uri="{FF2B5EF4-FFF2-40B4-BE49-F238E27FC236}">
                      <a16:creationId xmlns:a16="http://schemas.microsoft.com/office/drawing/2014/main" id="{AAFFB9D6-8C02-C07C-EF44-37AA370F7E07}"/>
                    </a:ext>
                  </a:extLst>
                </p:cNvPr>
                <p:cNvSpPr txBox="1"/>
                <p:nvPr/>
              </p:nvSpPr>
              <p:spPr>
                <a:xfrm>
                  <a:off x="5048573" y="9612712"/>
                  <a:ext cx="617288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5">
                  <a:extLst>
                    <a:ext uri="{FF2B5EF4-FFF2-40B4-BE49-F238E27FC236}">
                      <a16:creationId xmlns:a16="http://schemas.microsoft.com/office/drawing/2014/main" id="{BCB67576-605B-F43E-8A89-EB2EE8639F59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6">
                  <a:extLst>
                    <a:ext uri="{FF2B5EF4-FFF2-40B4-BE49-F238E27FC236}">
                      <a16:creationId xmlns:a16="http://schemas.microsoft.com/office/drawing/2014/main" id="{E1D865FC-8D75-5704-DA51-03338E7076B3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8" name="object 117">
                  <a:extLst>
                    <a:ext uri="{FF2B5EF4-FFF2-40B4-BE49-F238E27FC236}">
                      <a16:creationId xmlns:a16="http://schemas.microsoft.com/office/drawing/2014/main" id="{8809CE9C-03B8-0D71-D9BA-D30B61BC2CD3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9" name="object 118">
                  <a:extLst>
                    <a:ext uri="{FF2B5EF4-FFF2-40B4-BE49-F238E27FC236}">
                      <a16:creationId xmlns:a16="http://schemas.microsoft.com/office/drawing/2014/main" id="{68BA0792-6C62-9BCF-56D1-0A570CA2FB2F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50" name="TextBox 5549">
              <a:extLst>
                <a:ext uri="{FF2B5EF4-FFF2-40B4-BE49-F238E27FC236}">
                  <a16:creationId xmlns:a16="http://schemas.microsoft.com/office/drawing/2014/main" id="{696BE00E-0E69-77E7-B10C-CDB821FC654E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51" name="TextBox 5550">
              <a:extLst>
                <a:ext uri="{FF2B5EF4-FFF2-40B4-BE49-F238E27FC236}">
                  <a16:creationId xmlns:a16="http://schemas.microsoft.com/office/drawing/2014/main" id="{383F0E40-E042-D77C-2BAC-5D0ACA4CF003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12" name="object 7386">
            <a:extLst>
              <a:ext uri="{FF2B5EF4-FFF2-40B4-BE49-F238E27FC236}">
                <a16:creationId xmlns:a16="http://schemas.microsoft.com/office/drawing/2014/main" id="{AED7853B-EF33-8607-FBB2-6C52F98F8935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2" name="Picture 4971">
            <a:extLst>
              <a:ext uri="{FF2B5EF4-FFF2-40B4-BE49-F238E27FC236}">
                <a16:creationId xmlns:a16="http://schemas.microsoft.com/office/drawing/2014/main" id="{80329CEE-02A0-0093-942C-0B1C969B42C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pic>
        <p:nvPicPr>
          <p:cNvPr id="4973" name="Picture 4972">
            <a:extLst>
              <a:ext uri="{FF2B5EF4-FFF2-40B4-BE49-F238E27FC236}">
                <a16:creationId xmlns:a16="http://schemas.microsoft.com/office/drawing/2014/main" id="{D88BEF82-D2CD-EE4D-D94F-99BF76DADD8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340457"/>
            <a:ext cx="918025" cy="794491"/>
          </a:xfrm>
          <a:prstGeom prst="rect">
            <a:avLst/>
          </a:prstGeom>
        </p:spPr>
      </p:pic>
      <p:sp>
        <p:nvSpPr>
          <p:cNvPr id="4974" name="object 7386">
            <a:extLst>
              <a:ext uri="{FF2B5EF4-FFF2-40B4-BE49-F238E27FC236}">
                <a16:creationId xmlns:a16="http://schemas.microsoft.com/office/drawing/2014/main" id="{9A4B405E-F918-CD72-17AF-DB127BB6BBBF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4016</TotalTime>
  <Words>1069</Words>
  <Application>Microsoft Office PowerPoint</Application>
  <PresentationFormat>Custom</PresentationFormat>
  <Paragraphs>333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50</cp:revision>
  <cp:lastPrinted>2023-08-05T13:06:26Z</cp:lastPrinted>
  <dcterms:created xsi:type="dcterms:W3CDTF">2023-08-04T12:38:08Z</dcterms:created>
  <dcterms:modified xsi:type="dcterms:W3CDTF">2025-05-29T08:38:12Z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