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4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prasad" initials="Jp" lastIdx="1" clrIdx="0">
    <p:extLst>
      <p:ext uri="{19B8F6BF-5375-455C-9EA6-DF929625EA0E}">
        <p15:presenceInfo xmlns:p15="http://schemas.microsoft.com/office/powerpoint/2012/main" userId="a5d085cf19655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99" d="100"/>
          <a:sy n="99" d="100"/>
        </p:scale>
        <p:origin x="476" y="-3792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B7669032-EF14-4C39-BB39-641183BB5AC2}"/>
    <pc:docChg chg="modSld">
      <pc:chgData name="Jyothi prasad" userId="a5d085cf1965594b" providerId="LiveId" clId="{B7669032-EF14-4C39-BB39-641183BB5AC2}" dt="2025-03-04T07:06:38.278" v="264" actId="20577"/>
      <pc:docMkLst>
        <pc:docMk/>
      </pc:docMkLst>
      <pc:sldChg chg="modSp mod">
        <pc:chgData name="Jyothi prasad" userId="a5d085cf1965594b" providerId="LiveId" clId="{B7669032-EF14-4C39-BB39-641183BB5AC2}" dt="2025-03-04T06:21:34.993" v="27" actId="20577"/>
        <pc:sldMkLst>
          <pc:docMk/>
          <pc:sldMk cId="1665287882" sldId="259"/>
        </pc:sldMkLst>
        <pc:spChg chg="mod">
          <ac:chgData name="Jyothi prasad" userId="a5d085cf1965594b" providerId="LiveId" clId="{B7669032-EF14-4C39-BB39-641183BB5AC2}" dt="2025-03-04T06:21:34.993" v="27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B7669032-EF14-4C39-BB39-641183BB5AC2}" dt="2025-03-04T06:18:44.569" v="1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B7669032-EF14-4C39-BB39-641183BB5AC2}" dt="2025-03-04T06:19:21.352" v="23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B7669032-EF14-4C39-BB39-641183BB5AC2}" dt="2025-03-04T06:19:04.016" v="21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B7669032-EF14-4C39-BB39-641183BB5AC2}" dt="2025-03-04T07:06:38.278" v="264" actId="20577"/>
        <pc:sldMkLst>
          <pc:docMk/>
          <pc:sldMk cId="759085648" sldId="261"/>
        </pc:sldMkLst>
        <pc:spChg chg="mod">
          <ac:chgData name="Jyothi prasad" userId="a5d085cf1965594b" providerId="LiveId" clId="{B7669032-EF14-4C39-BB39-641183BB5AC2}" dt="2025-03-04T06:23:12.504" v="39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B7669032-EF14-4C39-BB39-641183BB5AC2}" dt="2025-03-04T06:36:31.391" v="165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B7669032-EF14-4C39-BB39-641183BB5AC2}" dt="2025-03-04T06:57:14.450" v="238" actId="108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B7669032-EF14-4C39-BB39-641183BB5AC2}" dt="2025-03-04T07:06:38.278" v="264" actId="20577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B7669032-EF14-4C39-BB39-641183BB5AC2}" dt="2025-03-04T06:35:37.451" v="15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  <pc:docChgLst>
    <pc:chgData name="Jyothi prasad" userId="a5d085cf1965594b" providerId="LiveId" clId="{A83C1846-3F05-431C-BB79-78DDC1FB7086}"/>
    <pc:docChg chg="undo custSel modSld">
      <pc:chgData name="Jyothi prasad" userId="a5d085cf1965594b" providerId="LiveId" clId="{A83C1846-3F05-431C-BB79-78DDC1FB7086}" dt="2025-03-04T08:34:01.490" v="111" actId="20577"/>
      <pc:docMkLst>
        <pc:docMk/>
      </pc:docMkLst>
      <pc:sldChg chg="modSp mod">
        <pc:chgData name="Jyothi prasad" userId="a5d085cf1965594b" providerId="LiveId" clId="{A83C1846-3F05-431C-BB79-78DDC1FB7086}" dt="2025-03-04T08:18:32.250" v="17" actId="20577"/>
        <pc:sldMkLst>
          <pc:docMk/>
          <pc:sldMk cId="1665287882" sldId="259"/>
        </pc:sldMkLst>
        <pc:spChg chg="mod">
          <ac:chgData name="Jyothi prasad" userId="a5d085cf1965594b" providerId="LiveId" clId="{A83C1846-3F05-431C-BB79-78DDC1FB7086}" dt="2025-03-04T08:18:22.064" v="11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A83C1846-3F05-431C-BB79-78DDC1FB7086}" dt="2025-03-04T08:17:44.146" v="7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A83C1846-3F05-431C-BB79-78DDC1FB7086}" dt="2025-03-04T08:18:08.333" v="9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A83C1846-3F05-431C-BB79-78DDC1FB7086}" dt="2025-03-04T08:18:32.250" v="17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A83C1846-3F05-431C-BB79-78DDC1FB7086}" dt="2025-03-04T08:34:01.490" v="111" actId="20577"/>
        <pc:sldMkLst>
          <pc:docMk/>
          <pc:sldMk cId="759085648" sldId="261"/>
        </pc:sldMkLst>
        <pc:spChg chg="mod">
          <ac:chgData name="Jyothi prasad" userId="a5d085cf1965594b" providerId="LiveId" clId="{A83C1846-3F05-431C-BB79-78DDC1FB7086}" dt="2025-03-04T08:19:01.993" v="25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A83C1846-3F05-431C-BB79-78DDC1FB7086}" dt="2025-03-04T08:29:22.969" v="100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A83C1846-3F05-431C-BB79-78DDC1FB7086}" dt="2025-03-04T08:34:01.490" v="111" actId="20577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A83C1846-3F05-431C-BB79-78DDC1FB7086}" dt="2025-03-04T08:22:05.590" v="62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A83C1846-3F05-431C-BB79-78DDC1FB7086}" dt="2025-03-04T08:28:04.986" v="94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547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52538"/>
            <a:ext cx="24018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509" y="4822099"/>
            <a:ext cx="5511146" cy="3944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547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577E9-B8E3-E2DB-91D0-0C6BCE73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3669" b="3669"/>
          <a:stretch/>
        </p:blipFill>
        <p:spPr>
          <a:xfrm>
            <a:off x="4540250" y="61625"/>
            <a:ext cx="2667000" cy="4001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ABS-120GGB-M10</a:t>
            </a:r>
          </a:p>
          <a:p>
            <a:r>
              <a:rPr lang="en-US" dirty="0">
                <a:solidFill>
                  <a:schemeClr val="bg1"/>
                </a:solidFill>
              </a:rPr>
              <a:t>485W – 505W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Glass/Glass-Black Frame</a:t>
            </a:r>
            <a:endParaRPr lang="en-AE" sz="1400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23.34%.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54613" y="9290140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36044" y="9181138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23.3%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505W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02ACFE5-613D-0106-E947-3F29F3BAA353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232732" y="197496"/>
            <a:ext cx="2963804" cy="8073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D245844-A159-A848-6E59-E70B1BE62CC4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8533" y="9261213"/>
            <a:ext cx="516754" cy="4905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2DC5FB-50A7-E9E1-42A7-E0740BB81CFF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885" y="9227845"/>
            <a:ext cx="1087963" cy="554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D8BEE95-97A8-8261-C279-9ED0D00CAD39}"/>
              </a:ext>
            </a:extLst>
          </p:cNvPr>
          <p:cNvSpPr txBox="1"/>
          <p:nvPr/>
        </p:nvSpPr>
        <p:spPr>
          <a:xfrm>
            <a:off x="167123" y="9752903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ABS-120GGB-M10-485-505W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42133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ABS-120GGB-M10-485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485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362.5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42.97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34.56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10.55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22.42%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ABS-120GGB-M10-490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490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366.3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43.11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40.53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34.67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22.65%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ABS-120GGB-M10-495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495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370.0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43.22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34.75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22.88%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ABS-120GGB-M10-500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373.7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43.31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40.72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23.11%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ABS-120GGB-M10-505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377.5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43.42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40.82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34.92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11.41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23.34%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pic>
        <p:nvPicPr>
          <p:cNvPr id="10" name="object 84">
            <a:extLst>
              <a:ext uri="{FF2B5EF4-FFF2-40B4-BE49-F238E27FC236}">
                <a16:creationId xmlns:a16="http://schemas.microsoft.com/office/drawing/2014/main" id="{4328AE01-D7B4-DA0A-C5F2-E18BF9617B3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96" y="2746738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BFC934-2600-595D-0659-071059411DBF}"/>
              </a:ext>
            </a:extLst>
          </p:cNvPr>
          <p:cNvSpPr txBox="1"/>
          <p:nvPr/>
        </p:nvSpPr>
        <p:spPr>
          <a:xfrm>
            <a:off x="0" y="2724073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BI-FACIAL OUTPUT-BACKSIDE POWER GAIN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5EAAC95-2EF4-0E28-BA6D-DCAC1E43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43913"/>
              </p:ext>
            </p:extLst>
          </p:nvPr>
        </p:nvGraphicFramePr>
        <p:xfrm>
          <a:off x="106670" y="3086171"/>
          <a:ext cx="4974677" cy="160864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33180">
                  <a:extLst>
                    <a:ext uri="{9D8B030D-6E8A-4147-A177-3AD203B41FA5}">
                      <a16:colId xmlns:a16="http://schemas.microsoft.com/office/drawing/2014/main" val="1461228027"/>
                    </a:ext>
                  </a:extLst>
                </a:gridCol>
                <a:gridCol w="436377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85731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833208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</a:tblGrid>
              <a:tr h="299721">
                <a:tc grid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ABS-120GGB-M10-485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ABS-120GGB-M10-490</a:t>
                      </a:r>
                      <a:endParaRPr lang="nl-NL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ABS-120GGB-M10-495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ABS-120GGB-M10-500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ABS-120GGB-M10-505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24.66%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25.67%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25.78%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26.58%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26.84%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222347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7610066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27.18%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27.45%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27.73%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228459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28.89%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29.17%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r>
              <a:rPr lang="en-US" sz="700" spc="-25" dirty="0">
                <a:solidFill>
                  <a:srgbClr val="231F20"/>
                </a:solidFill>
                <a:latin typeface="Calibri"/>
                <a:cs typeface="Calibri"/>
              </a:rPr>
              <a:t>```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583061"/>
              </p:ext>
            </p:extLst>
          </p:nvPr>
        </p:nvGraphicFramePr>
        <p:xfrm>
          <a:off x="87353" y="5123154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182.2 x 91.88 mm M10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 (6×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1908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1134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( 75.11”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44.65“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26 kg / 57.32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2.0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2.0 mm Semi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Tempered Glass with Glaze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Black Anodized Aluminum Alloy Type 6005T6  , Black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864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356735" y="7493648"/>
            <a:ext cx="1301567" cy="2547779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088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1908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3390255" y="9132136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4146995" y="9206080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33868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31620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55" y="4778873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64759" y="4756208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88" y="7132466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49592" y="7117351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F11F6-8E17-10C4-A020-326A1622423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387850" y="78404"/>
            <a:ext cx="2963804" cy="8073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AF2685-81A9-32EC-2788-8DBC69DD8E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0463" y="7528574"/>
            <a:ext cx="1031113" cy="2113870"/>
          </a:xfrm>
          <a:prstGeom prst="rect">
            <a:avLst/>
          </a:prstGeom>
        </p:spPr>
      </p:pic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1810093" y="7349098"/>
            <a:ext cx="1663357" cy="2655171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83143" y="8337286"/>
                <a:ext cx="91044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8EC4FD-5F92-CDB2-6C89-1955A694A833}"/>
              </a:ext>
            </a:extLst>
          </p:cNvPr>
          <p:cNvGrpSpPr/>
          <p:nvPr/>
        </p:nvGrpSpPr>
        <p:grpSpPr>
          <a:xfrm>
            <a:off x="4989568" y="6474009"/>
            <a:ext cx="2615132" cy="1685050"/>
            <a:chOff x="4476982" y="6004130"/>
            <a:chExt cx="2620027" cy="182403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55FE490-6CB8-37B5-9596-D86C08A0D4DF}"/>
                </a:ext>
              </a:extLst>
            </p:cNvPr>
            <p:cNvGrpSpPr/>
            <p:nvPr/>
          </p:nvGrpSpPr>
          <p:grpSpPr>
            <a:xfrm>
              <a:off x="4622289" y="6004130"/>
              <a:ext cx="2474720" cy="1678160"/>
              <a:chOff x="5261648" y="7759446"/>
              <a:chExt cx="1178610" cy="747007"/>
            </a:xfrm>
          </p:grpSpPr>
          <p:sp>
            <p:nvSpPr>
              <p:cNvPr id="5242" name="object 38">
                <a:extLst>
                  <a:ext uri="{FF2B5EF4-FFF2-40B4-BE49-F238E27FC236}">
                    <a16:creationId xmlns:a16="http://schemas.microsoft.com/office/drawing/2014/main" id="{54227E31-D052-D73C-2BEE-AB31BED0E2C7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103441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3" name="object 39">
                <a:extLst>
                  <a:ext uri="{FF2B5EF4-FFF2-40B4-BE49-F238E27FC236}">
                    <a16:creationId xmlns:a16="http://schemas.microsoft.com/office/drawing/2014/main" id="{53B14ADC-EE16-37DC-F054-9ED0BEFDC314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9" name="object 40">
                <a:extLst>
                  <a:ext uri="{FF2B5EF4-FFF2-40B4-BE49-F238E27FC236}">
                    <a16:creationId xmlns:a16="http://schemas.microsoft.com/office/drawing/2014/main" id="{39E4F588-53A8-20BE-A593-F74AAEF44392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1" name="object 41">
                <a:extLst>
                  <a:ext uri="{FF2B5EF4-FFF2-40B4-BE49-F238E27FC236}">
                    <a16:creationId xmlns:a16="http://schemas.microsoft.com/office/drawing/2014/main" id="{3503ABBB-CD85-37E0-B353-873AB2E76CD9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6" name="object 42">
                <a:extLst>
                  <a:ext uri="{FF2B5EF4-FFF2-40B4-BE49-F238E27FC236}">
                    <a16:creationId xmlns:a16="http://schemas.microsoft.com/office/drawing/2014/main" id="{8C223BA4-7A17-F122-0509-81E86D197E6A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7" name="object 43">
                <a:extLst>
                  <a:ext uri="{FF2B5EF4-FFF2-40B4-BE49-F238E27FC236}">
                    <a16:creationId xmlns:a16="http://schemas.microsoft.com/office/drawing/2014/main" id="{41A56300-5BEB-292E-7856-EB0290E89B9C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14" name="object 44">
                <a:extLst>
                  <a:ext uri="{FF2B5EF4-FFF2-40B4-BE49-F238E27FC236}">
                    <a16:creationId xmlns:a16="http://schemas.microsoft.com/office/drawing/2014/main" id="{579A62F4-A573-87E2-B533-F791D4324A51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533" name="object 45">
                  <a:extLst>
                    <a:ext uri="{FF2B5EF4-FFF2-40B4-BE49-F238E27FC236}">
                      <a16:creationId xmlns:a16="http://schemas.microsoft.com/office/drawing/2014/main" id="{B88AB4FD-F1A1-216C-6625-B87EB8F84934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4" name="object 46">
                  <a:extLst>
                    <a:ext uri="{FF2B5EF4-FFF2-40B4-BE49-F238E27FC236}">
                      <a16:creationId xmlns:a16="http://schemas.microsoft.com/office/drawing/2014/main" id="{DCB9D6DA-6F7F-934B-9B8C-07F6D257164A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5" name="object 47">
                  <a:extLst>
                    <a:ext uri="{FF2B5EF4-FFF2-40B4-BE49-F238E27FC236}">
                      <a16:creationId xmlns:a16="http://schemas.microsoft.com/office/drawing/2014/main" id="{0969BFBE-789C-B225-0138-D1ABB4326D59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6" name="object 48">
                  <a:extLst>
                    <a:ext uri="{FF2B5EF4-FFF2-40B4-BE49-F238E27FC236}">
                      <a16:creationId xmlns:a16="http://schemas.microsoft.com/office/drawing/2014/main" id="{F2861C2B-FB16-B32C-8720-DEA0F55C9740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7" name="object 49">
                  <a:extLst>
                    <a:ext uri="{FF2B5EF4-FFF2-40B4-BE49-F238E27FC236}">
                      <a16:creationId xmlns:a16="http://schemas.microsoft.com/office/drawing/2014/main" id="{405EE43A-720C-254D-EAAF-8A0EBD5D5398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8" name="object 50">
                  <a:extLst>
                    <a:ext uri="{FF2B5EF4-FFF2-40B4-BE49-F238E27FC236}">
                      <a16:creationId xmlns:a16="http://schemas.microsoft.com/office/drawing/2014/main" id="{20106724-93C3-1263-850E-42A681643E0A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9" name="object 51">
                  <a:extLst>
                    <a:ext uri="{FF2B5EF4-FFF2-40B4-BE49-F238E27FC236}">
                      <a16:creationId xmlns:a16="http://schemas.microsoft.com/office/drawing/2014/main" id="{76F82403-0DC8-FE11-85EF-D33902F4828A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0" name="object 52">
                  <a:extLst>
                    <a:ext uri="{FF2B5EF4-FFF2-40B4-BE49-F238E27FC236}">
                      <a16:creationId xmlns:a16="http://schemas.microsoft.com/office/drawing/2014/main" id="{550DC706-A419-7371-893A-D14C66762403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1" name="object 53">
                  <a:extLst>
                    <a:ext uri="{FF2B5EF4-FFF2-40B4-BE49-F238E27FC236}">
                      <a16:creationId xmlns:a16="http://schemas.microsoft.com/office/drawing/2014/main" id="{FCEAD192-00B3-5D5D-DDE5-397D97092963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2" name="object 54">
                  <a:extLst>
                    <a:ext uri="{FF2B5EF4-FFF2-40B4-BE49-F238E27FC236}">
                      <a16:creationId xmlns:a16="http://schemas.microsoft.com/office/drawing/2014/main" id="{8BA4B175-78F8-2F0D-EB31-A664C78B5AE9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3" name="object 55">
                  <a:extLst>
                    <a:ext uri="{FF2B5EF4-FFF2-40B4-BE49-F238E27FC236}">
                      <a16:creationId xmlns:a16="http://schemas.microsoft.com/office/drawing/2014/main" id="{EF68C255-3215-6752-5D4D-0C8D0D9142B3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4" name="object 56">
                  <a:extLst>
                    <a:ext uri="{FF2B5EF4-FFF2-40B4-BE49-F238E27FC236}">
                      <a16:creationId xmlns:a16="http://schemas.microsoft.com/office/drawing/2014/main" id="{B23C251C-841D-D5AA-AD78-64E16286C9F4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15" name="object 57">
                <a:extLst>
                  <a:ext uri="{FF2B5EF4-FFF2-40B4-BE49-F238E27FC236}">
                    <a16:creationId xmlns:a16="http://schemas.microsoft.com/office/drawing/2014/main" id="{09466E76-C675-2C94-C9D5-F3F7D3C5AF4C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6" name="object 58">
                <a:extLst>
                  <a:ext uri="{FF2B5EF4-FFF2-40B4-BE49-F238E27FC236}">
                    <a16:creationId xmlns:a16="http://schemas.microsoft.com/office/drawing/2014/main" id="{E0A2D559-1C4D-7CEF-4137-8C9C81DC2EDC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7" name="object 59">
                <a:extLst>
                  <a:ext uri="{FF2B5EF4-FFF2-40B4-BE49-F238E27FC236}">
                    <a16:creationId xmlns:a16="http://schemas.microsoft.com/office/drawing/2014/main" id="{E22C961D-C5CC-A432-8EFA-17876A851E14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8" name="object 60">
                <a:extLst>
                  <a:ext uri="{FF2B5EF4-FFF2-40B4-BE49-F238E27FC236}">
                    <a16:creationId xmlns:a16="http://schemas.microsoft.com/office/drawing/2014/main" id="{56350938-E496-1C2B-571E-B2FA2EB39EE6}"/>
                  </a:ext>
                </a:extLst>
              </p:cNvPr>
              <p:cNvSpPr txBox="1"/>
              <p:nvPr/>
            </p:nvSpPr>
            <p:spPr>
              <a:xfrm>
                <a:off x="5287048" y="8072469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9" name="object 61">
                <a:extLst>
                  <a:ext uri="{FF2B5EF4-FFF2-40B4-BE49-F238E27FC236}">
                    <a16:creationId xmlns:a16="http://schemas.microsoft.com/office/drawing/2014/main" id="{D03D50D6-C3FB-101F-901A-21EEA550D975}"/>
                  </a:ext>
                </a:extLst>
              </p:cNvPr>
              <p:cNvSpPr txBox="1"/>
              <p:nvPr/>
            </p:nvSpPr>
            <p:spPr>
              <a:xfrm>
                <a:off x="5268923" y="7958022"/>
                <a:ext cx="66386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0" name="object 62">
                <a:extLst>
                  <a:ext uri="{FF2B5EF4-FFF2-40B4-BE49-F238E27FC236}">
                    <a16:creationId xmlns:a16="http://schemas.microsoft.com/office/drawing/2014/main" id="{F7E763B0-C8ED-C2CD-16EC-0252685C6552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21" name="object 64">
                <a:extLst>
                  <a:ext uri="{FF2B5EF4-FFF2-40B4-BE49-F238E27FC236}">
                    <a16:creationId xmlns:a16="http://schemas.microsoft.com/office/drawing/2014/main" id="{72E38BBE-13F4-DC13-3598-A3D6B3F47202}"/>
                  </a:ext>
                </a:extLst>
              </p:cNvPr>
              <p:cNvGrpSpPr/>
              <p:nvPr/>
            </p:nvGrpSpPr>
            <p:grpSpPr>
              <a:xfrm>
                <a:off x="5331548" y="7759484"/>
                <a:ext cx="1108710" cy="694055"/>
                <a:chOff x="5331548" y="7759484"/>
                <a:chExt cx="1108710" cy="694055"/>
              </a:xfrm>
            </p:grpSpPr>
            <p:sp>
              <p:nvSpPr>
                <p:cNvPr id="5527" name="object 65">
                  <a:extLst>
                    <a:ext uri="{FF2B5EF4-FFF2-40B4-BE49-F238E27FC236}">
                      <a16:creationId xmlns:a16="http://schemas.microsoft.com/office/drawing/2014/main" id="{9708AA41-896D-4ED8-2F68-3BB340449AF6}"/>
                    </a:ext>
                  </a:extLst>
                </p:cNvPr>
                <p:cNvSpPr/>
                <p:nvPr/>
              </p:nvSpPr>
              <p:spPr>
                <a:xfrm>
                  <a:off x="5334901" y="7845831"/>
                  <a:ext cx="1045844" cy="60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8" name="object 66">
                  <a:extLst>
                    <a:ext uri="{FF2B5EF4-FFF2-40B4-BE49-F238E27FC236}">
                      <a16:creationId xmlns:a16="http://schemas.microsoft.com/office/drawing/2014/main" id="{97258616-EA67-6BDB-C39E-DA1A2DEFF56F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101981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9" name="object 67">
                  <a:extLst>
                    <a:ext uri="{FF2B5EF4-FFF2-40B4-BE49-F238E27FC236}">
                      <a16:creationId xmlns:a16="http://schemas.microsoft.com/office/drawing/2014/main" id="{11A5A793-7281-77A3-78C4-403A660222C6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0" name="object 68">
                  <a:extLst>
                    <a:ext uri="{FF2B5EF4-FFF2-40B4-BE49-F238E27FC236}">
                      <a16:creationId xmlns:a16="http://schemas.microsoft.com/office/drawing/2014/main" id="{1D74C328-11CA-B7B6-26D9-C914F0D74428}"/>
                    </a:ext>
                  </a:extLst>
                </p:cNvPr>
                <p:cNvSpPr/>
                <p:nvPr/>
              </p:nvSpPr>
              <p:spPr>
                <a:xfrm>
                  <a:off x="5334736" y="832507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1" name="object 69">
                  <a:extLst>
                    <a:ext uri="{FF2B5EF4-FFF2-40B4-BE49-F238E27FC236}">
                      <a16:creationId xmlns:a16="http://schemas.microsoft.com/office/drawing/2014/main" id="{1ABF34CA-A6F9-FFFE-E670-5158A6721349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2" name="object 70">
                  <a:extLst>
                    <a:ext uri="{FF2B5EF4-FFF2-40B4-BE49-F238E27FC236}">
                      <a16:creationId xmlns:a16="http://schemas.microsoft.com/office/drawing/2014/main" id="{45FFFBCD-08D1-B03A-B051-82CD7252E4AF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22" name="object 71">
                <a:extLst>
                  <a:ext uri="{FF2B5EF4-FFF2-40B4-BE49-F238E27FC236}">
                    <a16:creationId xmlns:a16="http://schemas.microsoft.com/office/drawing/2014/main" id="{907F68C7-B726-288F-BC0D-3E23184AA59B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3" name="object 72">
                <a:extLst>
                  <a:ext uri="{FF2B5EF4-FFF2-40B4-BE49-F238E27FC236}">
                    <a16:creationId xmlns:a16="http://schemas.microsoft.com/office/drawing/2014/main" id="{70D6CA3A-182F-2813-5D4F-79DDDE7040E5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4" name="object 73">
                <a:extLst>
                  <a:ext uri="{FF2B5EF4-FFF2-40B4-BE49-F238E27FC236}">
                    <a16:creationId xmlns:a16="http://schemas.microsoft.com/office/drawing/2014/main" id="{38FB9F61-8BBC-6BE3-D071-29321D7C38A0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5" name="object 74">
                <a:extLst>
                  <a:ext uri="{FF2B5EF4-FFF2-40B4-BE49-F238E27FC236}">
                    <a16:creationId xmlns:a16="http://schemas.microsoft.com/office/drawing/2014/main" id="{59107282-876E-6E2E-B066-BA0588C8EB7F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6" name="object 75">
                <a:extLst>
                  <a:ext uri="{FF2B5EF4-FFF2-40B4-BE49-F238E27FC236}">
                    <a16:creationId xmlns:a16="http://schemas.microsoft.com/office/drawing/2014/main" id="{9B3F07CE-3DE5-989F-33A7-F597BA335838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45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71" name="TextBox 4970">
              <a:extLst>
                <a:ext uri="{FF2B5EF4-FFF2-40B4-BE49-F238E27FC236}">
                  <a16:creationId xmlns:a16="http://schemas.microsoft.com/office/drawing/2014/main" id="{8813F7DD-BB89-2FDC-3D4A-63FCC24AA91E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059" name="TextBox 5058">
              <a:extLst>
                <a:ext uri="{FF2B5EF4-FFF2-40B4-BE49-F238E27FC236}">
                  <a16:creationId xmlns:a16="http://schemas.microsoft.com/office/drawing/2014/main" id="{3C8E8E2B-7EE5-C2CB-1C43-3B616ACE6E3F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grpSp>
        <p:nvGrpSpPr>
          <p:cNvPr id="5545" name="Group 5544">
            <a:extLst>
              <a:ext uri="{FF2B5EF4-FFF2-40B4-BE49-F238E27FC236}">
                <a16:creationId xmlns:a16="http://schemas.microsoft.com/office/drawing/2014/main" id="{FE09C839-9091-711D-249D-DC67CC5C613E}"/>
              </a:ext>
            </a:extLst>
          </p:cNvPr>
          <p:cNvGrpSpPr/>
          <p:nvPr/>
        </p:nvGrpSpPr>
        <p:grpSpPr>
          <a:xfrm>
            <a:off x="5002042" y="8106172"/>
            <a:ext cx="2759525" cy="1844739"/>
            <a:chOff x="4530200" y="7830900"/>
            <a:chExt cx="2760171" cy="2171938"/>
          </a:xfrm>
        </p:grpSpPr>
        <p:sp>
          <p:nvSpPr>
            <p:cNvPr id="5546" name="object 76">
              <a:extLst>
                <a:ext uri="{FF2B5EF4-FFF2-40B4-BE49-F238E27FC236}">
                  <a16:creationId xmlns:a16="http://schemas.microsoft.com/office/drawing/2014/main" id="{CB165628-2D1B-5E71-47D2-8010E36E034B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547" name="Group 5546">
              <a:extLst>
                <a:ext uri="{FF2B5EF4-FFF2-40B4-BE49-F238E27FC236}">
                  <a16:creationId xmlns:a16="http://schemas.microsoft.com/office/drawing/2014/main" id="{ABBFDBC1-C4A4-1CB4-55E8-D28128AA1239}"/>
                </a:ext>
              </a:extLst>
            </p:cNvPr>
            <p:cNvGrpSpPr/>
            <p:nvPr/>
          </p:nvGrpSpPr>
          <p:grpSpPr>
            <a:xfrm>
              <a:off x="4652516" y="8090062"/>
              <a:ext cx="2488547" cy="1812481"/>
              <a:chOff x="4923112" y="8184082"/>
              <a:chExt cx="2188475" cy="1682844"/>
            </a:xfrm>
          </p:grpSpPr>
          <p:sp>
            <p:nvSpPr>
              <p:cNvPr id="5550" name="object 94">
                <a:extLst>
                  <a:ext uri="{FF2B5EF4-FFF2-40B4-BE49-F238E27FC236}">
                    <a16:creationId xmlns:a16="http://schemas.microsoft.com/office/drawing/2014/main" id="{97667537-1140-027F-C961-5686D21298DF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51" name="Group 5550">
                <a:extLst>
                  <a:ext uri="{FF2B5EF4-FFF2-40B4-BE49-F238E27FC236}">
                    <a16:creationId xmlns:a16="http://schemas.microsoft.com/office/drawing/2014/main" id="{D0AD85BA-980F-5788-03DB-819797E6859F}"/>
                  </a:ext>
                </a:extLst>
              </p:cNvPr>
              <p:cNvGrpSpPr/>
              <p:nvPr/>
            </p:nvGrpSpPr>
            <p:grpSpPr>
              <a:xfrm>
                <a:off x="4923112" y="8220810"/>
                <a:ext cx="2188475" cy="1646116"/>
                <a:chOff x="4920999" y="8220810"/>
                <a:chExt cx="2021263" cy="1520402"/>
              </a:xfrm>
            </p:grpSpPr>
            <p:sp>
              <p:nvSpPr>
                <p:cNvPr id="5552" name="object 79">
                  <a:extLst>
                    <a:ext uri="{FF2B5EF4-FFF2-40B4-BE49-F238E27FC236}">
                      <a16:creationId xmlns:a16="http://schemas.microsoft.com/office/drawing/2014/main" id="{B42DA33C-19C4-DDA2-004A-A1AD77488BF4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3" name="object 80">
                  <a:extLst>
                    <a:ext uri="{FF2B5EF4-FFF2-40B4-BE49-F238E27FC236}">
                      <a16:creationId xmlns:a16="http://schemas.microsoft.com/office/drawing/2014/main" id="{E49DBB6F-73F7-7407-26AE-BD6F243FFEBD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54" name="object 81">
                  <a:extLst>
                    <a:ext uri="{FF2B5EF4-FFF2-40B4-BE49-F238E27FC236}">
                      <a16:creationId xmlns:a16="http://schemas.microsoft.com/office/drawing/2014/main" id="{F894806C-2D52-3747-0DF3-677A8CE6E587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584" name="object 82">
                    <a:extLst>
                      <a:ext uri="{FF2B5EF4-FFF2-40B4-BE49-F238E27FC236}">
                        <a16:creationId xmlns:a16="http://schemas.microsoft.com/office/drawing/2014/main" id="{07E4046F-CCBA-E2C0-E21D-06B380DC1406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5" name="object 83">
                    <a:extLst>
                      <a:ext uri="{FF2B5EF4-FFF2-40B4-BE49-F238E27FC236}">
                        <a16:creationId xmlns:a16="http://schemas.microsoft.com/office/drawing/2014/main" id="{0F3414C7-F5FF-F8A4-FC22-28603170023E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6" name="object 84">
                    <a:extLst>
                      <a:ext uri="{FF2B5EF4-FFF2-40B4-BE49-F238E27FC236}">
                        <a16:creationId xmlns:a16="http://schemas.microsoft.com/office/drawing/2014/main" id="{90CD20DA-9065-8B43-783B-C2EE87863D79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7" name="object 85">
                    <a:extLst>
                      <a:ext uri="{FF2B5EF4-FFF2-40B4-BE49-F238E27FC236}">
                        <a16:creationId xmlns:a16="http://schemas.microsoft.com/office/drawing/2014/main" id="{6AC83E43-BF6B-79AA-001B-49618D7F80E7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8" name="object 86">
                    <a:extLst>
                      <a:ext uri="{FF2B5EF4-FFF2-40B4-BE49-F238E27FC236}">
                        <a16:creationId xmlns:a16="http://schemas.microsoft.com/office/drawing/2014/main" id="{FC5EADD5-BDDF-88D1-5027-C20B29818673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9" name="object 87">
                    <a:extLst>
                      <a:ext uri="{FF2B5EF4-FFF2-40B4-BE49-F238E27FC236}">
                        <a16:creationId xmlns:a16="http://schemas.microsoft.com/office/drawing/2014/main" id="{D014DCAE-20B1-430A-B3CD-1EA4D450D469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0" name="object 88">
                    <a:extLst>
                      <a:ext uri="{FF2B5EF4-FFF2-40B4-BE49-F238E27FC236}">
                        <a16:creationId xmlns:a16="http://schemas.microsoft.com/office/drawing/2014/main" id="{E505C233-E06A-806D-4B78-1DA2F5962E82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55" name="object 89">
                  <a:extLst>
                    <a:ext uri="{FF2B5EF4-FFF2-40B4-BE49-F238E27FC236}">
                      <a16:creationId xmlns:a16="http://schemas.microsoft.com/office/drawing/2014/main" id="{85130AE7-7B94-B9C9-4BD4-3E252112A7EF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6" name="object 90">
                  <a:extLst>
                    <a:ext uri="{FF2B5EF4-FFF2-40B4-BE49-F238E27FC236}">
                      <a16:creationId xmlns:a16="http://schemas.microsoft.com/office/drawing/2014/main" id="{E2BE5E5C-9E1A-59C3-BFE5-A95FB1C844D2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7" name="object 91">
                  <a:extLst>
                    <a:ext uri="{FF2B5EF4-FFF2-40B4-BE49-F238E27FC236}">
                      <a16:creationId xmlns:a16="http://schemas.microsoft.com/office/drawing/2014/main" id="{84F23486-BEE6-1305-FFA6-4D313A212FA3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8" name="object 92">
                  <a:extLst>
                    <a:ext uri="{FF2B5EF4-FFF2-40B4-BE49-F238E27FC236}">
                      <a16:creationId xmlns:a16="http://schemas.microsoft.com/office/drawing/2014/main" id="{C9FEA5B1-438F-0CF4-9AB3-3EE7C79B844E}"/>
                    </a:ext>
                  </a:extLst>
                </p:cNvPr>
                <p:cNvSpPr txBox="1"/>
                <p:nvPr/>
              </p:nvSpPr>
              <p:spPr>
                <a:xfrm>
                  <a:off x="4920999" y="8610920"/>
                  <a:ext cx="8930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9" name="object 93">
                  <a:extLst>
                    <a:ext uri="{FF2B5EF4-FFF2-40B4-BE49-F238E27FC236}">
                      <a16:creationId xmlns:a16="http://schemas.microsoft.com/office/drawing/2014/main" id="{CD097E50-F1A9-7ED0-3883-EC3FC5A114E3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0" name="object 95">
                  <a:extLst>
                    <a:ext uri="{FF2B5EF4-FFF2-40B4-BE49-F238E27FC236}">
                      <a16:creationId xmlns:a16="http://schemas.microsoft.com/office/drawing/2014/main" id="{2081382C-E10B-D809-1F5A-6E3711B9A114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61" name="object 96">
                  <a:extLst>
                    <a:ext uri="{FF2B5EF4-FFF2-40B4-BE49-F238E27FC236}">
                      <a16:creationId xmlns:a16="http://schemas.microsoft.com/office/drawing/2014/main" id="{5F1A297D-3E85-5845-ED65-8E66D6D38FD9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5568" name="object 97">
                    <a:extLst>
                      <a:ext uri="{FF2B5EF4-FFF2-40B4-BE49-F238E27FC236}">
                        <a16:creationId xmlns:a16="http://schemas.microsoft.com/office/drawing/2014/main" id="{28141AFE-39A2-7E2B-F264-6BA75186DCDF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57320" cy="5887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69" name="object 98">
                    <a:extLst>
                      <a:ext uri="{FF2B5EF4-FFF2-40B4-BE49-F238E27FC236}">
                        <a16:creationId xmlns:a16="http://schemas.microsoft.com/office/drawing/2014/main" id="{3D82C9B8-7B00-AA7A-4369-65E19D5AB06F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0" name="object 99">
                    <a:extLst>
                      <a:ext uri="{FF2B5EF4-FFF2-40B4-BE49-F238E27FC236}">
                        <a16:creationId xmlns:a16="http://schemas.microsoft.com/office/drawing/2014/main" id="{29400190-81CF-5DD4-A6D4-3B6635E92339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1" name="object 100">
                    <a:extLst>
                      <a:ext uri="{FF2B5EF4-FFF2-40B4-BE49-F238E27FC236}">
                        <a16:creationId xmlns:a16="http://schemas.microsoft.com/office/drawing/2014/main" id="{5A31F57F-98F3-EC3E-F1B2-1451E526B161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2" name="object 101">
                    <a:extLst>
                      <a:ext uri="{FF2B5EF4-FFF2-40B4-BE49-F238E27FC236}">
                        <a16:creationId xmlns:a16="http://schemas.microsoft.com/office/drawing/2014/main" id="{034A7A26-D434-A72A-1C0B-4F1DF87EE162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3" name="object 102">
                    <a:extLst>
                      <a:ext uri="{FF2B5EF4-FFF2-40B4-BE49-F238E27FC236}">
                        <a16:creationId xmlns:a16="http://schemas.microsoft.com/office/drawing/2014/main" id="{49C19E7B-5C1F-30A5-06B1-9220844E1DA7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4" name="object 103">
                    <a:extLst>
                      <a:ext uri="{FF2B5EF4-FFF2-40B4-BE49-F238E27FC236}">
                        <a16:creationId xmlns:a16="http://schemas.microsoft.com/office/drawing/2014/main" id="{B2C6F430-F83F-EBE6-9BD7-ADC3888987DD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5" name="object 104">
                    <a:extLst>
                      <a:ext uri="{FF2B5EF4-FFF2-40B4-BE49-F238E27FC236}">
                        <a16:creationId xmlns:a16="http://schemas.microsoft.com/office/drawing/2014/main" id="{C7423FAD-2AE2-1DDE-4316-4D978FA2A2C5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6" name="object 105">
                    <a:extLst>
                      <a:ext uri="{FF2B5EF4-FFF2-40B4-BE49-F238E27FC236}">
                        <a16:creationId xmlns:a16="http://schemas.microsoft.com/office/drawing/2014/main" id="{AF02BAA7-3112-F840-4A5D-32BFC09871D9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7" name="object 106">
                    <a:extLst>
                      <a:ext uri="{FF2B5EF4-FFF2-40B4-BE49-F238E27FC236}">
                        <a16:creationId xmlns:a16="http://schemas.microsoft.com/office/drawing/2014/main" id="{51BB90BA-258A-6E7B-CB2D-DB8486C783CF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8" name="object 107">
                    <a:extLst>
                      <a:ext uri="{FF2B5EF4-FFF2-40B4-BE49-F238E27FC236}">
                        <a16:creationId xmlns:a16="http://schemas.microsoft.com/office/drawing/2014/main" id="{E31A8C15-AE23-F1F9-D724-DC6D87C6B6B9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9" name="object 108">
                    <a:extLst>
                      <a:ext uri="{FF2B5EF4-FFF2-40B4-BE49-F238E27FC236}">
                        <a16:creationId xmlns:a16="http://schemas.microsoft.com/office/drawing/2014/main" id="{59BC0BFB-C98F-DD27-5B46-93C80BD583F3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0" name="object 109">
                    <a:extLst>
                      <a:ext uri="{FF2B5EF4-FFF2-40B4-BE49-F238E27FC236}">
                        <a16:creationId xmlns:a16="http://schemas.microsoft.com/office/drawing/2014/main" id="{245ECE29-F7B3-E8AD-7F60-3EA2C24D8139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1" name="object 110">
                    <a:extLst>
                      <a:ext uri="{FF2B5EF4-FFF2-40B4-BE49-F238E27FC236}">
                        <a16:creationId xmlns:a16="http://schemas.microsoft.com/office/drawing/2014/main" id="{50316EC8-AF01-728B-7E3C-B9F4E11BE98E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2" name="object 111">
                    <a:extLst>
                      <a:ext uri="{FF2B5EF4-FFF2-40B4-BE49-F238E27FC236}">
                        <a16:creationId xmlns:a16="http://schemas.microsoft.com/office/drawing/2014/main" id="{71EE7936-F40A-23F9-2AF8-2889571A5690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3" name="object 112">
                    <a:extLst>
                      <a:ext uri="{FF2B5EF4-FFF2-40B4-BE49-F238E27FC236}">
                        <a16:creationId xmlns:a16="http://schemas.microsoft.com/office/drawing/2014/main" id="{71DB091C-1366-E593-64D2-13BE24009B1B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62" name="object 113">
                  <a:extLst>
                    <a:ext uri="{FF2B5EF4-FFF2-40B4-BE49-F238E27FC236}">
                      <a16:creationId xmlns:a16="http://schemas.microsoft.com/office/drawing/2014/main" id="{6553505B-2BA1-BF0A-8ADD-31F8CBBC13E0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3" name="object 114">
                  <a:extLst>
                    <a:ext uri="{FF2B5EF4-FFF2-40B4-BE49-F238E27FC236}">
                      <a16:creationId xmlns:a16="http://schemas.microsoft.com/office/drawing/2014/main" id="{37142E5E-6270-C6BD-EB08-F1468E3B596B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lang="en-US"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4" name="object 115">
                  <a:extLst>
                    <a:ext uri="{FF2B5EF4-FFF2-40B4-BE49-F238E27FC236}">
                      <a16:creationId xmlns:a16="http://schemas.microsoft.com/office/drawing/2014/main" id="{53CE3903-05D6-3720-EC2D-7F30CE0C6249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5" name="object 116">
                  <a:extLst>
                    <a:ext uri="{FF2B5EF4-FFF2-40B4-BE49-F238E27FC236}">
                      <a16:creationId xmlns:a16="http://schemas.microsoft.com/office/drawing/2014/main" id="{4E88CFB5-49A7-9E69-A14D-CA1BF1117BB6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6" name="object 117">
                  <a:extLst>
                    <a:ext uri="{FF2B5EF4-FFF2-40B4-BE49-F238E27FC236}">
                      <a16:creationId xmlns:a16="http://schemas.microsoft.com/office/drawing/2014/main" id="{482F4DC9-0D4C-7FA5-A365-40268E8446BF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7" name="object 118">
                  <a:extLst>
                    <a:ext uri="{FF2B5EF4-FFF2-40B4-BE49-F238E27FC236}">
                      <a16:creationId xmlns:a16="http://schemas.microsoft.com/office/drawing/2014/main" id="{AC64D604-BB9E-FE26-AB91-6396A5BF6F92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45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548" name="TextBox 5547">
              <a:extLst>
                <a:ext uri="{FF2B5EF4-FFF2-40B4-BE49-F238E27FC236}">
                  <a16:creationId xmlns:a16="http://schemas.microsoft.com/office/drawing/2014/main" id="{3E2B62A9-40AF-2651-9CB0-F178D8CEBD18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549" name="TextBox 5548">
              <a:extLst>
                <a:ext uri="{FF2B5EF4-FFF2-40B4-BE49-F238E27FC236}">
                  <a16:creationId xmlns:a16="http://schemas.microsoft.com/office/drawing/2014/main" id="{E31810AB-B23F-312A-C2A0-3C2E850C1E5B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5591" name="object 62">
            <a:extLst>
              <a:ext uri="{FF2B5EF4-FFF2-40B4-BE49-F238E27FC236}">
                <a16:creationId xmlns:a16="http://schemas.microsoft.com/office/drawing/2014/main" id="{DB82643A-3D22-8D17-545E-CEAFE938FFCC}"/>
              </a:ext>
            </a:extLst>
          </p:cNvPr>
          <p:cNvSpPr txBox="1"/>
          <p:nvPr/>
        </p:nvSpPr>
        <p:spPr>
          <a:xfrm>
            <a:off x="5137852" y="6434164"/>
            <a:ext cx="147720" cy="123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2" name="object 7386">
            <a:extLst>
              <a:ext uri="{FF2B5EF4-FFF2-40B4-BE49-F238E27FC236}">
                <a16:creationId xmlns:a16="http://schemas.microsoft.com/office/drawing/2014/main" id="{341F597A-5AAB-1561-D4F3-067DA861D357}"/>
              </a:ext>
            </a:extLst>
          </p:cNvPr>
          <p:cNvSpPr txBox="1"/>
          <p:nvPr/>
        </p:nvSpPr>
        <p:spPr>
          <a:xfrm>
            <a:off x="3621963" y="7469278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973" name="Picture 4972">
            <a:extLst>
              <a:ext uri="{FF2B5EF4-FFF2-40B4-BE49-F238E27FC236}">
                <a16:creationId xmlns:a16="http://schemas.microsoft.com/office/drawing/2014/main" id="{B1ABC5AB-587E-8CBD-7867-3F398440212F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01272" y="7548690"/>
            <a:ext cx="762000" cy="675045"/>
          </a:xfrm>
          <a:prstGeom prst="rect">
            <a:avLst/>
          </a:prstGeom>
        </p:spPr>
      </p:pic>
      <p:pic>
        <p:nvPicPr>
          <p:cNvPr id="4974" name="Picture 4973">
            <a:extLst>
              <a:ext uri="{FF2B5EF4-FFF2-40B4-BE49-F238E27FC236}">
                <a16:creationId xmlns:a16="http://schemas.microsoft.com/office/drawing/2014/main" id="{F4DCAF8F-C8B5-3F64-4651-FE4B6488471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94899" y="8340457"/>
            <a:ext cx="918025" cy="794491"/>
          </a:xfrm>
          <a:prstGeom prst="rect">
            <a:avLst/>
          </a:prstGeom>
        </p:spPr>
      </p:pic>
      <p:sp>
        <p:nvSpPr>
          <p:cNvPr id="4975" name="object 7386">
            <a:extLst>
              <a:ext uri="{FF2B5EF4-FFF2-40B4-BE49-F238E27FC236}">
                <a16:creationId xmlns:a16="http://schemas.microsoft.com/office/drawing/2014/main" id="{F2E85D08-4782-1388-761D-D00CC1472068}"/>
              </a:ext>
            </a:extLst>
          </p:cNvPr>
          <p:cNvSpPr txBox="1"/>
          <p:nvPr/>
        </p:nvSpPr>
        <p:spPr>
          <a:xfrm>
            <a:off x="3737103" y="8276188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4073</TotalTime>
  <Words>1068</Words>
  <Application>Microsoft Office PowerPoint</Application>
  <PresentationFormat>Custom</PresentationFormat>
  <Paragraphs>333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MT</vt:lpstr>
      <vt:lpstr>Calibri</vt:lpstr>
      <vt:lpstr>Candara</vt:lpstr>
      <vt:lpstr>Gill Sans MT</vt:lpstr>
      <vt:lpstr>Saira SemiCondensed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57</cp:revision>
  <cp:lastPrinted>2023-08-05T13:06:26Z</cp:lastPrinted>
  <dcterms:created xsi:type="dcterms:W3CDTF">2023-08-04T12:38:08Z</dcterms:created>
  <dcterms:modified xsi:type="dcterms:W3CDTF">2025-05-29T08:39:46Z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