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08" d="100"/>
          <a:sy n="108" d="100"/>
        </p:scale>
        <p:origin x="256" y="-3708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762" r="17762"/>
          <a:stretch/>
        </p:blipFill>
        <p:spPr>
          <a:xfrm>
            <a:off x="4651925" y="54016"/>
            <a:ext cx="2255218" cy="4290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ABS-132GGB-G12R</a:t>
            </a:r>
          </a:p>
          <a:p>
            <a:r>
              <a:rPr lang="en-US" dirty="0">
                <a:solidFill>
                  <a:schemeClr val="bg1"/>
                </a:solidFill>
              </a:rPr>
              <a:t>610W – 630W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Glass/Glass-Black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619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8091" y="918165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630W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30C099-A6AE-626E-B67F-B1FB129766F0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41D654-F835-E745-84D6-29D14C8F16E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04AAA2-5041-D04E-87BA-123EC8A2F5BD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ABS-132GGB-G12R-610-630W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78510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22.93%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467.2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ABS-132GGB-G12R-630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470.9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30920"/>
              </p:ext>
            </p:extLst>
          </p:nvPr>
        </p:nvGraphicFramePr>
        <p:xfrm>
          <a:off x="106670" y="3086171"/>
          <a:ext cx="5078193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40113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4545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75151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50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ABS-132GGB-G12R-610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ABS-132GGB-G12R-615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ABS-132GGB-G12R-620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ABS-132GGB-G12R-625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ABS-132GGB-G12R-630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26563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 x 105 mm G12R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134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44.64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33 kg / 72.75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32221" y="7518419"/>
            <a:ext cx="1186400" cy="247330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5" cy="1806120"/>
              <a:chOff x="4931618" y="8184082"/>
              <a:chExt cx="2179969" cy="1676938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712" y="8220811"/>
                <a:ext cx="2172875" cy="1640209"/>
                <a:chOff x="4935407" y="8220810"/>
                <a:chExt cx="2006855" cy="1514946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5407" y="8617794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1588" y="806997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7713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169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2" name="object 7386">
            <a:extLst>
              <a:ext uri="{FF2B5EF4-FFF2-40B4-BE49-F238E27FC236}">
                <a16:creationId xmlns:a16="http://schemas.microsoft.com/office/drawing/2014/main" id="{77601890-2E36-2409-2BCB-242D35AFC8C8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DB36B-5CE8-84C0-E59C-C034F14D9B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sp>
        <p:nvSpPr>
          <p:cNvPr id="4971" name="object 7386">
            <a:extLst>
              <a:ext uri="{FF2B5EF4-FFF2-40B4-BE49-F238E27FC236}">
                <a16:creationId xmlns:a16="http://schemas.microsoft.com/office/drawing/2014/main" id="{56ADFC7C-6245-F41A-AFE0-1EC30B5A45BC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242" name="Picture 5241">
            <a:extLst>
              <a:ext uri="{FF2B5EF4-FFF2-40B4-BE49-F238E27FC236}">
                <a16:creationId xmlns:a16="http://schemas.microsoft.com/office/drawing/2014/main" id="{879651B4-AE5E-6DAA-A2D6-5295C8B4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276188"/>
            <a:ext cx="918025" cy="794491"/>
          </a:xfrm>
          <a:prstGeom prst="rect">
            <a:avLst/>
          </a:prstGeom>
        </p:spPr>
      </p:pic>
      <p:pic>
        <p:nvPicPr>
          <p:cNvPr id="5059" name="Picture 5058">
            <a:extLst>
              <a:ext uri="{FF2B5EF4-FFF2-40B4-BE49-F238E27FC236}">
                <a16:creationId xmlns:a16="http://schemas.microsoft.com/office/drawing/2014/main" id="{A5A90CFE-DF61-555F-7A49-E0F60B73B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410" y="7545750"/>
            <a:ext cx="1049786" cy="2069009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71669" y="7357871"/>
            <a:ext cx="1663357" cy="263112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4284</TotalTime>
  <Words>1065</Words>
  <Application>Microsoft Office PowerPoint</Application>
  <PresentationFormat>Custom</PresentationFormat>
  <Paragraphs>331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115</cp:revision>
  <cp:lastPrinted>2023-08-05T13:06:26Z</cp:lastPrinted>
  <dcterms:created xsi:type="dcterms:W3CDTF">2023-08-04T12:38:08Z</dcterms:created>
  <dcterms:modified xsi:type="dcterms:W3CDTF">2025-05-29T07:38:48Z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