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8.jpg" ContentType="image/jp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 prasad" initials="Jp" lastIdx="2" clrIdx="0">
    <p:extLst>
      <p:ext uri="{19B8F6BF-5375-455C-9EA6-DF929625EA0E}">
        <p15:presenceInfo xmlns:p15="http://schemas.microsoft.com/office/powerpoint/2012/main" userId="a5d085cf19655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112" d="100"/>
          <a:sy n="112" d="100"/>
        </p:scale>
        <p:origin x="156" y="-4804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B7669032-EF14-4C39-BB39-641183BB5AC2}"/>
    <pc:docChg chg="modSld">
      <pc:chgData name="Jyothi prasad" userId="a5d085cf1965594b" providerId="LiveId" clId="{B7669032-EF14-4C39-BB39-641183BB5AC2}" dt="2025-03-04T07:06:38.278" v="264" actId="20577"/>
      <pc:docMkLst>
        <pc:docMk/>
      </pc:docMkLst>
      <pc:sldChg chg="modSp mod">
        <pc:chgData name="Jyothi prasad" userId="a5d085cf1965594b" providerId="LiveId" clId="{B7669032-EF14-4C39-BB39-641183BB5AC2}" dt="2025-03-04T06:21:34.993" v="27" actId="20577"/>
        <pc:sldMkLst>
          <pc:docMk/>
          <pc:sldMk cId="1665287882" sldId="259"/>
        </pc:sldMkLst>
        <pc:spChg chg="mod">
          <ac:chgData name="Jyothi prasad" userId="a5d085cf1965594b" providerId="LiveId" clId="{B7669032-EF14-4C39-BB39-641183BB5AC2}" dt="2025-03-04T06:21:34.993" v="27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B7669032-EF14-4C39-BB39-641183BB5AC2}" dt="2025-03-04T06:18:44.569" v="1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B7669032-EF14-4C39-BB39-641183BB5AC2}" dt="2025-03-04T06:19:21.352" v="23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B7669032-EF14-4C39-BB39-641183BB5AC2}" dt="2025-03-04T06:19:04.016" v="21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B7669032-EF14-4C39-BB39-641183BB5AC2}" dt="2025-03-04T07:06:38.278" v="264" actId="20577"/>
        <pc:sldMkLst>
          <pc:docMk/>
          <pc:sldMk cId="759085648" sldId="261"/>
        </pc:sldMkLst>
        <pc:spChg chg="mod">
          <ac:chgData name="Jyothi prasad" userId="a5d085cf1965594b" providerId="LiveId" clId="{B7669032-EF14-4C39-BB39-641183BB5AC2}" dt="2025-03-04T06:23:12.504" v="39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B7669032-EF14-4C39-BB39-641183BB5AC2}" dt="2025-03-04T06:36:31.391" v="165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B7669032-EF14-4C39-BB39-641183BB5AC2}" dt="2025-03-04T06:57:14.450" v="238" actId="108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B7669032-EF14-4C39-BB39-641183BB5AC2}" dt="2025-03-04T07:06:38.278" v="264" actId="20577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B7669032-EF14-4C39-BB39-641183BB5AC2}" dt="2025-03-04T06:35:37.451" v="15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  <pc:docChgLst>
    <pc:chgData name="Jyothi prasad" userId="a5d085cf1965594b" providerId="LiveId" clId="{A83C1846-3F05-431C-BB79-78DDC1FB7086}"/>
    <pc:docChg chg="undo custSel modSld">
      <pc:chgData name="Jyothi prasad" userId="a5d085cf1965594b" providerId="LiveId" clId="{A83C1846-3F05-431C-BB79-78DDC1FB7086}" dt="2025-03-04T08:34:01.490" v="111" actId="20577"/>
      <pc:docMkLst>
        <pc:docMk/>
      </pc:docMkLst>
      <pc:sldChg chg="modSp mod">
        <pc:chgData name="Jyothi prasad" userId="a5d085cf1965594b" providerId="LiveId" clId="{A83C1846-3F05-431C-BB79-78DDC1FB7086}" dt="2025-03-04T08:18:32.250" v="17" actId="20577"/>
        <pc:sldMkLst>
          <pc:docMk/>
          <pc:sldMk cId="1665287882" sldId="259"/>
        </pc:sldMkLst>
        <pc:spChg chg="mod">
          <ac:chgData name="Jyothi prasad" userId="a5d085cf1965594b" providerId="LiveId" clId="{A83C1846-3F05-431C-BB79-78DDC1FB7086}" dt="2025-03-04T08:18:22.064" v="11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A83C1846-3F05-431C-BB79-78DDC1FB7086}" dt="2025-03-04T08:17:44.146" v="7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A83C1846-3F05-431C-BB79-78DDC1FB7086}" dt="2025-03-04T08:18:08.333" v="9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A83C1846-3F05-431C-BB79-78DDC1FB7086}" dt="2025-03-04T08:18:32.250" v="17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A83C1846-3F05-431C-BB79-78DDC1FB7086}" dt="2025-03-04T08:34:01.490" v="111" actId="20577"/>
        <pc:sldMkLst>
          <pc:docMk/>
          <pc:sldMk cId="759085648" sldId="261"/>
        </pc:sldMkLst>
        <pc:spChg chg="mod">
          <ac:chgData name="Jyothi prasad" userId="a5d085cf1965594b" providerId="LiveId" clId="{A83C1846-3F05-431C-BB79-78DDC1FB7086}" dt="2025-03-04T08:19:01.993" v="25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A83C1846-3F05-431C-BB79-78DDC1FB7086}" dt="2025-03-04T08:29:22.969" v="100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A83C1846-3F05-431C-BB79-78DDC1FB7086}" dt="2025-03-04T08:34:01.490" v="111" actId="20577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A83C1846-3F05-431C-BB79-78DDC1FB7086}" dt="2025-03-04T08:22:05.590" v="62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A83C1846-3F05-431C-BB79-78DDC1FB7086}" dt="2025-03-04T08:28:04.986" v="94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547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52538"/>
            <a:ext cx="24018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509" y="4822099"/>
            <a:ext cx="5511146" cy="3944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547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577E9-B8E3-E2DB-91D0-0C6BCE73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8387" t="4108" r="23388" b="4638"/>
          <a:stretch/>
        </p:blipFill>
        <p:spPr>
          <a:xfrm>
            <a:off x="4661452" y="151446"/>
            <a:ext cx="2525872" cy="3958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ABS-132GGB-M10</a:t>
            </a:r>
          </a:p>
          <a:p>
            <a:r>
              <a:rPr lang="en-US" dirty="0">
                <a:solidFill>
                  <a:schemeClr val="bg1"/>
                </a:solidFill>
              </a:rPr>
              <a:t>535W – 555W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Glass/Glass-Black Frame</a:t>
            </a:r>
            <a:endParaRPr lang="en-AE" sz="1400" dirty="0">
              <a:solidFill>
                <a:schemeClr val="bg1"/>
              </a:solidFill>
            </a:endParaRPr>
          </a:p>
          <a:p>
            <a:endParaRPr lang="en-AE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23.43%.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68315" y="9307626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63028" y="9200289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23.4%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555W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02ACFE5-613D-0106-E947-3F29F3BAA353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305621" y="226008"/>
            <a:ext cx="2863030" cy="7798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1E48FBC-48A3-56DD-433A-ADE17D51DC7A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9578" y="9237678"/>
            <a:ext cx="516754" cy="4905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65D379A-4B4F-BD0B-B9CF-CE4EB5B08FB9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885" y="9227845"/>
            <a:ext cx="1087963" cy="554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AB4E2B3-C2BC-BD2C-7A45-F47574306FC1}"/>
              </a:ext>
            </a:extLst>
          </p:cNvPr>
          <p:cNvSpPr txBox="1"/>
          <p:nvPr/>
        </p:nvSpPr>
        <p:spPr>
          <a:xfrm>
            <a:off x="196730" y="9768276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ABS-132GGB-M10-535-555W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34264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ABS-132GGB-M10-535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399.9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44.43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38.01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10.55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22.58%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ABS-132GGB-M10-540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403.6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44.59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38.14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22.80%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ABS-132GGB-M10-545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407.4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38.23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23.01%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ABS-132GGB-M10-550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411.1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44.79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41.07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23.22%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ABS-132GGB-M10-555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414.9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44.90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41.18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38.42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11.41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10.83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23.43%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pic>
        <p:nvPicPr>
          <p:cNvPr id="10" name="object 84">
            <a:extLst>
              <a:ext uri="{FF2B5EF4-FFF2-40B4-BE49-F238E27FC236}">
                <a16:creationId xmlns:a16="http://schemas.microsoft.com/office/drawing/2014/main" id="{4328AE01-D7B4-DA0A-C5F2-E18BF9617B3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96" y="2746738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BFC934-2600-595D-0659-071059411DBF}"/>
              </a:ext>
            </a:extLst>
          </p:cNvPr>
          <p:cNvSpPr txBox="1"/>
          <p:nvPr/>
        </p:nvSpPr>
        <p:spPr>
          <a:xfrm>
            <a:off x="0" y="2724073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BI-FACIAL OUTPUT-BACKSIDE POWER GAIN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5EAAC95-2EF4-0E28-BA6D-DCAC1E43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115889"/>
              </p:ext>
            </p:extLst>
          </p:nvPr>
        </p:nvGraphicFramePr>
        <p:xfrm>
          <a:off x="106670" y="3086171"/>
          <a:ext cx="4974677" cy="160864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33180">
                  <a:extLst>
                    <a:ext uri="{9D8B030D-6E8A-4147-A177-3AD203B41FA5}">
                      <a16:colId xmlns:a16="http://schemas.microsoft.com/office/drawing/2014/main" val="1461228027"/>
                    </a:ext>
                  </a:extLst>
                </a:gridCol>
                <a:gridCol w="436377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85731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833208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</a:tblGrid>
              <a:tr h="299721">
                <a:tc grid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ABS-132GGB-M10-535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ABS-132GGB-M10-540</a:t>
                      </a:r>
                      <a:endParaRPr lang="nl-NL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ABS-132GGB-M10-545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ABS-132GGB-M10-550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ABS-132GGB-M10-555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24.84%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25.54%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25.77%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26.46%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26.94%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222347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7610066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27.35%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27.86%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228459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28.23%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28.49%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28.76%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29.29%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r>
              <a:rPr lang="en-US" sz="700" spc="-25" dirty="0">
                <a:solidFill>
                  <a:srgbClr val="231F20"/>
                </a:solidFill>
                <a:latin typeface="Calibri"/>
                <a:cs typeface="Calibri"/>
              </a:rPr>
              <a:t>```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53063"/>
              </p:ext>
            </p:extLst>
          </p:nvPr>
        </p:nvGraphicFramePr>
        <p:xfrm>
          <a:off x="87353" y="5123154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182.2 x 91.88 mm M10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32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 (6×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22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2089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1134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( 82.24”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44.65“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29 kg / 63.93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2.0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2.0 mm Semi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Tempered Glass with Glaze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Black Anodized Aluminum Alloy Type 6005T6  , Black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792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273050" y="7483123"/>
            <a:ext cx="1219200" cy="2549902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088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2089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3390255" y="9132136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4146995" y="9206080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33868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08117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55" y="4778873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64759" y="4756208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88" y="7132466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49592" y="7117351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0A541-262A-5E0D-7395-853C7F23021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612924" y="61700"/>
            <a:ext cx="2863030" cy="7798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FB814D-05A9-07EA-70CE-13762BC740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155" y="7511641"/>
            <a:ext cx="1023260" cy="2120929"/>
          </a:xfrm>
          <a:prstGeom prst="rect">
            <a:avLst/>
          </a:prstGeom>
        </p:spPr>
      </p:pic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1784782" y="7330024"/>
            <a:ext cx="1663357" cy="2668142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83143" y="8337286"/>
                <a:ext cx="91044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E9939B-B52D-F945-F511-90E9EC9421CA}"/>
              </a:ext>
            </a:extLst>
          </p:cNvPr>
          <p:cNvGrpSpPr/>
          <p:nvPr/>
        </p:nvGrpSpPr>
        <p:grpSpPr>
          <a:xfrm>
            <a:off x="4989568" y="6474009"/>
            <a:ext cx="2615132" cy="1685050"/>
            <a:chOff x="4476982" y="6004130"/>
            <a:chExt cx="2620027" cy="182403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1F59A86-C60A-8E78-F792-4FE90D8AAB14}"/>
                </a:ext>
              </a:extLst>
            </p:cNvPr>
            <p:cNvGrpSpPr/>
            <p:nvPr/>
          </p:nvGrpSpPr>
          <p:grpSpPr>
            <a:xfrm>
              <a:off x="4622289" y="6004130"/>
              <a:ext cx="2474720" cy="1678160"/>
              <a:chOff x="5261648" y="7759446"/>
              <a:chExt cx="1178610" cy="747007"/>
            </a:xfrm>
          </p:grpSpPr>
          <p:sp>
            <p:nvSpPr>
              <p:cNvPr id="5242" name="object 38">
                <a:extLst>
                  <a:ext uri="{FF2B5EF4-FFF2-40B4-BE49-F238E27FC236}">
                    <a16:creationId xmlns:a16="http://schemas.microsoft.com/office/drawing/2014/main" id="{4AB9547C-0090-173F-BAAA-A3C7FCC940A3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1034415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3" name="object 39">
                <a:extLst>
                  <a:ext uri="{FF2B5EF4-FFF2-40B4-BE49-F238E27FC236}">
                    <a16:creationId xmlns:a16="http://schemas.microsoft.com/office/drawing/2014/main" id="{70A64DC7-7969-7DC3-DA5A-06865DCDEE5E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9" name="object 40">
                <a:extLst>
                  <a:ext uri="{FF2B5EF4-FFF2-40B4-BE49-F238E27FC236}">
                    <a16:creationId xmlns:a16="http://schemas.microsoft.com/office/drawing/2014/main" id="{9F29EE09-41F1-623B-17D1-95C1567DA1FF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1" name="object 41">
                <a:extLst>
                  <a:ext uri="{FF2B5EF4-FFF2-40B4-BE49-F238E27FC236}">
                    <a16:creationId xmlns:a16="http://schemas.microsoft.com/office/drawing/2014/main" id="{C62B98B6-52DD-1EE2-54F5-FE4756A14E2B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6" name="object 42">
                <a:extLst>
                  <a:ext uri="{FF2B5EF4-FFF2-40B4-BE49-F238E27FC236}">
                    <a16:creationId xmlns:a16="http://schemas.microsoft.com/office/drawing/2014/main" id="{AC4F20D0-B4A5-20F2-3231-08B048065E01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7" name="object 43">
                <a:extLst>
                  <a:ext uri="{FF2B5EF4-FFF2-40B4-BE49-F238E27FC236}">
                    <a16:creationId xmlns:a16="http://schemas.microsoft.com/office/drawing/2014/main" id="{F041F7E0-F5E6-ACFB-E12A-5FEF24501883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14" name="object 44">
                <a:extLst>
                  <a:ext uri="{FF2B5EF4-FFF2-40B4-BE49-F238E27FC236}">
                    <a16:creationId xmlns:a16="http://schemas.microsoft.com/office/drawing/2014/main" id="{7AC818E6-8D8D-455E-B923-687CA89AF6C7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533" name="object 45">
                  <a:extLst>
                    <a:ext uri="{FF2B5EF4-FFF2-40B4-BE49-F238E27FC236}">
                      <a16:creationId xmlns:a16="http://schemas.microsoft.com/office/drawing/2014/main" id="{710286C9-5210-3173-F837-94F2253F610E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4" name="object 46">
                  <a:extLst>
                    <a:ext uri="{FF2B5EF4-FFF2-40B4-BE49-F238E27FC236}">
                      <a16:creationId xmlns:a16="http://schemas.microsoft.com/office/drawing/2014/main" id="{C013C57C-F6E7-914C-5A25-D7200F66BCBD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5" name="object 47">
                  <a:extLst>
                    <a:ext uri="{FF2B5EF4-FFF2-40B4-BE49-F238E27FC236}">
                      <a16:creationId xmlns:a16="http://schemas.microsoft.com/office/drawing/2014/main" id="{FAF217AD-D2AA-B7B8-02F7-CE366E436332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6" name="object 48">
                  <a:extLst>
                    <a:ext uri="{FF2B5EF4-FFF2-40B4-BE49-F238E27FC236}">
                      <a16:creationId xmlns:a16="http://schemas.microsoft.com/office/drawing/2014/main" id="{B7202470-9B8F-F9B9-8804-16B220080E6E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7" name="object 49">
                  <a:extLst>
                    <a:ext uri="{FF2B5EF4-FFF2-40B4-BE49-F238E27FC236}">
                      <a16:creationId xmlns:a16="http://schemas.microsoft.com/office/drawing/2014/main" id="{9A8DF27D-3F50-5A17-BBC3-DEBBC7078CE9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8" name="object 50">
                  <a:extLst>
                    <a:ext uri="{FF2B5EF4-FFF2-40B4-BE49-F238E27FC236}">
                      <a16:creationId xmlns:a16="http://schemas.microsoft.com/office/drawing/2014/main" id="{CF603F12-3EA1-454C-4238-E5DB0F319517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9" name="object 51">
                  <a:extLst>
                    <a:ext uri="{FF2B5EF4-FFF2-40B4-BE49-F238E27FC236}">
                      <a16:creationId xmlns:a16="http://schemas.microsoft.com/office/drawing/2014/main" id="{ED6A1275-3299-1FF9-57BC-198E59B996E7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0" name="object 52">
                  <a:extLst>
                    <a:ext uri="{FF2B5EF4-FFF2-40B4-BE49-F238E27FC236}">
                      <a16:creationId xmlns:a16="http://schemas.microsoft.com/office/drawing/2014/main" id="{036CB2DF-18D9-D4A3-4CB4-5C244D27BD1B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1" name="object 53">
                  <a:extLst>
                    <a:ext uri="{FF2B5EF4-FFF2-40B4-BE49-F238E27FC236}">
                      <a16:creationId xmlns:a16="http://schemas.microsoft.com/office/drawing/2014/main" id="{3C76C9ED-E4FE-DB44-734A-4511E51D85F1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2" name="object 54">
                  <a:extLst>
                    <a:ext uri="{FF2B5EF4-FFF2-40B4-BE49-F238E27FC236}">
                      <a16:creationId xmlns:a16="http://schemas.microsoft.com/office/drawing/2014/main" id="{E819DFF3-D888-B464-5785-1A7914103668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3" name="object 55">
                  <a:extLst>
                    <a:ext uri="{FF2B5EF4-FFF2-40B4-BE49-F238E27FC236}">
                      <a16:creationId xmlns:a16="http://schemas.microsoft.com/office/drawing/2014/main" id="{96DB3E12-B0CE-8397-3141-9A70A4F679F8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4" name="object 56">
                  <a:extLst>
                    <a:ext uri="{FF2B5EF4-FFF2-40B4-BE49-F238E27FC236}">
                      <a16:creationId xmlns:a16="http://schemas.microsoft.com/office/drawing/2014/main" id="{929A1C8B-066E-E40B-073F-5FA40250E087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15" name="object 57">
                <a:extLst>
                  <a:ext uri="{FF2B5EF4-FFF2-40B4-BE49-F238E27FC236}">
                    <a16:creationId xmlns:a16="http://schemas.microsoft.com/office/drawing/2014/main" id="{5674CCF3-489B-2D65-1DBB-E8BD51F8D984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6" name="object 58">
                <a:extLst>
                  <a:ext uri="{FF2B5EF4-FFF2-40B4-BE49-F238E27FC236}">
                    <a16:creationId xmlns:a16="http://schemas.microsoft.com/office/drawing/2014/main" id="{5DA321A8-3EDD-E183-1B59-06165F7AC4F0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7" name="object 59">
                <a:extLst>
                  <a:ext uri="{FF2B5EF4-FFF2-40B4-BE49-F238E27FC236}">
                    <a16:creationId xmlns:a16="http://schemas.microsoft.com/office/drawing/2014/main" id="{CFED2013-2977-998E-F99E-1043289D8954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8" name="object 60">
                <a:extLst>
                  <a:ext uri="{FF2B5EF4-FFF2-40B4-BE49-F238E27FC236}">
                    <a16:creationId xmlns:a16="http://schemas.microsoft.com/office/drawing/2014/main" id="{7D7565A8-59F1-1316-BD33-ADE4FFE496D4}"/>
                  </a:ext>
                </a:extLst>
              </p:cNvPr>
              <p:cNvSpPr txBox="1"/>
              <p:nvPr/>
            </p:nvSpPr>
            <p:spPr>
              <a:xfrm>
                <a:off x="5287048" y="8072469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9" name="object 61">
                <a:extLst>
                  <a:ext uri="{FF2B5EF4-FFF2-40B4-BE49-F238E27FC236}">
                    <a16:creationId xmlns:a16="http://schemas.microsoft.com/office/drawing/2014/main" id="{81621534-F276-7451-C035-5DCB2784E59C}"/>
                  </a:ext>
                </a:extLst>
              </p:cNvPr>
              <p:cNvSpPr txBox="1"/>
              <p:nvPr/>
            </p:nvSpPr>
            <p:spPr>
              <a:xfrm>
                <a:off x="5270729" y="7948185"/>
                <a:ext cx="90950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0" name="object 62">
                <a:extLst>
                  <a:ext uri="{FF2B5EF4-FFF2-40B4-BE49-F238E27FC236}">
                    <a16:creationId xmlns:a16="http://schemas.microsoft.com/office/drawing/2014/main" id="{DA936938-57AF-7995-C7AF-B127C58CBE85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21" name="object 64">
                <a:extLst>
                  <a:ext uri="{FF2B5EF4-FFF2-40B4-BE49-F238E27FC236}">
                    <a16:creationId xmlns:a16="http://schemas.microsoft.com/office/drawing/2014/main" id="{5FA1A4EF-5ADA-C040-A972-197D10367956}"/>
                  </a:ext>
                </a:extLst>
              </p:cNvPr>
              <p:cNvGrpSpPr/>
              <p:nvPr/>
            </p:nvGrpSpPr>
            <p:grpSpPr>
              <a:xfrm>
                <a:off x="5331548" y="7759484"/>
                <a:ext cx="1108710" cy="694055"/>
                <a:chOff x="5331548" y="7759484"/>
                <a:chExt cx="1108710" cy="694055"/>
              </a:xfrm>
            </p:grpSpPr>
            <p:sp>
              <p:nvSpPr>
                <p:cNvPr id="5527" name="object 65">
                  <a:extLst>
                    <a:ext uri="{FF2B5EF4-FFF2-40B4-BE49-F238E27FC236}">
                      <a16:creationId xmlns:a16="http://schemas.microsoft.com/office/drawing/2014/main" id="{2BBBAF7E-7441-F557-B4E7-FE9DB57E29E0}"/>
                    </a:ext>
                  </a:extLst>
                </p:cNvPr>
                <p:cNvSpPr/>
                <p:nvPr/>
              </p:nvSpPr>
              <p:spPr>
                <a:xfrm>
                  <a:off x="5334901" y="7845831"/>
                  <a:ext cx="1045844" cy="60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8" name="object 66">
                  <a:extLst>
                    <a:ext uri="{FF2B5EF4-FFF2-40B4-BE49-F238E27FC236}">
                      <a16:creationId xmlns:a16="http://schemas.microsoft.com/office/drawing/2014/main" id="{5A6BD635-2A9F-3DBC-00BA-4B63EEEF6569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101981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9" name="object 67">
                  <a:extLst>
                    <a:ext uri="{FF2B5EF4-FFF2-40B4-BE49-F238E27FC236}">
                      <a16:creationId xmlns:a16="http://schemas.microsoft.com/office/drawing/2014/main" id="{BC49C8DF-B44C-D586-7BDE-212976FBB610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0" name="object 68">
                  <a:extLst>
                    <a:ext uri="{FF2B5EF4-FFF2-40B4-BE49-F238E27FC236}">
                      <a16:creationId xmlns:a16="http://schemas.microsoft.com/office/drawing/2014/main" id="{D4F2F991-A9BF-B33D-DDF6-EF2EC5FD624E}"/>
                    </a:ext>
                  </a:extLst>
                </p:cNvPr>
                <p:cNvSpPr/>
                <p:nvPr/>
              </p:nvSpPr>
              <p:spPr>
                <a:xfrm>
                  <a:off x="5334736" y="832507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1" name="object 69">
                  <a:extLst>
                    <a:ext uri="{FF2B5EF4-FFF2-40B4-BE49-F238E27FC236}">
                      <a16:creationId xmlns:a16="http://schemas.microsoft.com/office/drawing/2014/main" id="{ECD28553-5805-93CB-0CF5-298445BF34A6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2" name="object 70">
                  <a:extLst>
                    <a:ext uri="{FF2B5EF4-FFF2-40B4-BE49-F238E27FC236}">
                      <a16:creationId xmlns:a16="http://schemas.microsoft.com/office/drawing/2014/main" id="{4E690AFE-BCB3-27E9-E102-695D06709C86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22" name="object 71">
                <a:extLst>
                  <a:ext uri="{FF2B5EF4-FFF2-40B4-BE49-F238E27FC236}">
                    <a16:creationId xmlns:a16="http://schemas.microsoft.com/office/drawing/2014/main" id="{50AA255D-89E5-F132-A70A-42C9FBB70112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3" name="object 72">
                <a:extLst>
                  <a:ext uri="{FF2B5EF4-FFF2-40B4-BE49-F238E27FC236}">
                    <a16:creationId xmlns:a16="http://schemas.microsoft.com/office/drawing/2014/main" id="{88BD73D8-FE63-CDB1-731A-604C3995F0C1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4" name="object 73">
                <a:extLst>
                  <a:ext uri="{FF2B5EF4-FFF2-40B4-BE49-F238E27FC236}">
                    <a16:creationId xmlns:a16="http://schemas.microsoft.com/office/drawing/2014/main" id="{B3BC9040-AB2C-9D53-E0C1-86899CEF9E9D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5" name="object 74">
                <a:extLst>
                  <a:ext uri="{FF2B5EF4-FFF2-40B4-BE49-F238E27FC236}">
                    <a16:creationId xmlns:a16="http://schemas.microsoft.com/office/drawing/2014/main" id="{D96EABE9-CE6A-0066-2E78-67989C5B5538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6" name="object 75">
                <a:extLst>
                  <a:ext uri="{FF2B5EF4-FFF2-40B4-BE49-F238E27FC236}">
                    <a16:creationId xmlns:a16="http://schemas.microsoft.com/office/drawing/2014/main" id="{89040D95-ED89-BBF2-F086-38C088A61613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71" name="TextBox 4970">
              <a:extLst>
                <a:ext uri="{FF2B5EF4-FFF2-40B4-BE49-F238E27FC236}">
                  <a16:creationId xmlns:a16="http://schemas.microsoft.com/office/drawing/2014/main" id="{996EEB2F-6769-3943-7BFA-8A69A52EC309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059" name="TextBox 5058">
              <a:extLst>
                <a:ext uri="{FF2B5EF4-FFF2-40B4-BE49-F238E27FC236}">
                  <a16:creationId xmlns:a16="http://schemas.microsoft.com/office/drawing/2014/main" id="{7B7650DC-54FB-D4AA-7FE1-897DBA721B76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grpSp>
        <p:nvGrpSpPr>
          <p:cNvPr id="5545" name="Group 5544">
            <a:extLst>
              <a:ext uri="{FF2B5EF4-FFF2-40B4-BE49-F238E27FC236}">
                <a16:creationId xmlns:a16="http://schemas.microsoft.com/office/drawing/2014/main" id="{C5DE4D73-62D7-8DFC-42F3-F10C5B139A32}"/>
              </a:ext>
            </a:extLst>
          </p:cNvPr>
          <p:cNvGrpSpPr/>
          <p:nvPr/>
        </p:nvGrpSpPr>
        <p:grpSpPr>
          <a:xfrm>
            <a:off x="4964294" y="8105606"/>
            <a:ext cx="2759525" cy="1844739"/>
            <a:chOff x="4530200" y="7830900"/>
            <a:chExt cx="2760171" cy="2171938"/>
          </a:xfrm>
        </p:grpSpPr>
        <p:sp>
          <p:nvSpPr>
            <p:cNvPr id="5546" name="object 76">
              <a:extLst>
                <a:ext uri="{FF2B5EF4-FFF2-40B4-BE49-F238E27FC236}">
                  <a16:creationId xmlns:a16="http://schemas.microsoft.com/office/drawing/2014/main" id="{833E44FD-DEB5-B815-34EC-73BD348D4F90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547" name="Group 5546">
              <a:extLst>
                <a:ext uri="{FF2B5EF4-FFF2-40B4-BE49-F238E27FC236}">
                  <a16:creationId xmlns:a16="http://schemas.microsoft.com/office/drawing/2014/main" id="{90FEC2F9-80D8-1D82-ED9D-F6F0C4031914}"/>
                </a:ext>
              </a:extLst>
            </p:cNvPr>
            <p:cNvGrpSpPr/>
            <p:nvPr/>
          </p:nvGrpSpPr>
          <p:grpSpPr>
            <a:xfrm>
              <a:off x="4662189" y="8090060"/>
              <a:ext cx="2478874" cy="1800000"/>
              <a:chOff x="4931618" y="8184082"/>
              <a:chExt cx="2179968" cy="1671256"/>
            </a:xfrm>
          </p:grpSpPr>
          <p:sp>
            <p:nvSpPr>
              <p:cNvPr id="5550" name="object 94">
                <a:extLst>
                  <a:ext uri="{FF2B5EF4-FFF2-40B4-BE49-F238E27FC236}">
                    <a16:creationId xmlns:a16="http://schemas.microsoft.com/office/drawing/2014/main" id="{7EF2700A-8C0D-7E26-3C2F-D0FF8FF600BF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51" name="Group 5550">
                <a:extLst>
                  <a:ext uri="{FF2B5EF4-FFF2-40B4-BE49-F238E27FC236}">
                    <a16:creationId xmlns:a16="http://schemas.microsoft.com/office/drawing/2014/main" id="{4B15B77E-AAB6-B74C-EE29-65D1A1DA8508}"/>
                  </a:ext>
                </a:extLst>
              </p:cNvPr>
              <p:cNvGrpSpPr/>
              <p:nvPr/>
            </p:nvGrpSpPr>
            <p:grpSpPr>
              <a:xfrm>
                <a:off x="4940305" y="8220810"/>
                <a:ext cx="2171281" cy="1634528"/>
                <a:chOff x="4936879" y="8220810"/>
                <a:chExt cx="2005383" cy="1509699"/>
              </a:xfrm>
            </p:grpSpPr>
            <p:sp>
              <p:nvSpPr>
                <p:cNvPr id="5552" name="object 79">
                  <a:extLst>
                    <a:ext uri="{FF2B5EF4-FFF2-40B4-BE49-F238E27FC236}">
                      <a16:creationId xmlns:a16="http://schemas.microsoft.com/office/drawing/2014/main" id="{C82E8648-1416-F51D-9BDD-ACE7F11FA20D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3" name="object 80">
                  <a:extLst>
                    <a:ext uri="{FF2B5EF4-FFF2-40B4-BE49-F238E27FC236}">
                      <a16:creationId xmlns:a16="http://schemas.microsoft.com/office/drawing/2014/main" id="{B74A8499-199D-DB7F-0B53-5FC098542D8E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54" name="object 81">
                  <a:extLst>
                    <a:ext uri="{FF2B5EF4-FFF2-40B4-BE49-F238E27FC236}">
                      <a16:creationId xmlns:a16="http://schemas.microsoft.com/office/drawing/2014/main" id="{0E436718-E014-8CF1-EC44-CDDA55B42761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584" name="object 82">
                    <a:extLst>
                      <a:ext uri="{FF2B5EF4-FFF2-40B4-BE49-F238E27FC236}">
                        <a16:creationId xmlns:a16="http://schemas.microsoft.com/office/drawing/2014/main" id="{46344A13-0A6B-216D-A99C-40801E477C0D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5" name="object 83">
                    <a:extLst>
                      <a:ext uri="{FF2B5EF4-FFF2-40B4-BE49-F238E27FC236}">
                        <a16:creationId xmlns:a16="http://schemas.microsoft.com/office/drawing/2014/main" id="{3463FC8A-CC85-955C-0E03-05CA1E913271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6" name="object 84">
                    <a:extLst>
                      <a:ext uri="{FF2B5EF4-FFF2-40B4-BE49-F238E27FC236}">
                        <a16:creationId xmlns:a16="http://schemas.microsoft.com/office/drawing/2014/main" id="{6B4AF082-D0C5-5D29-794A-5B33BEDDE268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7" name="object 85">
                    <a:extLst>
                      <a:ext uri="{FF2B5EF4-FFF2-40B4-BE49-F238E27FC236}">
                        <a16:creationId xmlns:a16="http://schemas.microsoft.com/office/drawing/2014/main" id="{D4BE8952-F672-FD0E-984E-14084CC54AB7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8" name="object 86">
                    <a:extLst>
                      <a:ext uri="{FF2B5EF4-FFF2-40B4-BE49-F238E27FC236}">
                        <a16:creationId xmlns:a16="http://schemas.microsoft.com/office/drawing/2014/main" id="{9C78DEB6-24A9-E7FA-7859-0A2F2142F2B1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9" name="object 87">
                    <a:extLst>
                      <a:ext uri="{FF2B5EF4-FFF2-40B4-BE49-F238E27FC236}">
                        <a16:creationId xmlns:a16="http://schemas.microsoft.com/office/drawing/2014/main" id="{57B75111-2601-F956-7051-C44EE3E8D864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0" name="object 88">
                    <a:extLst>
                      <a:ext uri="{FF2B5EF4-FFF2-40B4-BE49-F238E27FC236}">
                        <a16:creationId xmlns:a16="http://schemas.microsoft.com/office/drawing/2014/main" id="{2ABF1894-0ECD-4FAD-6D62-FC7AA6AC6594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55" name="object 89">
                  <a:extLst>
                    <a:ext uri="{FF2B5EF4-FFF2-40B4-BE49-F238E27FC236}">
                      <a16:creationId xmlns:a16="http://schemas.microsoft.com/office/drawing/2014/main" id="{51B58F7B-5DE9-3A10-5F8E-15A5372F89E4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6" name="object 90">
                  <a:extLst>
                    <a:ext uri="{FF2B5EF4-FFF2-40B4-BE49-F238E27FC236}">
                      <a16:creationId xmlns:a16="http://schemas.microsoft.com/office/drawing/2014/main" id="{34C033A9-832A-75AC-BEBA-44A04B434E73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7" name="object 91">
                  <a:extLst>
                    <a:ext uri="{FF2B5EF4-FFF2-40B4-BE49-F238E27FC236}">
                      <a16:creationId xmlns:a16="http://schemas.microsoft.com/office/drawing/2014/main" id="{12EF92BD-BDE6-95E2-3ACC-F072A9E26F40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8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8" name="object 92">
                  <a:extLst>
                    <a:ext uri="{FF2B5EF4-FFF2-40B4-BE49-F238E27FC236}">
                      <a16:creationId xmlns:a16="http://schemas.microsoft.com/office/drawing/2014/main" id="{E1D5AB20-F0C6-CB37-49EE-D4CDD368A4F3}"/>
                    </a:ext>
                  </a:extLst>
                </p:cNvPr>
                <p:cNvSpPr txBox="1"/>
                <p:nvPr/>
              </p:nvSpPr>
              <p:spPr>
                <a:xfrm>
                  <a:off x="4938492" y="8613898"/>
                  <a:ext cx="12000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9" name="object 93">
                  <a:extLst>
                    <a:ext uri="{FF2B5EF4-FFF2-40B4-BE49-F238E27FC236}">
                      <a16:creationId xmlns:a16="http://schemas.microsoft.com/office/drawing/2014/main" id="{4A1AC12F-90D7-D909-EEA7-B66CD93AF17C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0" name="object 95">
                  <a:extLst>
                    <a:ext uri="{FF2B5EF4-FFF2-40B4-BE49-F238E27FC236}">
                      <a16:creationId xmlns:a16="http://schemas.microsoft.com/office/drawing/2014/main" id="{A6C11D2C-D8C5-004B-0686-C8B660F11F1E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61" name="object 96">
                  <a:extLst>
                    <a:ext uri="{FF2B5EF4-FFF2-40B4-BE49-F238E27FC236}">
                      <a16:creationId xmlns:a16="http://schemas.microsoft.com/office/drawing/2014/main" id="{6E2892D5-44FA-BD52-671D-B03C26547607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5568" name="object 97">
                    <a:extLst>
                      <a:ext uri="{FF2B5EF4-FFF2-40B4-BE49-F238E27FC236}">
                        <a16:creationId xmlns:a16="http://schemas.microsoft.com/office/drawing/2014/main" id="{E313D227-50AB-FB88-3657-A17A55DC41FA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57320" cy="589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69" name="object 98">
                    <a:extLst>
                      <a:ext uri="{FF2B5EF4-FFF2-40B4-BE49-F238E27FC236}">
                        <a16:creationId xmlns:a16="http://schemas.microsoft.com/office/drawing/2014/main" id="{B7A27710-B4B7-A763-A9BA-9B8EC4A18D6F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0" name="object 99">
                    <a:extLst>
                      <a:ext uri="{FF2B5EF4-FFF2-40B4-BE49-F238E27FC236}">
                        <a16:creationId xmlns:a16="http://schemas.microsoft.com/office/drawing/2014/main" id="{7BAA6739-D1F0-FFC5-D8E4-152869CD26C2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1" name="object 100">
                    <a:extLst>
                      <a:ext uri="{FF2B5EF4-FFF2-40B4-BE49-F238E27FC236}">
                        <a16:creationId xmlns:a16="http://schemas.microsoft.com/office/drawing/2014/main" id="{5EF473E6-C1C9-3DC2-8A10-C35DF92B4D67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2" name="object 101">
                    <a:extLst>
                      <a:ext uri="{FF2B5EF4-FFF2-40B4-BE49-F238E27FC236}">
                        <a16:creationId xmlns:a16="http://schemas.microsoft.com/office/drawing/2014/main" id="{E39EE310-94B2-311D-5AAD-7A6EE1D84DF4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3" name="object 102">
                    <a:extLst>
                      <a:ext uri="{FF2B5EF4-FFF2-40B4-BE49-F238E27FC236}">
                        <a16:creationId xmlns:a16="http://schemas.microsoft.com/office/drawing/2014/main" id="{C1EA17DA-A2DA-98AF-5A80-BD697E73AF77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4" name="object 103">
                    <a:extLst>
                      <a:ext uri="{FF2B5EF4-FFF2-40B4-BE49-F238E27FC236}">
                        <a16:creationId xmlns:a16="http://schemas.microsoft.com/office/drawing/2014/main" id="{95BA6843-4773-9E1D-C655-BD4ADAE3C8B7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5" name="object 104">
                    <a:extLst>
                      <a:ext uri="{FF2B5EF4-FFF2-40B4-BE49-F238E27FC236}">
                        <a16:creationId xmlns:a16="http://schemas.microsoft.com/office/drawing/2014/main" id="{68BB4D88-D192-EF64-ECC9-2DF5AFF1EC3B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6" name="object 105">
                    <a:extLst>
                      <a:ext uri="{FF2B5EF4-FFF2-40B4-BE49-F238E27FC236}">
                        <a16:creationId xmlns:a16="http://schemas.microsoft.com/office/drawing/2014/main" id="{0F8CB5ED-9270-41D2-A4A7-9A772DBB33F4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7" name="object 106">
                    <a:extLst>
                      <a:ext uri="{FF2B5EF4-FFF2-40B4-BE49-F238E27FC236}">
                        <a16:creationId xmlns:a16="http://schemas.microsoft.com/office/drawing/2014/main" id="{281188EB-FFC1-6A62-D358-43BBE4F74F14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8" name="object 107">
                    <a:extLst>
                      <a:ext uri="{FF2B5EF4-FFF2-40B4-BE49-F238E27FC236}">
                        <a16:creationId xmlns:a16="http://schemas.microsoft.com/office/drawing/2014/main" id="{68995B93-0EAC-E779-D057-016591B6F594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9" name="object 108">
                    <a:extLst>
                      <a:ext uri="{FF2B5EF4-FFF2-40B4-BE49-F238E27FC236}">
                        <a16:creationId xmlns:a16="http://schemas.microsoft.com/office/drawing/2014/main" id="{CAED3063-12BD-7C55-67C5-2D5DB70D13DD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0" name="object 109">
                    <a:extLst>
                      <a:ext uri="{FF2B5EF4-FFF2-40B4-BE49-F238E27FC236}">
                        <a16:creationId xmlns:a16="http://schemas.microsoft.com/office/drawing/2014/main" id="{70EFD195-EC89-0B23-0A21-DE825A18386E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1" name="object 110">
                    <a:extLst>
                      <a:ext uri="{FF2B5EF4-FFF2-40B4-BE49-F238E27FC236}">
                        <a16:creationId xmlns:a16="http://schemas.microsoft.com/office/drawing/2014/main" id="{09D59350-DAC6-B3A8-6717-3897BCDDB6DE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2" name="object 111">
                    <a:extLst>
                      <a:ext uri="{FF2B5EF4-FFF2-40B4-BE49-F238E27FC236}">
                        <a16:creationId xmlns:a16="http://schemas.microsoft.com/office/drawing/2014/main" id="{FC19CC79-060B-933D-802F-387CC5716381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3" name="object 112">
                    <a:extLst>
                      <a:ext uri="{FF2B5EF4-FFF2-40B4-BE49-F238E27FC236}">
                        <a16:creationId xmlns:a16="http://schemas.microsoft.com/office/drawing/2014/main" id="{480242FF-6439-3B5D-C8BA-2385C2327CC4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62" name="object 113">
                  <a:extLst>
                    <a:ext uri="{FF2B5EF4-FFF2-40B4-BE49-F238E27FC236}">
                      <a16:creationId xmlns:a16="http://schemas.microsoft.com/office/drawing/2014/main" id="{F9A0466B-D13E-D5C6-A135-02B4B51B3AA5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3" name="object 114">
                  <a:extLst>
                    <a:ext uri="{FF2B5EF4-FFF2-40B4-BE49-F238E27FC236}">
                      <a16:creationId xmlns:a16="http://schemas.microsoft.com/office/drawing/2014/main" id="{5B8C3311-9FC3-02AE-054A-4AC30AD79814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4" name="object 115">
                  <a:extLst>
                    <a:ext uri="{FF2B5EF4-FFF2-40B4-BE49-F238E27FC236}">
                      <a16:creationId xmlns:a16="http://schemas.microsoft.com/office/drawing/2014/main" id="{3B3B979C-E650-3E3B-A2E4-4BD1C093176B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5" name="object 116">
                  <a:extLst>
                    <a:ext uri="{FF2B5EF4-FFF2-40B4-BE49-F238E27FC236}">
                      <a16:creationId xmlns:a16="http://schemas.microsoft.com/office/drawing/2014/main" id="{D1EC3AC5-F125-AAEE-90DA-DA926EA42848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6" name="object 117">
                  <a:extLst>
                    <a:ext uri="{FF2B5EF4-FFF2-40B4-BE49-F238E27FC236}">
                      <a16:creationId xmlns:a16="http://schemas.microsoft.com/office/drawing/2014/main" id="{F9587DFC-3644-9953-AAE6-4D4D3C8B6A98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7" name="object 118">
                  <a:extLst>
                    <a:ext uri="{FF2B5EF4-FFF2-40B4-BE49-F238E27FC236}">
                      <a16:creationId xmlns:a16="http://schemas.microsoft.com/office/drawing/2014/main" id="{11B5E21C-D024-DA1E-ED16-24AC65DD774C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548" name="TextBox 5547">
              <a:extLst>
                <a:ext uri="{FF2B5EF4-FFF2-40B4-BE49-F238E27FC236}">
                  <a16:creationId xmlns:a16="http://schemas.microsoft.com/office/drawing/2014/main" id="{1957E855-F8F0-133F-B34D-4E26C0BD4B96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549" name="TextBox 5548">
              <a:extLst>
                <a:ext uri="{FF2B5EF4-FFF2-40B4-BE49-F238E27FC236}">
                  <a16:creationId xmlns:a16="http://schemas.microsoft.com/office/drawing/2014/main" id="{6E098465-09A2-9A9A-E57B-3358C62AE862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5591" name="object 62">
            <a:extLst>
              <a:ext uri="{FF2B5EF4-FFF2-40B4-BE49-F238E27FC236}">
                <a16:creationId xmlns:a16="http://schemas.microsoft.com/office/drawing/2014/main" id="{C423523E-87DD-6DDA-67A1-8123A710F3AB}"/>
              </a:ext>
            </a:extLst>
          </p:cNvPr>
          <p:cNvSpPr txBox="1"/>
          <p:nvPr/>
        </p:nvSpPr>
        <p:spPr>
          <a:xfrm>
            <a:off x="5143029" y="6409831"/>
            <a:ext cx="147720" cy="123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2" name="object 7386">
            <a:extLst>
              <a:ext uri="{FF2B5EF4-FFF2-40B4-BE49-F238E27FC236}">
                <a16:creationId xmlns:a16="http://schemas.microsoft.com/office/drawing/2014/main" id="{241D8406-6298-F175-40F5-D5D30C23923E}"/>
              </a:ext>
            </a:extLst>
          </p:cNvPr>
          <p:cNvSpPr txBox="1"/>
          <p:nvPr/>
        </p:nvSpPr>
        <p:spPr>
          <a:xfrm>
            <a:off x="3621963" y="7469278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973" name="Picture 4972">
            <a:extLst>
              <a:ext uri="{FF2B5EF4-FFF2-40B4-BE49-F238E27FC236}">
                <a16:creationId xmlns:a16="http://schemas.microsoft.com/office/drawing/2014/main" id="{5C1059D5-1893-A774-5326-E844E63F0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01272" y="7548690"/>
            <a:ext cx="762000" cy="675045"/>
          </a:xfrm>
          <a:prstGeom prst="rect">
            <a:avLst/>
          </a:prstGeom>
        </p:spPr>
      </p:pic>
      <p:pic>
        <p:nvPicPr>
          <p:cNvPr id="4974" name="Picture 4973">
            <a:extLst>
              <a:ext uri="{FF2B5EF4-FFF2-40B4-BE49-F238E27FC236}">
                <a16:creationId xmlns:a16="http://schemas.microsoft.com/office/drawing/2014/main" id="{8C154CE6-C279-2D4E-C375-F3F820DD1214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94899" y="8340457"/>
            <a:ext cx="918025" cy="794491"/>
          </a:xfrm>
          <a:prstGeom prst="rect">
            <a:avLst/>
          </a:prstGeom>
        </p:spPr>
      </p:pic>
      <p:sp>
        <p:nvSpPr>
          <p:cNvPr id="4975" name="object 7386">
            <a:extLst>
              <a:ext uri="{FF2B5EF4-FFF2-40B4-BE49-F238E27FC236}">
                <a16:creationId xmlns:a16="http://schemas.microsoft.com/office/drawing/2014/main" id="{52594B5A-C8CC-4499-4D8C-4F8EA5828A44}"/>
              </a:ext>
            </a:extLst>
          </p:cNvPr>
          <p:cNvSpPr txBox="1"/>
          <p:nvPr/>
        </p:nvSpPr>
        <p:spPr>
          <a:xfrm>
            <a:off x="3737103" y="8276188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4128</TotalTime>
  <Words>1067</Words>
  <Application>Microsoft Office PowerPoint</Application>
  <PresentationFormat>Custom</PresentationFormat>
  <Paragraphs>333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MT</vt:lpstr>
      <vt:lpstr>Calibri</vt:lpstr>
      <vt:lpstr>Candara</vt:lpstr>
      <vt:lpstr>Gill Sans MT</vt:lpstr>
      <vt:lpstr>Saira SemiCondensed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74</cp:revision>
  <cp:lastPrinted>2023-08-05T13:06:26Z</cp:lastPrinted>
  <dcterms:created xsi:type="dcterms:W3CDTF">2023-08-04T12:38:08Z</dcterms:created>
  <dcterms:modified xsi:type="dcterms:W3CDTF">2025-05-29T08:43:01Z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