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8.jpg" ContentType="image/jp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96" d="100"/>
          <a:sy n="96" d="100"/>
        </p:scale>
        <p:origin x="544" y="-3600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jp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rcRect l="18388" t="13934" r="17397" b="13034"/>
          <a:stretch/>
        </p:blipFill>
        <p:spPr>
          <a:xfrm flipH="1">
            <a:off x="4242711" y="53459"/>
            <a:ext cx="2958571" cy="4031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ABS-144GGB-M10</a:t>
            </a:r>
          </a:p>
          <a:p>
            <a:r>
              <a:rPr lang="en-US" dirty="0">
                <a:solidFill>
                  <a:schemeClr val="bg1"/>
                </a:solidFill>
              </a:rPr>
              <a:t>585W – 605W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Glass/Glass-Black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23.42%.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92388" y="9308957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75258" y="9196055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23.4%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605W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DD95F39-4382-6508-9583-4A142A216C2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167123" y="142350"/>
            <a:ext cx="3444535" cy="93824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D194978-3E64-5E8F-BF58-A13BF7E1F5F4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70756" y="9260008"/>
            <a:ext cx="516754" cy="49056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B30798B4-25EC-FA3F-D9F5-C75BDD162BA7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4885" y="9227845"/>
            <a:ext cx="1087963" cy="554889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B76FA65-8E2F-C098-844A-7D3A69D6A4EE}"/>
              </a:ext>
            </a:extLst>
          </p:cNvPr>
          <p:cNvSpPr txBox="1"/>
          <p:nvPr/>
        </p:nvSpPr>
        <p:spPr>
          <a:xfrm>
            <a:off x="196730" y="9768276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ABS-144GGB-M10-585-605W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41705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585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437.3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51.62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48.53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44.50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41.52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10.59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22.65%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441.0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51.73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44.60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41.61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14.08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13.29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10.64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22.84%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595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444.8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51.87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44.70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11.39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13.37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23.03%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ABS-144GGB-M10-600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448.5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51.97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48.86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41.80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11.40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13.45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10.77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23.23%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ABS-144GGB-M10-605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605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452.2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52.11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48.99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44.92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41.91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14.14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11.41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13.52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10.83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23.42%</a:t>
                      </a:r>
                      <a:endParaRPr lang="en-AE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3696215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ABS-144GGB-M10-595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ABS-144GGB-M10-600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ABS-144GGB-M10-605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655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666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24.91%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25.12%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25.34%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25.76%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673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679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696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26.04%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26.27%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26.49%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26.71%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26.93%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702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714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726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27.18%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27.41%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27.64%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27.87%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28.10%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731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738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744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750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756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28.31%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28.55%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28.79%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29.03%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i="0" u="none" strike="noStrike" kern="1200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29.28%</a:t>
                      </a:r>
                      <a:endParaRPr lang="en-AE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258290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144 (6×24)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2278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89.69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32 kg / 70.54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Black Anodized Aluminum Alloy Type 6005T6  , Black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720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275621" y="7573574"/>
            <a:ext cx="1143000" cy="2534117"/>
            <a:chOff x="406580" y="6026499"/>
            <a:chExt cx="1443909" cy="2712435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3"/>
              <a:ext cx="312807" cy="96703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4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2278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6" y="8611279"/>
              <a:ext cx="781941" cy="127655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912665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776" y="7150458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F287E-64CD-0C5B-EACB-FF1C207AD4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382130" y="361"/>
            <a:ext cx="3287534" cy="8954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4912C6F-EBBB-949C-A497-7FCB7C5D1B5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843952" y="7629525"/>
            <a:ext cx="1008076" cy="2066502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799055" y="7434180"/>
            <a:ext cx="1606285" cy="2611368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2" name="object 4532">
                  <a:extLst>
                    <a:ext uri="{FF2B5EF4-FFF2-40B4-BE49-F238E27FC236}">
                      <a16:creationId xmlns:a16="http://schemas.microsoft.com/office/drawing/2014/main" id="{822C2823-688B-6E55-40EF-F9280718C6A2}"/>
                    </a:ext>
                  </a:extLst>
                </p:cNvPr>
                <p:cNvSpPr/>
                <p:nvPr/>
              </p:nvSpPr>
              <p:spPr>
                <a:xfrm>
                  <a:off x="1701147" y="7982312"/>
                  <a:ext cx="8445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4550">
                      <a:moveTo>
                        <a:pt x="0" y="0"/>
                      </a:moveTo>
                      <a:lnTo>
                        <a:pt x="84434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100FC3-73D9-1025-5FBC-AF1F95BFBF3B}"/>
              </a:ext>
            </a:extLst>
          </p:cNvPr>
          <p:cNvGrpSpPr/>
          <p:nvPr/>
        </p:nvGrpSpPr>
        <p:grpSpPr>
          <a:xfrm>
            <a:off x="4989568" y="6474009"/>
            <a:ext cx="2615082" cy="1685050"/>
            <a:chOff x="4476982" y="6004130"/>
            <a:chExt cx="261997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84E2702-AFB7-E350-DE07-82F66F6839C4}"/>
                </a:ext>
              </a:extLst>
            </p:cNvPr>
            <p:cNvGrpSpPr/>
            <p:nvPr/>
          </p:nvGrpSpPr>
          <p:grpSpPr>
            <a:xfrm>
              <a:off x="4622291" y="6004130"/>
              <a:ext cx="2474668" cy="1678160"/>
              <a:chOff x="5261648" y="7759446"/>
              <a:chExt cx="1178585" cy="747007"/>
            </a:xfrm>
          </p:grpSpPr>
          <p:sp>
            <p:nvSpPr>
              <p:cNvPr id="5243" name="object 38">
                <a:extLst>
                  <a:ext uri="{FF2B5EF4-FFF2-40B4-BE49-F238E27FC236}">
                    <a16:creationId xmlns:a16="http://schemas.microsoft.com/office/drawing/2014/main" id="{89728CF8-63C6-C499-BCB6-E8BF4F943717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988481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39">
                <a:extLst>
                  <a:ext uri="{FF2B5EF4-FFF2-40B4-BE49-F238E27FC236}">
                    <a16:creationId xmlns:a16="http://schemas.microsoft.com/office/drawing/2014/main" id="{01438359-3EBE-DA2E-06C9-A89BEC170333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0">
                <a:extLst>
                  <a:ext uri="{FF2B5EF4-FFF2-40B4-BE49-F238E27FC236}">
                    <a16:creationId xmlns:a16="http://schemas.microsoft.com/office/drawing/2014/main" id="{85637C2B-7763-29B2-DB36-22FC1314FD77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1">
                <a:extLst>
                  <a:ext uri="{FF2B5EF4-FFF2-40B4-BE49-F238E27FC236}">
                    <a16:creationId xmlns:a16="http://schemas.microsoft.com/office/drawing/2014/main" id="{12CEB16A-832C-6FD9-510C-C7F71498C1A1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2">
                <a:extLst>
                  <a:ext uri="{FF2B5EF4-FFF2-40B4-BE49-F238E27FC236}">
                    <a16:creationId xmlns:a16="http://schemas.microsoft.com/office/drawing/2014/main" id="{D0A9930C-41A2-78DB-1D71-2BA17AC45BA5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4" name="object 43">
                <a:extLst>
                  <a:ext uri="{FF2B5EF4-FFF2-40B4-BE49-F238E27FC236}">
                    <a16:creationId xmlns:a16="http://schemas.microsoft.com/office/drawing/2014/main" id="{E338B2E9-2630-0A78-5A34-B050A2AE46EA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5" name="object 44">
                <a:extLst>
                  <a:ext uri="{FF2B5EF4-FFF2-40B4-BE49-F238E27FC236}">
                    <a16:creationId xmlns:a16="http://schemas.microsoft.com/office/drawing/2014/main" id="{9EE63916-1690-F3F3-7EBE-37E430DEC77F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4" name="object 45">
                  <a:extLst>
                    <a:ext uri="{FF2B5EF4-FFF2-40B4-BE49-F238E27FC236}">
                      <a16:creationId xmlns:a16="http://schemas.microsoft.com/office/drawing/2014/main" id="{B2226366-5C0D-50AE-4470-F1231EDCD50A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6">
                  <a:extLst>
                    <a:ext uri="{FF2B5EF4-FFF2-40B4-BE49-F238E27FC236}">
                      <a16:creationId xmlns:a16="http://schemas.microsoft.com/office/drawing/2014/main" id="{2D5044A6-9273-91C9-6963-8331AD41D348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7">
                  <a:extLst>
                    <a:ext uri="{FF2B5EF4-FFF2-40B4-BE49-F238E27FC236}">
                      <a16:creationId xmlns:a16="http://schemas.microsoft.com/office/drawing/2014/main" id="{A270DE13-1DC9-3C3B-8E97-4BC11F52646F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8">
                  <a:extLst>
                    <a:ext uri="{FF2B5EF4-FFF2-40B4-BE49-F238E27FC236}">
                      <a16:creationId xmlns:a16="http://schemas.microsoft.com/office/drawing/2014/main" id="{3463E8D7-EBC1-56C4-7556-53CBDDDE701F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49">
                  <a:extLst>
                    <a:ext uri="{FF2B5EF4-FFF2-40B4-BE49-F238E27FC236}">
                      <a16:creationId xmlns:a16="http://schemas.microsoft.com/office/drawing/2014/main" id="{AC13C3A0-67C6-7F1F-7F3C-AE0EEC535859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0">
                  <a:extLst>
                    <a:ext uri="{FF2B5EF4-FFF2-40B4-BE49-F238E27FC236}">
                      <a16:creationId xmlns:a16="http://schemas.microsoft.com/office/drawing/2014/main" id="{A3E0CEC3-4919-9781-965B-C3192C256800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1">
                  <a:extLst>
                    <a:ext uri="{FF2B5EF4-FFF2-40B4-BE49-F238E27FC236}">
                      <a16:creationId xmlns:a16="http://schemas.microsoft.com/office/drawing/2014/main" id="{BDB03352-C374-9DEF-CECA-61AA286EDA6F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2">
                  <a:extLst>
                    <a:ext uri="{FF2B5EF4-FFF2-40B4-BE49-F238E27FC236}">
                      <a16:creationId xmlns:a16="http://schemas.microsoft.com/office/drawing/2014/main" id="{68464A1C-F324-1414-AEA9-791E30AE3051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3">
                  <a:extLst>
                    <a:ext uri="{FF2B5EF4-FFF2-40B4-BE49-F238E27FC236}">
                      <a16:creationId xmlns:a16="http://schemas.microsoft.com/office/drawing/2014/main" id="{B4FAEE80-067F-A158-33EB-890ACDADD573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4">
                  <a:extLst>
                    <a:ext uri="{FF2B5EF4-FFF2-40B4-BE49-F238E27FC236}">
                      <a16:creationId xmlns:a16="http://schemas.microsoft.com/office/drawing/2014/main" id="{135D7077-5419-EA10-FF8B-0533CEFE3623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5">
                  <a:extLst>
                    <a:ext uri="{FF2B5EF4-FFF2-40B4-BE49-F238E27FC236}">
                      <a16:creationId xmlns:a16="http://schemas.microsoft.com/office/drawing/2014/main" id="{CD0D0B27-0E24-7B5A-9AFA-6B42A491371F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5" name="object 56">
                  <a:extLst>
                    <a:ext uri="{FF2B5EF4-FFF2-40B4-BE49-F238E27FC236}">
                      <a16:creationId xmlns:a16="http://schemas.microsoft.com/office/drawing/2014/main" id="{B24BC1A1-A8AE-944D-554F-FABA1CAA0E0E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6" name="object 57">
                <a:extLst>
                  <a:ext uri="{FF2B5EF4-FFF2-40B4-BE49-F238E27FC236}">
                    <a16:creationId xmlns:a16="http://schemas.microsoft.com/office/drawing/2014/main" id="{EAF4E793-7E2A-0A78-A1D0-9DC225276E96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8">
                <a:extLst>
                  <a:ext uri="{FF2B5EF4-FFF2-40B4-BE49-F238E27FC236}">
                    <a16:creationId xmlns:a16="http://schemas.microsoft.com/office/drawing/2014/main" id="{9C5B7570-51AB-B5EE-0737-60BE54A372B0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59">
                <a:extLst>
                  <a:ext uri="{FF2B5EF4-FFF2-40B4-BE49-F238E27FC236}">
                    <a16:creationId xmlns:a16="http://schemas.microsoft.com/office/drawing/2014/main" id="{BA656418-5584-9D41-9B9B-F770548DB2BF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0">
                <a:extLst>
                  <a:ext uri="{FF2B5EF4-FFF2-40B4-BE49-F238E27FC236}">
                    <a16:creationId xmlns:a16="http://schemas.microsoft.com/office/drawing/2014/main" id="{A90260CA-D1D4-FEEA-9665-752AA06E628F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1">
                <a:extLst>
                  <a:ext uri="{FF2B5EF4-FFF2-40B4-BE49-F238E27FC236}">
                    <a16:creationId xmlns:a16="http://schemas.microsoft.com/office/drawing/2014/main" id="{B1A3BB22-0E6D-49DB-EBB2-F12E36017578}"/>
                  </a:ext>
                </a:extLst>
              </p:cNvPr>
              <p:cNvSpPr txBox="1"/>
              <p:nvPr/>
            </p:nvSpPr>
            <p:spPr>
              <a:xfrm>
                <a:off x="5270728" y="7959000"/>
                <a:ext cx="90950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1" name="object 62">
                <a:extLst>
                  <a:ext uri="{FF2B5EF4-FFF2-40B4-BE49-F238E27FC236}">
                    <a16:creationId xmlns:a16="http://schemas.microsoft.com/office/drawing/2014/main" id="{3F304A77-6A68-2989-B14D-2FBE65073542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2" name="object 64">
                <a:extLst>
                  <a:ext uri="{FF2B5EF4-FFF2-40B4-BE49-F238E27FC236}">
                    <a16:creationId xmlns:a16="http://schemas.microsoft.com/office/drawing/2014/main" id="{3376BE84-1584-0F75-06DA-4BD1DA584030}"/>
                  </a:ext>
                </a:extLst>
              </p:cNvPr>
              <p:cNvGrpSpPr/>
              <p:nvPr/>
            </p:nvGrpSpPr>
            <p:grpSpPr>
              <a:xfrm>
                <a:off x="5334723" y="7762621"/>
                <a:ext cx="1102360" cy="689610"/>
                <a:chOff x="5334723" y="7762621"/>
                <a:chExt cx="1102360" cy="689610"/>
              </a:xfrm>
            </p:grpSpPr>
            <p:sp>
              <p:nvSpPr>
                <p:cNvPr id="5528" name="object 65">
                  <a:extLst>
                    <a:ext uri="{FF2B5EF4-FFF2-40B4-BE49-F238E27FC236}">
                      <a16:creationId xmlns:a16="http://schemas.microsoft.com/office/drawing/2014/main" id="{A57D876A-0B11-9B86-EC1E-A368621D6EF3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988430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6">
                  <a:extLst>
                    <a:ext uri="{FF2B5EF4-FFF2-40B4-BE49-F238E27FC236}">
                      <a16:creationId xmlns:a16="http://schemas.microsoft.com/office/drawing/2014/main" id="{15DB2AD9-CBCC-6BB6-ED22-1B84EE28F1B0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988609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7">
                  <a:extLst>
                    <a:ext uri="{FF2B5EF4-FFF2-40B4-BE49-F238E27FC236}">
                      <a16:creationId xmlns:a16="http://schemas.microsoft.com/office/drawing/2014/main" id="{3C00DD5F-1C95-5DB9-89CD-CED66904014E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8">
                  <a:extLst>
                    <a:ext uri="{FF2B5EF4-FFF2-40B4-BE49-F238E27FC236}">
                      <a16:creationId xmlns:a16="http://schemas.microsoft.com/office/drawing/2014/main" id="{3FCF03D0-0489-29E4-5728-C49922A035C7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69">
                  <a:extLst>
                    <a:ext uri="{FF2B5EF4-FFF2-40B4-BE49-F238E27FC236}">
                      <a16:creationId xmlns:a16="http://schemas.microsoft.com/office/drawing/2014/main" id="{82E23FBF-E333-DC17-0300-B346CEB8D4E6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3" name="object 70">
                  <a:extLst>
                    <a:ext uri="{FF2B5EF4-FFF2-40B4-BE49-F238E27FC236}">
                      <a16:creationId xmlns:a16="http://schemas.microsoft.com/office/drawing/2014/main" id="{847C1B8D-1299-CF69-4BC2-7156F328A804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3" name="object 71">
                <a:extLst>
                  <a:ext uri="{FF2B5EF4-FFF2-40B4-BE49-F238E27FC236}">
                    <a16:creationId xmlns:a16="http://schemas.microsoft.com/office/drawing/2014/main" id="{E07754ED-5B55-AACD-DB70-4AFD9FD36361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2">
                <a:extLst>
                  <a:ext uri="{FF2B5EF4-FFF2-40B4-BE49-F238E27FC236}">
                    <a16:creationId xmlns:a16="http://schemas.microsoft.com/office/drawing/2014/main" id="{0EC629E7-C32C-7F71-5588-8BBF5E30E1E6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3">
                <a:extLst>
                  <a:ext uri="{FF2B5EF4-FFF2-40B4-BE49-F238E27FC236}">
                    <a16:creationId xmlns:a16="http://schemas.microsoft.com/office/drawing/2014/main" id="{B78BA0B2-6B5F-7779-A223-D05C0B50F6D0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4">
                <a:extLst>
                  <a:ext uri="{FF2B5EF4-FFF2-40B4-BE49-F238E27FC236}">
                    <a16:creationId xmlns:a16="http://schemas.microsoft.com/office/drawing/2014/main" id="{709847ED-3C62-84E6-9B56-BF5B4BCB2F35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7" name="object 75">
                <a:extLst>
                  <a:ext uri="{FF2B5EF4-FFF2-40B4-BE49-F238E27FC236}">
                    <a16:creationId xmlns:a16="http://schemas.microsoft.com/office/drawing/2014/main" id="{8F5CDE67-D483-87E1-4F1E-19714E84F2A9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025FCB93-AEAE-AD36-8910-160DEE6A4519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93804891-F1BA-1044-1314-5330F46DCC4D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46" name="object 62">
            <a:extLst>
              <a:ext uri="{FF2B5EF4-FFF2-40B4-BE49-F238E27FC236}">
                <a16:creationId xmlns:a16="http://schemas.microsoft.com/office/drawing/2014/main" id="{1EE6F33B-20C1-BB05-39C7-4B9DFDE20250}"/>
              </a:ext>
            </a:extLst>
          </p:cNvPr>
          <p:cNvSpPr txBox="1"/>
          <p:nvPr/>
        </p:nvSpPr>
        <p:spPr>
          <a:xfrm>
            <a:off x="5123979" y="6432459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547" name="Group 5546">
            <a:extLst>
              <a:ext uri="{FF2B5EF4-FFF2-40B4-BE49-F238E27FC236}">
                <a16:creationId xmlns:a16="http://schemas.microsoft.com/office/drawing/2014/main" id="{78C45792-29DB-D8C4-A590-F08037EB9D29}"/>
              </a:ext>
            </a:extLst>
          </p:cNvPr>
          <p:cNvGrpSpPr/>
          <p:nvPr/>
        </p:nvGrpSpPr>
        <p:grpSpPr>
          <a:xfrm>
            <a:off x="4977940" y="8112086"/>
            <a:ext cx="2762711" cy="1844739"/>
            <a:chOff x="4530200" y="7830900"/>
            <a:chExt cx="2760171" cy="2171938"/>
          </a:xfrm>
        </p:grpSpPr>
        <p:sp>
          <p:nvSpPr>
            <p:cNvPr id="5548" name="object 76">
              <a:extLst>
                <a:ext uri="{FF2B5EF4-FFF2-40B4-BE49-F238E27FC236}">
                  <a16:creationId xmlns:a16="http://schemas.microsoft.com/office/drawing/2014/main" id="{56BCDF6A-3F37-A87B-6611-FC42481880E7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9" name="Group 5548">
              <a:extLst>
                <a:ext uri="{FF2B5EF4-FFF2-40B4-BE49-F238E27FC236}">
                  <a16:creationId xmlns:a16="http://schemas.microsoft.com/office/drawing/2014/main" id="{2115E4AE-7EA1-CC81-9889-3661C63D17AB}"/>
                </a:ext>
              </a:extLst>
            </p:cNvPr>
            <p:cNvGrpSpPr/>
            <p:nvPr/>
          </p:nvGrpSpPr>
          <p:grpSpPr>
            <a:xfrm>
              <a:off x="4662189" y="8090061"/>
              <a:ext cx="2478874" cy="1812481"/>
              <a:chOff x="4931618" y="8184082"/>
              <a:chExt cx="2179968" cy="1682844"/>
            </a:xfrm>
          </p:grpSpPr>
          <p:sp>
            <p:nvSpPr>
              <p:cNvPr id="5552" name="object 94">
                <a:extLst>
                  <a:ext uri="{FF2B5EF4-FFF2-40B4-BE49-F238E27FC236}">
                    <a16:creationId xmlns:a16="http://schemas.microsoft.com/office/drawing/2014/main" id="{4CCEEE6B-9F68-D1D8-A1EF-03490AB885F6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3" name="Group 5552">
                <a:extLst>
                  <a:ext uri="{FF2B5EF4-FFF2-40B4-BE49-F238E27FC236}">
                    <a16:creationId xmlns:a16="http://schemas.microsoft.com/office/drawing/2014/main" id="{CD50CEF7-C9B1-E8AD-EB80-DECB1C8518C6}"/>
                  </a:ext>
                </a:extLst>
              </p:cNvPr>
              <p:cNvGrpSpPr/>
              <p:nvPr/>
            </p:nvGrpSpPr>
            <p:grpSpPr>
              <a:xfrm>
                <a:off x="4940305" y="8220810"/>
                <a:ext cx="2171281" cy="1646116"/>
                <a:chOff x="4936879" y="8220810"/>
                <a:chExt cx="2005383" cy="1520402"/>
              </a:xfrm>
            </p:grpSpPr>
            <p:sp>
              <p:nvSpPr>
                <p:cNvPr id="5554" name="object 79">
                  <a:extLst>
                    <a:ext uri="{FF2B5EF4-FFF2-40B4-BE49-F238E27FC236}">
                      <a16:creationId xmlns:a16="http://schemas.microsoft.com/office/drawing/2014/main" id="{9A796493-DFB8-95C1-A9B6-4D137F924F7C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5" name="object 80">
                  <a:extLst>
                    <a:ext uri="{FF2B5EF4-FFF2-40B4-BE49-F238E27FC236}">
                      <a16:creationId xmlns:a16="http://schemas.microsoft.com/office/drawing/2014/main" id="{AF3E066D-2EB2-39D3-C5EB-9C022F463ECD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6" name="object 81">
                  <a:extLst>
                    <a:ext uri="{FF2B5EF4-FFF2-40B4-BE49-F238E27FC236}">
                      <a16:creationId xmlns:a16="http://schemas.microsoft.com/office/drawing/2014/main" id="{A4A77AE1-1EA5-5CA3-DC45-A4A233320042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6" name="object 82">
                    <a:extLst>
                      <a:ext uri="{FF2B5EF4-FFF2-40B4-BE49-F238E27FC236}">
                        <a16:creationId xmlns:a16="http://schemas.microsoft.com/office/drawing/2014/main" id="{FA0ACF99-85A0-41E1-B1C4-902508B0DF3B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3">
                    <a:extLst>
                      <a:ext uri="{FF2B5EF4-FFF2-40B4-BE49-F238E27FC236}">
                        <a16:creationId xmlns:a16="http://schemas.microsoft.com/office/drawing/2014/main" id="{ADAFAD5B-77C8-14C4-E4ED-26490E44FF60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4">
                    <a:extLst>
                      <a:ext uri="{FF2B5EF4-FFF2-40B4-BE49-F238E27FC236}">
                        <a16:creationId xmlns:a16="http://schemas.microsoft.com/office/drawing/2014/main" id="{16DAFDE9-FCE7-D561-906A-9997E3103E1F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5">
                    <a:extLst>
                      <a:ext uri="{FF2B5EF4-FFF2-40B4-BE49-F238E27FC236}">
                        <a16:creationId xmlns:a16="http://schemas.microsoft.com/office/drawing/2014/main" id="{8CE84B3F-794A-B543-8023-DAEA86F98BCC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6">
                    <a:extLst>
                      <a:ext uri="{FF2B5EF4-FFF2-40B4-BE49-F238E27FC236}">
                        <a16:creationId xmlns:a16="http://schemas.microsoft.com/office/drawing/2014/main" id="{C080D3D4-5964-9586-756C-D654230669BA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1" name="object 87">
                    <a:extLst>
                      <a:ext uri="{FF2B5EF4-FFF2-40B4-BE49-F238E27FC236}">
                        <a16:creationId xmlns:a16="http://schemas.microsoft.com/office/drawing/2014/main" id="{174D7232-FDDB-BD6F-91A3-3633B0EE1210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2" name="object 88">
                    <a:extLst>
                      <a:ext uri="{FF2B5EF4-FFF2-40B4-BE49-F238E27FC236}">
                        <a16:creationId xmlns:a16="http://schemas.microsoft.com/office/drawing/2014/main" id="{E5323B2C-C89B-62FB-0EF5-E2C37D000400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7" name="object 89">
                  <a:extLst>
                    <a:ext uri="{FF2B5EF4-FFF2-40B4-BE49-F238E27FC236}">
                      <a16:creationId xmlns:a16="http://schemas.microsoft.com/office/drawing/2014/main" id="{1EF12ADD-B93B-B19C-F6FF-78A5DF2EFE51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0">
                  <a:extLst>
                    <a:ext uri="{FF2B5EF4-FFF2-40B4-BE49-F238E27FC236}">
                      <a16:creationId xmlns:a16="http://schemas.microsoft.com/office/drawing/2014/main" id="{3675AF4A-9832-9F07-55B4-DBDC04133C04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1">
                  <a:extLst>
                    <a:ext uri="{FF2B5EF4-FFF2-40B4-BE49-F238E27FC236}">
                      <a16:creationId xmlns:a16="http://schemas.microsoft.com/office/drawing/2014/main" id="{56F7AC24-0D00-2E7B-17C7-3B6CABF81597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2">
                  <a:extLst>
                    <a:ext uri="{FF2B5EF4-FFF2-40B4-BE49-F238E27FC236}">
                      <a16:creationId xmlns:a16="http://schemas.microsoft.com/office/drawing/2014/main" id="{621DF92B-6FC2-ABE4-2016-4AA74F1EA53C}"/>
                    </a:ext>
                  </a:extLst>
                </p:cNvPr>
                <p:cNvSpPr txBox="1"/>
                <p:nvPr/>
              </p:nvSpPr>
              <p:spPr>
                <a:xfrm>
                  <a:off x="4943842" y="8620324"/>
                  <a:ext cx="12000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1" name="object 93">
                  <a:extLst>
                    <a:ext uri="{FF2B5EF4-FFF2-40B4-BE49-F238E27FC236}">
                      <a16:creationId xmlns:a16="http://schemas.microsoft.com/office/drawing/2014/main" id="{30AC8A5B-7973-D7AB-A5FC-BFF1DBD49EE9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2" name="object 95">
                  <a:extLst>
                    <a:ext uri="{FF2B5EF4-FFF2-40B4-BE49-F238E27FC236}">
                      <a16:creationId xmlns:a16="http://schemas.microsoft.com/office/drawing/2014/main" id="{824F889A-514C-723B-F588-B627840A4F43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3" name="object 96">
                  <a:extLst>
                    <a:ext uri="{FF2B5EF4-FFF2-40B4-BE49-F238E27FC236}">
                      <a16:creationId xmlns:a16="http://schemas.microsoft.com/office/drawing/2014/main" id="{C5A848FC-9C8A-74F1-4F8D-CF85AADB5C0A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70" name="object 97">
                    <a:extLst>
                      <a:ext uri="{FF2B5EF4-FFF2-40B4-BE49-F238E27FC236}">
                        <a16:creationId xmlns:a16="http://schemas.microsoft.com/office/drawing/2014/main" id="{36C452FE-9E04-023B-DAD2-4C019BD6BD93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40048" cy="5892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98">
                    <a:extLst>
                      <a:ext uri="{FF2B5EF4-FFF2-40B4-BE49-F238E27FC236}">
                        <a16:creationId xmlns:a16="http://schemas.microsoft.com/office/drawing/2014/main" id="{2636D351-7955-31AD-A342-5161178C6B5A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99">
                    <a:extLst>
                      <a:ext uri="{FF2B5EF4-FFF2-40B4-BE49-F238E27FC236}">
                        <a16:creationId xmlns:a16="http://schemas.microsoft.com/office/drawing/2014/main" id="{C92F8162-8F82-610C-1F96-862D16078B48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0">
                    <a:extLst>
                      <a:ext uri="{FF2B5EF4-FFF2-40B4-BE49-F238E27FC236}">
                        <a16:creationId xmlns:a16="http://schemas.microsoft.com/office/drawing/2014/main" id="{AC702AFC-D5AC-BA8E-6F97-32AD0CD34357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1">
                    <a:extLst>
                      <a:ext uri="{FF2B5EF4-FFF2-40B4-BE49-F238E27FC236}">
                        <a16:creationId xmlns:a16="http://schemas.microsoft.com/office/drawing/2014/main" id="{6D1339E9-DC5D-00A2-082F-11EB77783283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2">
                    <a:extLst>
                      <a:ext uri="{FF2B5EF4-FFF2-40B4-BE49-F238E27FC236}">
                        <a16:creationId xmlns:a16="http://schemas.microsoft.com/office/drawing/2014/main" id="{166F1502-7111-D1BC-DAE7-E682D995EC06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3">
                    <a:extLst>
                      <a:ext uri="{FF2B5EF4-FFF2-40B4-BE49-F238E27FC236}">
                        <a16:creationId xmlns:a16="http://schemas.microsoft.com/office/drawing/2014/main" id="{13304F08-BE2C-A666-F7F6-F2391C67CBA5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4">
                    <a:extLst>
                      <a:ext uri="{FF2B5EF4-FFF2-40B4-BE49-F238E27FC236}">
                        <a16:creationId xmlns:a16="http://schemas.microsoft.com/office/drawing/2014/main" id="{A4EFAA5B-A2B3-0617-2671-0859FCEF1C88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5">
                    <a:extLst>
                      <a:ext uri="{FF2B5EF4-FFF2-40B4-BE49-F238E27FC236}">
                        <a16:creationId xmlns:a16="http://schemas.microsoft.com/office/drawing/2014/main" id="{BEE4A256-81DA-4CAF-2D92-CD3CCD02D473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6">
                    <a:extLst>
                      <a:ext uri="{FF2B5EF4-FFF2-40B4-BE49-F238E27FC236}">
                        <a16:creationId xmlns:a16="http://schemas.microsoft.com/office/drawing/2014/main" id="{59F7ADD7-5434-8614-497D-C6A4F646750A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7">
                    <a:extLst>
                      <a:ext uri="{FF2B5EF4-FFF2-40B4-BE49-F238E27FC236}">
                        <a16:creationId xmlns:a16="http://schemas.microsoft.com/office/drawing/2014/main" id="{3273227A-21A6-682E-3811-A66EA076BF83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08">
                    <a:extLst>
                      <a:ext uri="{FF2B5EF4-FFF2-40B4-BE49-F238E27FC236}">
                        <a16:creationId xmlns:a16="http://schemas.microsoft.com/office/drawing/2014/main" id="{B531D744-748B-57A4-85A2-A9DB5D00AFF2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09">
                    <a:extLst>
                      <a:ext uri="{FF2B5EF4-FFF2-40B4-BE49-F238E27FC236}">
                        <a16:creationId xmlns:a16="http://schemas.microsoft.com/office/drawing/2014/main" id="{500196E7-2D5F-B2F7-6014-356E561EF05B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0">
                    <a:extLst>
                      <a:ext uri="{FF2B5EF4-FFF2-40B4-BE49-F238E27FC236}">
                        <a16:creationId xmlns:a16="http://schemas.microsoft.com/office/drawing/2014/main" id="{F3A25862-5EEA-86A6-4C32-EA19645090E3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4" name="object 111">
                    <a:extLst>
                      <a:ext uri="{FF2B5EF4-FFF2-40B4-BE49-F238E27FC236}">
                        <a16:creationId xmlns:a16="http://schemas.microsoft.com/office/drawing/2014/main" id="{C5AC14D2-7FCC-8E43-033E-ED1827F0B5E7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112">
                    <a:extLst>
                      <a:ext uri="{FF2B5EF4-FFF2-40B4-BE49-F238E27FC236}">
                        <a16:creationId xmlns:a16="http://schemas.microsoft.com/office/drawing/2014/main" id="{408C093D-A710-C090-E005-CED21F69FC8B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4" name="object 113">
                  <a:extLst>
                    <a:ext uri="{FF2B5EF4-FFF2-40B4-BE49-F238E27FC236}">
                      <a16:creationId xmlns:a16="http://schemas.microsoft.com/office/drawing/2014/main" id="{960E1DAA-F245-AC04-8901-0AC422025140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4">
                  <a:extLst>
                    <a:ext uri="{FF2B5EF4-FFF2-40B4-BE49-F238E27FC236}">
                      <a16:creationId xmlns:a16="http://schemas.microsoft.com/office/drawing/2014/main" id="{839B8C64-E127-BB18-2CD3-CC0E7625E53A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5">
                  <a:extLst>
                    <a:ext uri="{FF2B5EF4-FFF2-40B4-BE49-F238E27FC236}">
                      <a16:creationId xmlns:a16="http://schemas.microsoft.com/office/drawing/2014/main" id="{2471E029-1FF9-4146-813D-06189B6E9951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6">
                  <a:extLst>
                    <a:ext uri="{FF2B5EF4-FFF2-40B4-BE49-F238E27FC236}">
                      <a16:creationId xmlns:a16="http://schemas.microsoft.com/office/drawing/2014/main" id="{73AF68AD-48D5-5B66-B617-7268AC63D2AB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8" name="object 117">
                  <a:extLst>
                    <a:ext uri="{FF2B5EF4-FFF2-40B4-BE49-F238E27FC236}">
                      <a16:creationId xmlns:a16="http://schemas.microsoft.com/office/drawing/2014/main" id="{F8FF4F75-67E2-002B-849C-5D9DA1F7F793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9" name="object 118">
                  <a:extLst>
                    <a:ext uri="{FF2B5EF4-FFF2-40B4-BE49-F238E27FC236}">
                      <a16:creationId xmlns:a16="http://schemas.microsoft.com/office/drawing/2014/main" id="{92AA72BF-E9B9-3B9D-5033-595BE5CBA2B3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50" name="TextBox 5549">
              <a:extLst>
                <a:ext uri="{FF2B5EF4-FFF2-40B4-BE49-F238E27FC236}">
                  <a16:creationId xmlns:a16="http://schemas.microsoft.com/office/drawing/2014/main" id="{2F70EEF3-A9E7-EC56-E6C8-96847FB5FACB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51" name="TextBox 5550">
              <a:extLst>
                <a:ext uri="{FF2B5EF4-FFF2-40B4-BE49-F238E27FC236}">
                  <a16:creationId xmlns:a16="http://schemas.microsoft.com/office/drawing/2014/main" id="{616B35E2-2C04-9ABE-422A-0B31FEEA1D05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4972" name="object 7386">
            <a:extLst>
              <a:ext uri="{FF2B5EF4-FFF2-40B4-BE49-F238E27FC236}">
                <a16:creationId xmlns:a16="http://schemas.microsoft.com/office/drawing/2014/main" id="{4F329299-028E-1F18-396D-BED2E1C585C3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AB22EC69-79EF-EA0D-9C01-260284BF9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0CC7D87A-5133-2E33-442C-960780F1A184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BACF28F3-23DF-94C5-C457-EB887E5568D2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3975</TotalTime>
  <Words>1072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Arial MT</vt:lpstr>
      <vt:lpstr>Calibri</vt:lpstr>
      <vt:lpstr>Candara</vt:lpstr>
      <vt:lpstr>Gill Sans MT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47</cp:revision>
  <cp:lastPrinted>2023-08-05T13:06:26Z</cp:lastPrinted>
  <dcterms:created xsi:type="dcterms:W3CDTF">2023-08-04T12:38:08Z</dcterms:created>
  <dcterms:modified xsi:type="dcterms:W3CDTF">2025-05-29T08:44:57Z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