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7099300" cy="938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10" d="100"/>
          <a:sy n="110" d="100"/>
        </p:scale>
        <p:origin x="208" y="18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1173163"/>
            <a:ext cx="22510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4" y="4517232"/>
            <a:ext cx="5680074" cy="36947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7" r="5007"/>
          <a:stretch/>
        </p:blipFill>
        <p:spPr>
          <a:xfrm flipH="1">
            <a:off x="4568506" y="6557"/>
            <a:ext cx="2579703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ABS-108GTS-M10</a:t>
            </a:r>
          </a:p>
          <a:p>
            <a:r>
              <a:rPr lang="en-US" dirty="0">
                <a:solidFill>
                  <a:schemeClr val="bg1"/>
                </a:solidFill>
              </a:rPr>
              <a:t>435W – 455W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Glass/Transparent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52752" y="9290093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26726" y="9182522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C8D1198-F67A-B1EB-478F-112C87543C78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13655" y="141115"/>
            <a:ext cx="3362698" cy="9159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CA7FBC8-ECD2-DE28-D954-34CD0AAD7E36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50" y="9210429"/>
            <a:ext cx="1087963" cy="5548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AFB5862-D898-7051-BDC8-1A8D888F786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3551" y="9235789"/>
            <a:ext cx="516754" cy="4905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B1E298-8929-7F25-1FB7-237A90E30123}"/>
              </a:ext>
            </a:extLst>
          </p:cNvPr>
          <p:cNvSpPr txBox="1"/>
          <p:nvPr/>
        </p:nvSpPr>
        <p:spPr>
          <a:xfrm>
            <a:off x="181299" y="9732919"/>
            <a:ext cx="3370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ABS-108GTS-M10-435-455W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61245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325.2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22.28%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328.9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332.6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336.4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340.1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36.74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5545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ABS-108GTS-M10-435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ABS-108GTS-M10-440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ABS-108GTS-M10-445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ABS-108GTS-M10-450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ABS-108GTS-M10-455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82923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08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1722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( 67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80”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21 kg / 46.30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Transparent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936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96850" y="7538865"/>
            <a:ext cx="1262600" cy="2494160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1722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37301" y="7391971"/>
            <a:ext cx="1663357" cy="259975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25051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B59E-D247-AEE4-EE85-C1E8E03D7B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476437" y="103947"/>
            <a:ext cx="2993006" cy="815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A816C2-7B70-FEE6-CC6D-62DAD8A18F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725" y="7560270"/>
            <a:ext cx="1033610" cy="206006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1BA792-B522-9073-4C60-1E18A68CF93A}"/>
              </a:ext>
            </a:extLst>
          </p:cNvPr>
          <p:cNvGrpSpPr/>
          <p:nvPr/>
        </p:nvGrpSpPr>
        <p:grpSpPr>
          <a:xfrm>
            <a:off x="4989568" y="6474009"/>
            <a:ext cx="2615084" cy="1685050"/>
            <a:chOff x="4476982" y="6004130"/>
            <a:chExt cx="2619979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A14B7EC-DED0-CA45-7DE4-7D891E1E5B26}"/>
                </a:ext>
              </a:extLst>
            </p:cNvPr>
            <p:cNvGrpSpPr/>
            <p:nvPr/>
          </p:nvGrpSpPr>
          <p:grpSpPr>
            <a:xfrm>
              <a:off x="4622217" y="6004130"/>
              <a:ext cx="2474744" cy="1678160"/>
              <a:chOff x="5261612" y="7759446"/>
              <a:chExt cx="1178621" cy="747007"/>
            </a:xfrm>
          </p:grpSpPr>
          <p:sp>
            <p:nvSpPr>
              <p:cNvPr id="5242" name="object 38">
                <a:extLst>
                  <a:ext uri="{FF2B5EF4-FFF2-40B4-BE49-F238E27FC236}">
                    <a16:creationId xmlns:a16="http://schemas.microsoft.com/office/drawing/2014/main" id="{CD89A7E6-8AB1-CE1D-1DB6-6876ECDD0A68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39">
                <a:extLst>
                  <a:ext uri="{FF2B5EF4-FFF2-40B4-BE49-F238E27FC236}">
                    <a16:creationId xmlns:a16="http://schemas.microsoft.com/office/drawing/2014/main" id="{9B15B8A2-60BC-52F1-F595-C255E114B48E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0">
                <a:extLst>
                  <a:ext uri="{FF2B5EF4-FFF2-40B4-BE49-F238E27FC236}">
                    <a16:creationId xmlns:a16="http://schemas.microsoft.com/office/drawing/2014/main" id="{CA1BC964-268A-0BF0-A0CF-A1DC465B1900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1">
                <a:extLst>
                  <a:ext uri="{FF2B5EF4-FFF2-40B4-BE49-F238E27FC236}">
                    <a16:creationId xmlns:a16="http://schemas.microsoft.com/office/drawing/2014/main" id="{01D8D0C9-FF62-7E5D-C0E6-44D3679375D2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2">
                <a:extLst>
                  <a:ext uri="{FF2B5EF4-FFF2-40B4-BE49-F238E27FC236}">
                    <a16:creationId xmlns:a16="http://schemas.microsoft.com/office/drawing/2014/main" id="{84596E7A-51FC-B8A0-28CC-8E6DEBA73936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3">
                <a:extLst>
                  <a:ext uri="{FF2B5EF4-FFF2-40B4-BE49-F238E27FC236}">
                    <a16:creationId xmlns:a16="http://schemas.microsoft.com/office/drawing/2014/main" id="{A96F2572-6915-EEE5-889B-815DE46C2C5A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4" name="object 44">
                <a:extLst>
                  <a:ext uri="{FF2B5EF4-FFF2-40B4-BE49-F238E27FC236}">
                    <a16:creationId xmlns:a16="http://schemas.microsoft.com/office/drawing/2014/main" id="{C93C955F-5B19-0F40-C099-4F5BA5095E28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3" name="object 45">
                  <a:extLst>
                    <a:ext uri="{FF2B5EF4-FFF2-40B4-BE49-F238E27FC236}">
                      <a16:creationId xmlns:a16="http://schemas.microsoft.com/office/drawing/2014/main" id="{6283583A-7DFC-FBE5-6E67-587D60BA1F39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6">
                  <a:extLst>
                    <a:ext uri="{FF2B5EF4-FFF2-40B4-BE49-F238E27FC236}">
                      <a16:creationId xmlns:a16="http://schemas.microsoft.com/office/drawing/2014/main" id="{7D49302B-E9C2-0E95-5858-27329BAC6C6B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7">
                  <a:extLst>
                    <a:ext uri="{FF2B5EF4-FFF2-40B4-BE49-F238E27FC236}">
                      <a16:creationId xmlns:a16="http://schemas.microsoft.com/office/drawing/2014/main" id="{FB362CFB-5544-381C-43E0-F3F63CFC12BF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8">
                  <a:extLst>
                    <a:ext uri="{FF2B5EF4-FFF2-40B4-BE49-F238E27FC236}">
                      <a16:creationId xmlns:a16="http://schemas.microsoft.com/office/drawing/2014/main" id="{1A9EDF9C-51EE-9645-753B-735101EFACDD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9">
                  <a:extLst>
                    <a:ext uri="{FF2B5EF4-FFF2-40B4-BE49-F238E27FC236}">
                      <a16:creationId xmlns:a16="http://schemas.microsoft.com/office/drawing/2014/main" id="{8C3DA0AD-6F03-808A-4657-91515A904ED4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0">
                  <a:extLst>
                    <a:ext uri="{FF2B5EF4-FFF2-40B4-BE49-F238E27FC236}">
                      <a16:creationId xmlns:a16="http://schemas.microsoft.com/office/drawing/2014/main" id="{2048E2A1-8BA7-0114-907C-B706C959AC4D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1">
                  <a:extLst>
                    <a:ext uri="{FF2B5EF4-FFF2-40B4-BE49-F238E27FC236}">
                      <a16:creationId xmlns:a16="http://schemas.microsoft.com/office/drawing/2014/main" id="{D5823DF2-C788-1948-5BC9-EAEDB7075C9A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2">
                  <a:extLst>
                    <a:ext uri="{FF2B5EF4-FFF2-40B4-BE49-F238E27FC236}">
                      <a16:creationId xmlns:a16="http://schemas.microsoft.com/office/drawing/2014/main" id="{84AAF134-8710-6CC1-78EA-F9F4D39C586C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3">
                  <a:extLst>
                    <a:ext uri="{FF2B5EF4-FFF2-40B4-BE49-F238E27FC236}">
                      <a16:creationId xmlns:a16="http://schemas.microsoft.com/office/drawing/2014/main" id="{22F21238-35D0-54F8-873A-42296201311C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4">
                  <a:extLst>
                    <a:ext uri="{FF2B5EF4-FFF2-40B4-BE49-F238E27FC236}">
                      <a16:creationId xmlns:a16="http://schemas.microsoft.com/office/drawing/2014/main" id="{C5E950F8-92F0-5C8F-CD1D-E47898F90F24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5">
                  <a:extLst>
                    <a:ext uri="{FF2B5EF4-FFF2-40B4-BE49-F238E27FC236}">
                      <a16:creationId xmlns:a16="http://schemas.microsoft.com/office/drawing/2014/main" id="{C68C76D5-8124-78C5-9B6A-A24958C9E61E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6">
                  <a:extLst>
                    <a:ext uri="{FF2B5EF4-FFF2-40B4-BE49-F238E27FC236}">
                      <a16:creationId xmlns:a16="http://schemas.microsoft.com/office/drawing/2014/main" id="{2DA2F89B-D212-22C1-743F-0C2C850A94FB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5" name="object 57">
                <a:extLst>
                  <a:ext uri="{FF2B5EF4-FFF2-40B4-BE49-F238E27FC236}">
                    <a16:creationId xmlns:a16="http://schemas.microsoft.com/office/drawing/2014/main" id="{32BAEC0F-DF4F-E772-89BC-A6CF9D5CA95E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8">
                <a:extLst>
                  <a:ext uri="{FF2B5EF4-FFF2-40B4-BE49-F238E27FC236}">
                    <a16:creationId xmlns:a16="http://schemas.microsoft.com/office/drawing/2014/main" id="{3FB3DC06-62E0-D5D2-27F1-CA2B9EE64D55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9">
                <a:extLst>
                  <a:ext uri="{FF2B5EF4-FFF2-40B4-BE49-F238E27FC236}">
                    <a16:creationId xmlns:a16="http://schemas.microsoft.com/office/drawing/2014/main" id="{88F1AF40-2EF2-EEF2-11B1-4BEBD42D0032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0">
                <a:extLst>
                  <a:ext uri="{FF2B5EF4-FFF2-40B4-BE49-F238E27FC236}">
                    <a16:creationId xmlns:a16="http://schemas.microsoft.com/office/drawing/2014/main" id="{B271B2E7-5938-C999-08C4-BCCB6DD3D67D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1">
                <a:extLst>
                  <a:ext uri="{FF2B5EF4-FFF2-40B4-BE49-F238E27FC236}">
                    <a16:creationId xmlns:a16="http://schemas.microsoft.com/office/drawing/2014/main" id="{0D4BB6D6-4DEA-89FA-F271-D5E79C33E750}"/>
                  </a:ext>
                </a:extLst>
              </p:cNvPr>
              <p:cNvSpPr txBox="1"/>
              <p:nvPr/>
            </p:nvSpPr>
            <p:spPr>
              <a:xfrm>
                <a:off x="5261612" y="7964449"/>
                <a:ext cx="5459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2">
                <a:extLst>
                  <a:ext uri="{FF2B5EF4-FFF2-40B4-BE49-F238E27FC236}">
                    <a16:creationId xmlns:a16="http://schemas.microsoft.com/office/drawing/2014/main" id="{0CC383D0-D7E1-1FFC-EE31-A579E8671D97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1" name="object 64">
                <a:extLst>
                  <a:ext uri="{FF2B5EF4-FFF2-40B4-BE49-F238E27FC236}">
                    <a16:creationId xmlns:a16="http://schemas.microsoft.com/office/drawing/2014/main" id="{DD452BFE-3443-CD90-642E-4E08649932E7}"/>
                  </a:ext>
                </a:extLst>
              </p:cNvPr>
              <p:cNvGrpSpPr/>
              <p:nvPr/>
            </p:nvGrpSpPr>
            <p:grpSpPr>
              <a:xfrm>
                <a:off x="5331673" y="7762621"/>
                <a:ext cx="1105410" cy="693738"/>
                <a:chOff x="5331673" y="7762621"/>
                <a:chExt cx="1105410" cy="693738"/>
              </a:xfrm>
            </p:grpSpPr>
            <p:sp>
              <p:nvSpPr>
                <p:cNvPr id="5527" name="object 65">
                  <a:extLst>
                    <a:ext uri="{FF2B5EF4-FFF2-40B4-BE49-F238E27FC236}">
                      <a16:creationId xmlns:a16="http://schemas.microsoft.com/office/drawing/2014/main" id="{13C1ED5F-3B8E-7686-F083-3D2DADD0F294}"/>
                    </a:ext>
                  </a:extLst>
                </p:cNvPr>
                <p:cNvSpPr/>
                <p:nvPr/>
              </p:nvSpPr>
              <p:spPr>
                <a:xfrm>
                  <a:off x="5333828" y="7780709"/>
                  <a:ext cx="1041890" cy="6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6">
                  <a:extLst>
                    <a:ext uri="{FF2B5EF4-FFF2-40B4-BE49-F238E27FC236}">
                      <a16:creationId xmlns:a16="http://schemas.microsoft.com/office/drawing/2014/main" id="{1198443B-6ECF-6C86-6FCA-2CCC26137426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7">
                  <a:extLst>
                    <a:ext uri="{FF2B5EF4-FFF2-40B4-BE49-F238E27FC236}">
                      <a16:creationId xmlns:a16="http://schemas.microsoft.com/office/drawing/2014/main" id="{9A331680-9BDF-F571-08B2-D2CCDA543EEE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8">
                  <a:extLst>
                    <a:ext uri="{FF2B5EF4-FFF2-40B4-BE49-F238E27FC236}">
                      <a16:creationId xmlns:a16="http://schemas.microsoft.com/office/drawing/2014/main" id="{55E404C3-4763-4036-54A7-79C66BD17B45}"/>
                    </a:ext>
                  </a:extLst>
                </p:cNvPr>
                <p:cNvSpPr/>
                <p:nvPr/>
              </p:nvSpPr>
              <p:spPr>
                <a:xfrm>
                  <a:off x="5331673" y="833189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9">
                  <a:extLst>
                    <a:ext uri="{FF2B5EF4-FFF2-40B4-BE49-F238E27FC236}">
                      <a16:creationId xmlns:a16="http://schemas.microsoft.com/office/drawing/2014/main" id="{456B1575-8DC6-D335-893E-ECBBD693C5E9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70">
                  <a:extLst>
                    <a:ext uri="{FF2B5EF4-FFF2-40B4-BE49-F238E27FC236}">
                      <a16:creationId xmlns:a16="http://schemas.microsoft.com/office/drawing/2014/main" id="{7CB39951-1450-AC00-A335-8DA9C76F0F26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2" name="object 71">
                <a:extLst>
                  <a:ext uri="{FF2B5EF4-FFF2-40B4-BE49-F238E27FC236}">
                    <a16:creationId xmlns:a16="http://schemas.microsoft.com/office/drawing/2014/main" id="{F7166219-B617-D08C-5175-1EB353E368D0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2">
                <a:extLst>
                  <a:ext uri="{FF2B5EF4-FFF2-40B4-BE49-F238E27FC236}">
                    <a16:creationId xmlns:a16="http://schemas.microsoft.com/office/drawing/2014/main" id="{0D947871-C3D6-5F3A-0E5E-918E45983735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3">
                <a:extLst>
                  <a:ext uri="{FF2B5EF4-FFF2-40B4-BE49-F238E27FC236}">
                    <a16:creationId xmlns:a16="http://schemas.microsoft.com/office/drawing/2014/main" id="{CE3508E5-DD31-51AA-A204-31952A67DB8A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4">
                <a:extLst>
                  <a:ext uri="{FF2B5EF4-FFF2-40B4-BE49-F238E27FC236}">
                    <a16:creationId xmlns:a16="http://schemas.microsoft.com/office/drawing/2014/main" id="{F91AB31C-EE19-77F6-BEFB-A20D4D5DB3BE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5">
                <a:extLst>
                  <a:ext uri="{FF2B5EF4-FFF2-40B4-BE49-F238E27FC236}">
                    <a16:creationId xmlns:a16="http://schemas.microsoft.com/office/drawing/2014/main" id="{C0A0EF8D-5BE6-2918-48FA-65A2D8AF971F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6CADAC8E-7B07-BFDE-FD89-5499C924AE8F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9D638B37-DEF2-482D-CE82-1EF9021B35DF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5" name="Group 5544">
            <a:extLst>
              <a:ext uri="{FF2B5EF4-FFF2-40B4-BE49-F238E27FC236}">
                <a16:creationId xmlns:a16="http://schemas.microsoft.com/office/drawing/2014/main" id="{470DD366-F6DC-966A-0230-DA53BF4BED28}"/>
              </a:ext>
            </a:extLst>
          </p:cNvPr>
          <p:cNvGrpSpPr/>
          <p:nvPr/>
        </p:nvGrpSpPr>
        <p:grpSpPr>
          <a:xfrm>
            <a:off x="5002042" y="8105606"/>
            <a:ext cx="2759525" cy="1844739"/>
            <a:chOff x="4530200" y="7830900"/>
            <a:chExt cx="2760171" cy="2171938"/>
          </a:xfrm>
        </p:grpSpPr>
        <p:sp>
          <p:nvSpPr>
            <p:cNvPr id="5546" name="object 76">
              <a:extLst>
                <a:ext uri="{FF2B5EF4-FFF2-40B4-BE49-F238E27FC236}">
                  <a16:creationId xmlns:a16="http://schemas.microsoft.com/office/drawing/2014/main" id="{BFE650BE-DE8D-DAB7-01C2-691501D08B1F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7" name="Group 5546">
              <a:extLst>
                <a:ext uri="{FF2B5EF4-FFF2-40B4-BE49-F238E27FC236}">
                  <a16:creationId xmlns:a16="http://schemas.microsoft.com/office/drawing/2014/main" id="{7E5AFFE8-8676-E167-177A-879BF78A9D1D}"/>
                </a:ext>
              </a:extLst>
            </p:cNvPr>
            <p:cNvGrpSpPr/>
            <p:nvPr/>
          </p:nvGrpSpPr>
          <p:grpSpPr>
            <a:xfrm>
              <a:off x="4662189" y="8090062"/>
              <a:ext cx="2478875" cy="1812481"/>
              <a:chOff x="4931618" y="8184082"/>
              <a:chExt cx="2179969" cy="1682844"/>
            </a:xfrm>
          </p:grpSpPr>
          <p:sp>
            <p:nvSpPr>
              <p:cNvPr id="5550" name="object 94">
                <a:extLst>
                  <a:ext uri="{FF2B5EF4-FFF2-40B4-BE49-F238E27FC236}">
                    <a16:creationId xmlns:a16="http://schemas.microsoft.com/office/drawing/2014/main" id="{1A30A759-8A30-82D3-0BFC-6442DFCA56E6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1" name="Group 5550">
                <a:extLst>
                  <a:ext uri="{FF2B5EF4-FFF2-40B4-BE49-F238E27FC236}">
                    <a16:creationId xmlns:a16="http://schemas.microsoft.com/office/drawing/2014/main" id="{B7864536-00C0-51C4-9150-F8E60EC600D2}"/>
                  </a:ext>
                </a:extLst>
              </p:cNvPr>
              <p:cNvGrpSpPr/>
              <p:nvPr/>
            </p:nvGrpSpPr>
            <p:grpSpPr>
              <a:xfrm>
                <a:off x="4938215" y="8220810"/>
                <a:ext cx="2173372" cy="1646116"/>
                <a:chOff x="4934948" y="8220810"/>
                <a:chExt cx="2007314" cy="1520402"/>
              </a:xfrm>
            </p:grpSpPr>
            <p:sp>
              <p:nvSpPr>
                <p:cNvPr id="5552" name="object 79">
                  <a:extLst>
                    <a:ext uri="{FF2B5EF4-FFF2-40B4-BE49-F238E27FC236}">
                      <a16:creationId xmlns:a16="http://schemas.microsoft.com/office/drawing/2014/main" id="{4DA0F65E-A7C9-BDDA-F8BC-B71D6AD87F0F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3" name="object 80">
                  <a:extLst>
                    <a:ext uri="{FF2B5EF4-FFF2-40B4-BE49-F238E27FC236}">
                      <a16:creationId xmlns:a16="http://schemas.microsoft.com/office/drawing/2014/main" id="{77702EE8-BA2C-51C7-5DF0-1E930DA2E7B2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4" name="object 81">
                  <a:extLst>
                    <a:ext uri="{FF2B5EF4-FFF2-40B4-BE49-F238E27FC236}">
                      <a16:creationId xmlns:a16="http://schemas.microsoft.com/office/drawing/2014/main" id="{8253C839-EDE5-351A-1202-D7D30A6600AB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4" name="object 82">
                    <a:extLst>
                      <a:ext uri="{FF2B5EF4-FFF2-40B4-BE49-F238E27FC236}">
                        <a16:creationId xmlns:a16="http://schemas.microsoft.com/office/drawing/2014/main" id="{372242C5-F8C2-F8CE-8B4F-9F78ED9794E2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3">
                    <a:extLst>
                      <a:ext uri="{FF2B5EF4-FFF2-40B4-BE49-F238E27FC236}">
                        <a16:creationId xmlns:a16="http://schemas.microsoft.com/office/drawing/2014/main" id="{D454BE52-BC34-641E-D8ED-C11E7287904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4">
                    <a:extLst>
                      <a:ext uri="{FF2B5EF4-FFF2-40B4-BE49-F238E27FC236}">
                        <a16:creationId xmlns:a16="http://schemas.microsoft.com/office/drawing/2014/main" id="{03B42298-EB1C-9C6F-6A4D-BB8EE71E4EB9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5">
                    <a:extLst>
                      <a:ext uri="{FF2B5EF4-FFF2-40B4-BE49-F238E27FC236}">
                        <a16:creationId xmlns:a16="http://schemas.microsoft.com/office/drawing/2014/main" id="{DD1F171F-8340-5145-9BE9-A8018C308129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6">
                    <a:extLst>
                      <a:ext uri="{FF2B5EF4-FFF2-40B4-BE49-F238E27FC236}">
                        <a16:creationId xmlns:a16="http://schemas.microsoft.com/office/drawing/2014/main" id="{F464AF53-FBCC-8A60-3403-3CE7702D4CC1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7">
                    <a:extLst>
                      <a:ext uri="{FF2B5EF4-FFF2-40B4-BE49-F238E27FC236}">
                        <a16:creationId xmlns:a16="http://schemas.microsoft.com/office/drawing/2014/main" id="{F47F3916-09E0-C343-F231-E289A221D83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8">
                    <a:extLst>
                      <a:ext uri="{FF2B5EF4-FFF2-40B4-BE49-F238E27FC236}">
                        <a16:creationId xmlns:a16="http://schemas.microsoft.com/office/drawing/2014/main" id="{84AF697E-55DF-5679-A802-F6A95725F9B8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5" name="object 89">
                  <a:extLst>
                    <a:ext uri="{FF2B5EF4-FFF2-40B4-BE49-F238E27FC236}">
                      <a16:creationId xmlns:a16="http://schemas.microsoft.com/office/drawing/2014/main" id="{34AD0FBE-E132-1DE2-1C2B-24FA71A24446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0">
                  <a:extLst>
                    <a:ext uri="{FF2B5EF4-FFF2-40B4-BE49-F238E27FC236}">
                      <a16:creationId xmlns:a16="http://schemas.microsoft.com/office/drawing/2014/main" id="{3E3656BC-7A4A-A09C-1FE0-52268C675600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1">
                  <a:extLst>
                    <a:ext uri="{FF2B5EF4-FFF2-40B4-BE49-F238E27FC236}">
                      <a16:creationId xmlns:a16="http://schemas.microsoft.com/office/drawing/2014/main" id="{4CFC25A4-962C-E518-7441-ED8950BC0922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2">
                  <a:extLst>
                    <a:ext uri="{FF2B5EF4-FFF2-40B4-BE49-F238E27FC236}">
                      <a16:creationId xmlns:a16="http://schemas.microsoft.com/office/drawing/2014/main" id="{870821CA-5CE6-BB51-6E9E-9459D4155EFC}"/>
                    </a:ext>
                  </a:extLst>
                </p:cNvPr>
                <p:cNvSpPr txBox="1"/>
                <p:nvPr/>
              </p:nvSpPr>
              <p:spPr>
                <a:xfrm>
                  <a:off x="4934948" y="8619845"/>
                  <a:ext cx="120010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3">
                  <a:extLst>
                    <a:ext uri="{FF2B5EF4-FFF2-40B4-BE49-F238E27FC236}">
                      <a16:creationId xmlns:a16="http://schemas.microsoft.com/office/drawing/2014/main" id="{932A07D5-2E30-6F1D-DF68-87D305199996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5">
                  <a:extLst>
                    <a:ext uri="{FF2B5EF4-FFF2-40B4-BE49-F238E27FC236}">
                      <a16:creationId xmlns:a16="http://schemas.microsoft.com/office/drawing/2014/main" id="{D6C515B8-C38C-1296-AA8C-2F80A8759AE0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1" name="object 96">
                  <a:extLst>
                    <a:ext uri="{FF2B5EF4-FFF2-40B4-BE49-F238E27FC236}">
                      <a16:creationId xmlns:a16="http://schemas.microsoft.com/office/drawing/2014/main" id="{7722E54D-3D62-F76C-D362-FAED9CDFD010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8" name="object 97">
                    <a:extLst>
                      <a:ext uri="{FF2B5EF4-FFF2-40B4-BE49-F238E27FC236}">
                        <a16:creationId xmlns:a16="http://schemas.microsoft.com/office/drawing/2014/main" id="{C882223C-001F-38FA-3460-34EC0940C89C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8077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98">
                    <a:extLst>
                      <a:ext uri="{FF2B5EF4-FFF2-40B4-BE49-F238E27FC236}">
                        <a16:creationId xmlns:a16="http://schemas.microsoft.com/office/drawing/2014/main" id="{3DBD8C84-8D35-4EFC-583C-C52644F365F6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9">
                    <a:extLst>
                      <a:ext uri="{FF2B5EF4-FFF2-40B4-BE49-F238E27FC236}">
                        <a16:creationId xmlns:a16="http://schemas.microsoft.com/office/drawing/2014/main" id="{5B1D134F-D03F-7909-4713-48AD5C0ED5F0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0">
                    <a:extLst>
                      <a:ext uri="{FF2B5EF4-FFF2-40B4-BE49-F238E27FC236}">
                        <a16:creationId xmlns:a16="http://schemas.microsoft.com/office/drawing/2014/main" id="{77FFE7D9-BCDC-C5C3-9192-3C13EF930E1D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1">
                    <a:extLst>
                      <a:ext uri="{FF2B5EF4-FFF2-40B4-BE49-F238E27FC236}">
                        <a16:creationId xmlns:a16="http://schemas.microsoft.com/office/drawing/2014/main" id="{89D3E347-3C06-62DC-4DDC-BDD80BC9A902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2">
                    <a:extLst>
                      <a:ext uri="{FF2B5EF4-FFF2-40B4-BE49-F238E27FC236}">
                        <a16:creationId xmlns:a16="http://schemas.microsoft.com/office/drawing/2014/main" id="{E0348ACE-CC69-7B95-04A9-39E7ACF8EC4E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3">
                    <a:extLst>
                      <a:ext uri="{FF2B5EF4-FFF2-40B4-BE49-F238E27FC236}">
                        <a16:creationId xmlns:a16="http://schemas.microsoft.com/office/drawing/2014/main" id="{D3B726D5-06FC-4A2A-730A-0CF769BB5DB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4">
                    <a:extLst>
                      <a:ext uri="{FF2B5EF4-FFF2-40B4-BE49-F238E27FC236}">
                        <a16:creationId xmlns:a16="http://schemas.microsoft.com/office/drawing/2014/main" id="{ED08CEC2-8AA7-A0BD-2C36-D5D4ED14FEF5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5">
                    <a:extLst>
                      <a:ext uri="{FF2B5EF4-FFF2-40B4-BE49-F238E27FC236}">
                        <a16:creationId xmlns:a16="http://schemas.microsoft.com/office/drawing/2014/main" id="{9BC97871-1D6D-06BF-92C3-E682FEDD5D98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6">
                    <a:extLst>
                      <a:ext uri="{FF2B5EF4-FFF2-40B4-BE49-F238E27FC236}">
                        <a16:creationId xmlns:a16="http://schemas.microsoft.com/office/drawing/2014/main" id="{597AC3F7-0ECF-A262-9FBF-88E0A5BA32DA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7">
                    <a:extLst>
                      <a:ext uri="{FF2B5EF4-FFF2-40B4-BE49-F238E27FC236}">
                        <a16:creationId xmlns:a16="http://schemas.microsoft.com/office/drawing/2014/main" id="{115A8D05-496C-02BE-27DF-2A5818A7491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8">
                    <a:extLst>
                      <a:ext uri="{FF2B5EF4-FFF2-40B4-BE49-F238E27FC236}">
                        <a16:creationId xmlns:a16="http://schemas.microsoft.com/office/drawing/2014/main" id="{CDD33093-FCAA-9DC9-BF73-F586A11712D2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9">
                    <a:extLst>
                      <a:ext uri="{FF2B5EF4-FFF2-40B4-BE49-F238E27FC236}">
                        <a16:creationId xmlns:a16="http://schemas.microsoft.com/office/drawing/2014/main" id="{5DD6707A-7405-A28E-07BA-D763A002E727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0">
                    <a:extLst>
                      <a:ext uri="{FF2B5EF4-FFF2-40B4-BE49-F238E27FC236}">
                        <a16:creationId xmlns:a16="http://schemas.microsoft.com/office/drawing/2014/main" id="{B63C103F-DC29-1110-14FE-EE83861F3F3E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1">
                    <a:extLst>
                      <a:ext uri="{FF2B5EF4-FFF2-40B4-BE49-F238E27FC236}">
                        <a16:creationId xmlns:a16="http://schemas.microsoft.com/office/drawing/2014/main" id="{A24613BA-A70C-D7E3-37FB-0DC9B6CD98D4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2">
                    <a:extLst>
                      <a:ext uri="{FF2B5EF4-FFF2-40B4-BE49-F238E27FC236}">
                        <a16:creationId xmlns:a16="http://schemas.microsoft.com/office/drawing/2014/main" id="{44B4B9D4-3610-511D-9179-991B56DF3004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2" name="object 113">
                  <a:extLst>
                    <a:ext uri="{FF2B5EF4-FFF2-40B4-BE49-F238E27FC236}">
                      <a16:creationId xmlns:a16="http://schemas.microsoft.com/office/drawing/2014/main" id="{398C28C0-56C4-E717-FB44-FDBBDE543845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4">
                  <a:extLst>
                    <a:ext uri="{FF2B5EF4-FFF2-40B4-BE49-F238E27FC236}">
                      <a16:creationId xmlns:a16="http://schemas.microsoft.com/office/drawing/2014/main" id="{311B68AC-EDEC-50E0-4A79-FC4C0D5A3E4E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5">
                  <a:extLst>
                    <a:ext uri="{FF2B5EF4-FFF2-40B4-BE49-F238E27FC236}">
                      <a16:creationId xmlns:a16="http://schemas.microsoft.com/office/drawing/2014/main" id="{0DF146D2-B71F-C6E4-4ED2-BCBAC02AEF32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6">
                  <a:extLst>
                    <a:ext uri="{FF2B5EF4-FFF2-40B4-BE49-F238E27FC236}">
                      <a16:creationId xmlns:a16="http://schemas.microsoft.com/office/drawing/2014/main" id="{37273664-13D7-6858-134A-E3389A7E9170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7">
                  <a:extLst>
                    <a:ext uri="{FF2B5EF4-FFF2-40B4-BE49-F238E27FC236}">
                      <a16:creationId xmlns:a16="http://schemas.microsoft.com/office/drawing/2014/main" id="{B52C85E9-5D87-DE63-EFCC-EE40DBF79ED1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8">
                  <a:extLst>
                    <a:ext uri="{FF2B5EF4-FFF2-40B4-BE49-F238E27FC236}">
                      <a16:creationId xmlns:a16="http://schemas.microsoft.com/office/drawing/2014/main" id="{8320A064-F744-8B21-E86D-E6F98811609E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8" name="TextBox 5547">
              <a:extLst>
                <a:ext uri="{FF2B5EF4-FFF2-40B4-BE49-F238E27FC236}">
                  <a16:creationId xmlns:a16="http://schemas.microsoft.com/office/drawing/2014/main" id="{45D3169A-3EC1-C6CA-7B6B-754D5115DDA9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4915BCA2-F943-6F39-F9C6-3EF1904485BC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91" name="object 62">
            <a:extLst>
              <a:ext uri="{FF2B5EF4-FFF2-40B4-BE49-F238E27FC236}">
                <a16:creationId xmlns:a16="http://schemas.microsoft.com/office/drawing/2014/main" id="{C8041137-FE54-BDB5-1893-49EC301F19C6}"/>
              </a:ext>
            </a:extLst>
          </p:cNvPr>
          <p:cNvSpPr txBox="1"/>
          <p:nvPr/>
        </p:nvSpPr>
        <p:spPr>
          <a:xfrm>
            <a:off x="5135020" y="6451612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F870BCAD-8745-C643-335B-E2CBCA292118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31C47519-95D1-001F-C35E-A04915A23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A9733E15-0873-1020-79C8-33B36961ED2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0B316EA2-6719-640E-787B-D4DE1EB77F9F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4005</TotalTime>
  <Words>1067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47</cp:revision>
  <cp:lastPrinted>2023-08-05T13:06:26Z</cp:lastPrinted>
  <dcterms:created xsi:type="dcterms:W3CDTF">2023-08-04T12:38:08Z</dcterms:created>
  <dcterms:modified xsi:type="dcterms:W3CDTF">2025-05-29T08:39:04Z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