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9" d="100"/>
          <a:sy n="99" d="100"/>
        </p:scale>
        <p:origin x="476" y="-379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9" b="3669"/>
          <a:stretch/>
        </p:blipFill>
        <p:spPr>
          <a:xfrm>
            <a:off x="4540250" y="61625"/>
            <a:ext cx="2895600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ABS-120GTS-M10</a:t>
            </a:r>
          </a:p>
          <a:p>
            <a:r>
              <a:rPr lang="en-US" dirty="0">
                <a:solidFill>
                  <a:schemeClr val="bg1"/>
                </a:solidFill>
              </a:rPr>
              <a:t>485W – 505W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Glass/Transparent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23.34%.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01235" y="9293597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9050" y="9178520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232732" y="197496"/>
            <a:ext cx="2963804" cy="8073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47E943-E802-DE6E-FBAC-48F2F3CD865B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2750" y="9210429"/>
            <a:ext cx="1087963" cy="5548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36F042-9FDB-E672-71C5-A500ED624847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9006" y="9242592"/>
            <a:ext cx="516754" cy="4905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83B350-9D7E-3B74-4A5D-2C7042DF089E}"/>
              </a:ext>
            </a:extLst>
          </p:cNvPr>
          <p:cNvSpPr txBox="1"/>
          <p:nvPr/>
        </p:nvSpPr>
        <p:spPr>
          <a:xfrm>
            <a:off x="232732" y="9733157"/>
            <a:ext cx="33705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ABS-120GTS-M10-485-505W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68409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ABS-120GTS-M10-485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362.5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42.97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22.42%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ABS-120GTS-M10-490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366.3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22.65%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ABS-120GTS-M10-495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ABS-120GTS-M10-500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373.7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ABS-120GTS-M10-505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377.5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34.92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81761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ABS-120GTS-M10-485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ABS-120GTS-M10-490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ABS-120GTS-M10-495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ABS-120GTS-M10-500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ABS-120GTS-M10-505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81296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1908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( 75.11”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 kg / 50.71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Transparent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864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17055" y="7493649"/>
            <a:ext cx="1298996" cy="2539376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1908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48681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F11F6-8E17-10C4-A020-326A162242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387850" y="78404"/>
            <a:ext cx="2963804" cy="807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9FCC59-A082-FB21-E92F-271B21F66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1955" y="7563501"/>
            <a:ext cx="1035695" cy="2057505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27643" y="7391726"/>
            <a:ext cx="1663357" cy="2599999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object 62">
            <a:extLst>
              <a:ext uri="{FF2B5EF4-FFF2-40B4-BE49-F238E27FC236}">
                <a16:creationId xmlns:a16="http://schemas.microsoft.com/office/drawing/2014/main" id="{33BE1CFC-9917-0F99-EC27-6AF537576612}"/>
              </a:ext>
            </a:extLst>
          </p:cNvPr>
          <p:cNvSpPr txBox="1"/>
          <p:nvPr/>
        </p:nvSpPr>
        <p:spPr>
          <a:xfrm>
            <a:off x="5137852" y="6434164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E53607-E500-ABFE-25B8-D30D3C153CB7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4971" name="Group 4970">
              <a:extLst>
                <a:ext uri="{FF2B5EF4-FFF2-40B4-BE49-F238E27FC236}">
                  <a16:creationId xmlns:a16="http://schemas.microsoft.com/office/drawing/2014/main" id="{4BFD3CB2-74A1-EB2B-D853-5380459EDCC3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243" name="object 38">
                <a:extLst>
                  <a:ext uri="{FF2B5EF4-FFF2-40B4-BE49-F238E27FC236}">
                    <a16:creationId xmlns:a16="http://schemas.microsoft.com/office/drawing/2014/main" id="{B815A0DE-4925-CE97-8553-BF1BC2155EE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39">
                <a:extLst>
                  <a:ext uri="{FF2B5EF4-FFF2-40B4-BE49-F238E27FC236}">
                    <a16:creationId xmlns:a16="http://schemas.microsoft.com/office/drawing/2014/main" id="{3CA8D7BA-1EA7-C870-665E-E3E37D06A3B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0">
                <a:extLst>
                  <a:ext uri="{FF2B5EF4-FFF2-40B4-BE49-F238E27FC236}">
                    <a16:creationId xmlns:a16="http://schemas.microsoft.com/office/drawing/2014/main" id="{1E4E1B21-332C-95DC-2F3C-090C9725A7EE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1">
                <a:extLst>
                  <a:ext uri="{FF2B5EF4-FFF2-40B4-BE49-F238E27FC236}">
                    <a16:creationId xmlns:a16="http://schemas.microsoft.com/office/drawing/2014/main" id="{93A59E5B-6A61-F094-15AC-E26BD5DEA83C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2">
                <a:extLst>
                  <a:ext uri="{FF2B5EF4-FFF2-40B4-BE49-F238E27FC236}">
                    <a16:creationId xmlns:a16="http://schemas.microsoft.com/office/drawing/2014/main" id="{B834B152-8211-6446-9C41-DA6F8F1185D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43">
                <a:extLst>
                  <a:ext uri="{FF2B5EF4-FFF2-40B4-BE49-F238E27FC236}">
                    <a16:creationId xmlns:a16="http://schemas.microsoft.com/office/drawing/2014/main" id="{5B262BE1-433B-6D66-7F2F-271C9536CD6B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5" name="object 44">
                <a:extLst>
                  <a:ext uri="{FF2B5EF4-FFF2-40B4-BE49-F238E27FC236}">
                    <a16:creationId xmlns:a16="http://schemas.microsoft.com/office/drawing/2014/main" id="{7DAE0ABB-9604-70A7-7C73-80070C755857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4" name="object 45">
                  <a:extLst>
                    <a:ext uri="{FF2B5EF4-FFF2-40B4-BE49-F238E27FC236}">
                      <a16:creationId xmlns:a16="http://schemas.microsoft.com/office/drawing/2014/main" id="{66A6115D-4460-4F8B-F8C2-17C7740EC025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6">
                  <a:extLst>
                    <a:ext uri="{FF2B5EF4-FFF2-40B4-BE49-F238E27FC236}">
                      <a16:creationId xmlns:a16="http://schemas.microsoft.com/office/drawing/2014/main" id="{BB0A62F1-8892-94E4-4EBB-181E89E90C6F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7">
                  <a:extLst>
                    <a:ext uri="{FF2B5EF4-FFF2-40B4-BE49-F238E27FC236}">
                      <a16:creationId xmlns:a16="http://schemas.microsoft.com/office/drawing/2014/main" id="{98DEC211-40BD-EAE9-69AD-1CC58783C293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8">
                  <a:extLst>
                    <a:ext uri="{FF2B5EF4-FFF2-40B4-BE49-F238E27FC236}">
                      <a16:creationId xmlns:a16="http://schemas.microsoft.com/office/drawing/2014/main" id="{15B05F51-DD5E-5C7E-D9D1-99E32511F957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49">
                  <a:extLst>
                    <a:ext uri="{FF2B5EF4-FFF2-40B4-BE49-F238E27FC236}">
                      <a16:creationId xmlns:a16="http://schemas.microsoft.com/office/drawing/2014/main" id="{C5687A9B-1CB1-5D19-EAF6-8656CF50A77D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0">
                  <a:extLst>
                    <a:ext uri="{FF2B5EF4-FFF2-40B4-BE49-F238E27FC236}">
                      <a16:creationId xmlns:a16="http://schemas.microsoft.com/office/drawing/2014/main" id="{A062A66E-9E0A-4729-E52B-30FB82FE21C4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1">
                  <a:extLst>
                    <a:ext uri="{FF2B5EF4-FFF2-40B4-BE49-F238E27FC236}">
                      <a16:creationId xmlns:a16="http://schemas.microsoft.com/office/drawing/2014/main" id="{5F4824B9-BCAD-B864-96BB-04AB380AF8D6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2">
                  <a:extLst>
                    <a:ext uri="{FF2B5EF4-FFF2-40B4-BE49-F238E27FC236}">
                      <a16:creationId xmlns:a16="http://schemas.microsoft.com/office/drawing/2014/main" id="{5757492B-846C-31E8-96B2-1A5EA4A8EE06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3">
                  <a:extLst>
                    <a:ext uri="{FF2B5EF4-FFF2-40B4-BE49-F238E27FC236}">
                      <a16:creationId xmlns:a16="http://schemas.microsoft.com/office/drawing/2014/main" id="{5395FFFC-5A02-710C-975F-3A5EF7029C6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4">
                  <a:extLst>
                    <a:ext uri="{FF2B5EF4-FFF2-40B4-BE49-F238E27FC236}">
                      <a16:creationId xmlns:a16="http://schemas.microsoft.com/office/drawing/2014/main" id="{5E2507CE-D0B8-40C3-D4AF-1DD492BE95A5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5">
                  <a:extLst>
                    <a:ext uri="{FF2B5EF4-FFF2-40B4-BE49-F238E27FC236}">
                      <a16:creationId xmlns:a16="http://schemas.microsoft.com/office/drawing/2014/main" id="{1978AFF1-EE9E-335F-1E3C-6BF0FB22BA6A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5" name="object 56">
                  <a:extLst>
                    <a:ext uri="{FF2B5EF4-FFF2-40B4-BE49-F238E27FC236}">
                      <a16:creationId xmlns:a16="http://schemas.microsoft.com/office/drawing/2014/main" id="{C1EF0BA3-8A50-B876-D5D5-2D83BD1FA50A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6" name="object 57">
                <a:extLst>
                  <a:ext uri="{FF2B5EF4-FFF2-40B4-BE49-F238E27FC236}">
                    <a16:creationId xmlns:a16="http://schemas.microsoft.com/office/drawing/2014/main" id="{8FC9C9AF-514E-3D21-B753-BAE7B37FDFE2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8">
                <a:extLst>
                  <a:ext uri="{FF2B5EF4-FFF2-40B4-BE49-F238E27FC236}">
                    <a16:creationId xmlns:a16="http://schemas.microsoft.com/office/drawing/2014/main" id="{B44FF3E9-0869-C8F8-F103-4ACA18730A9E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59">
                <a:extLst>
                  <a:ext uri="{FF2B5EF4-FFF2-40B4-BE49-F238E27FC236}">
                    <a16:creationId xmlns:a16="http://schemas.microsoft.com/office/drawing/2014/main" id="{354B85EA-C3F0-DFFF-E90B-B333B30FFE7F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0">
                <a:extLst>
                  <a:ext uri="{FF2B5EF4-FFF2-40B4-BE49-F238E27FC236}">
                    <a16:creationId xmlns:a16="http://schemas.microsoft.com/office/drawing/2014/main" id="{23B34F91-8972-8618-4306-66FFAC2B828A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1">
                <a:extLst>
                  <a:ext uri="{FF2B5EF4-FFF2-40B4-BE49-F238E27FC236}">
                    <a16:creationId xmlns:a16="http://schemas.microsoft.com/office/drawing/2014/main" id="{A6590963-98F1-9C7F-C487-510C333E8960}"/>
                  </a:ext>
                </a:extLst>
              </p:cNvPr>
              <p:cNvSpPr txBox="1"/>
              <p:nvPr/>
            </p:nvSpPr>
            <p:spPr>
              <a:xfrm>
                <a:off x="5268923" y="7958022"/>
                <a:ext cx="66386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62">
                <a:extLst>
                  <a:ext uri="{FF2B5EF4-FFF2-40B4-BE49-F238E27FC236}">
                    <a16:creationId xmlns:a16="http://schemas.microsoft.com/office/drawing/2014/main" id="{FB97D6C6-6E61-6EBE-A2CD-F870C48934CA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2" name="object 64">
                <a:extLst>
                  <a:ext uri="{FF2B5EF4-FFF2-40B4-BE49-F238E27FC236}">
                    <a16:creationId xmlns:a16="http://schemas.microsoft.com/office/drawing/2014/main" id="{0D40823D-76FE-1228-1BCC-A83A4666CFF2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8" name="object 65">
                  <a:extLst>
                    <a:ext uri="{FF2B5EF4-FFF2-40B4-BE49-F238E27FC236}">
                      <a16:creationId xmlns:a16="http://schemas.microsoft.com/office/drawing/2014/main" id="{CEDEE713-97C8-FDCB-85F2-7476429741C7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6">
                  <a:extLst>
                    <a:ext uri="{FF2B5EF4-FFF2-40B4-BE49-F238E27FC236}">
                      <a16:creationId xmlns:a16="http://schemas.microsoft.com/office/drawing/2014/main" id="{650A14CB-58DA-B3BB-7F1C-A5267F0577DB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7">
                  <a:extLst>
                    <a:ext uri="{FF2B5EF4-FFF2-40B4-BE49-F238E27FC236}">
                      <a16:creationId xmlns:a16="http://schemas.microsoft.com/office/drawing/2014/main" id="{92E615A1-0909-DDD4-3F5A-0E749A5D312B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8">
                  <a:extLst>
                    <a:ext uri="{FF2B5EF4-FFF2-40B4-BE49-F238E27FC236}">
                      <a16:creationId xmlns:a16="http://schemas.microsoft.com/office/drawing/2014/main" id="{E6184B59-BF78-EF27-62D6-65850DAEEBCE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69">
                  <a:extLst>
                    <a:ext uri="{FF2B5EF4-FFF2-40B4-BE49-F238E27FC236}">
                      <a16:creationId xmlns:a16="http://schemas.microsoft.com/office/drawing/2014/main" id="{F3EFE2D4-D0F5-0111-2CD9-F4DF7A3063D4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70">
                  <a:extLst>
                    <a:ext uri="{FF2B5EF4-FFF2-40B4-BE49-F238E27FC236}">
                      <a16:creationId xmlns:a16="http://schemas.microsoft.com/office/drawing/2014/main" id="{15169AD2-5BEA-8E13-245B-24AD4B6388E5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3" name="object 71">
                <a:extLst>
                  <a:ext uri="{FF2B5EF4-FFF2-40B4-BE49-F238E27FC236}">
                    <a16:creationId xmlns:a16="http://schemas.microsoft.com/office/drawing/2014/main" id="{FF3EC311-F2F6-2F0B-9900-09608F15C140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2">
                <a:extLst>
                  <a:ext uri="{FF2B5EF4-FFF2-40B4-BE49-F238E27FC236}">
                    <a16:creationId xmlns:a16="http://schemas.microsoft.com/office/drawing/2014/main" id="{0123C125-1772-A9AB-E017-A233BAB579F7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3">
                <a:extLst>
                  <a:ext uri="{FF2B5EF4-FFF2-40B4-BE49-F238E27FC236}">
                    <a16:creationId xmlns:a16="http://schemas.microsoft.com/office/drawing/2014/main" id="{80F0BA44-22A5-AF57-B5BA-203E9615CB2A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4">
                <a:extLst>
                  <a:ext uri="{FF2B5EF4-FFF2-40B4-BE49-F238E27FC236}">
                    <a16:creationId xmlns:a16="http://schemas.microsoft.com/office/drawing/2014/main" id="{9F7CCEEF-67DC-80D6-3F8C-3A0287E41970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7" name="object 75">
                <a:extLst>
                  <a:ext uri="{FF2B5EF4-FFF2-40B4-BE49-F238E27FC236}">
                    <a16:creationId xmlns:a16="http://schemas.microsoft.com/office/drawing/2014/main" id="{78190BA2-0A60-0B1C-B2D1-935234165747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17899773-6981-D1CA-8370-7FC46C26F212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242" name="TextBox 5241">
              <a:extLst>
                <a:ext uri="{FF2B5EF4-FFF2-40B4-BE49-F238E27FC236}">
                  <a16:creationId xmlns:a16="http://schemas.microsoft.com/office/drawing/2014/main" id="{2E185CF3-E6FB-03E8-43E1-147E1A48DBC7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6" name="Group 5545">
            <a:extLst>
              <a:ext uri="{FF2B5EF4-FFF2-40B4-BE49-F238E27FC236}">
                <a16:creationId xmlns:a16="http://schemas.microsoft.com/office/drawing/2014/main" id="{E621C337-5286-4DEF-C24F-A85EFB29D365}"/>
              </a:ext>
            </a:extLst>
          </p:cNvPr>
          <p:cNvGrpSpPr/>
          <p:nvPr/>
        </p:nvGrpSpPr>
        <p:grpSpPr>
          <a:xfrm>
            <a:off x="5002042" y="8106172"/>
            <a:ext cx="2759525" cy="1844739"/>
            <a:chOff x="4530200" y="7830900"/>
            <a:chExt cx="2760171" cy="2171938"/>
          </a:xfrm>
        </p:grpSpPr>
        <p:sp>
          <p:nvSpPr>
            <p:cNvPr id="5547" name="object 76">
              <a:extLst>
                <a:ext uri="{FF2B5EF4-FFF2-40B4-BE49-F238E27FC236}">
                  <a16:creationId xmlns:a16="http://schemas.microsoft.com/office/drawing/2014/main" id="{F53DA07B-7676-B4F4-3A3D-502C26DEECA1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8" name="Group 5547">
              <a:extLst>
                <a:ext uri="{FF2B5EF4-FFF2-40B4-BE49-F238E27FC236}">
                  <a16:creationId xmlns:a16="http://schemas.microsoft.com/office/drawing/2014/main" id="{39D8B52E-251E-A0AC-CAB6-479A66E148A9}"/>
                </a:ext>
              </a:extLst>
            </p:cNvPr>
            <p:cNvGrpSpPr/>
            <p:nvPr/>
          </p:nvGrpSpPr>
          <p:grpSpPr>
            <a:xfrm>
              <a:off x="4652516" y="8090062"/>
              <a:ext cx="2488547" cy="1812481"/>
              <a:chOff x="4923112" y="8184082"/>
              <a:chExt cx="2188475" cy="1682844"/>
            </a:xfrm>
          </p:grpSpPr>
          <p:sp>
            <p:nvSpPr>
              <p:cNvPr id="5551" name="object 94">
                <a:extLst>
                  <a:ext uri="{FF2B5EF4-FFF2-40B4-BE49-F238E27FC236}">
                    <a16:creationId xmlns:a16="http://schemas.microsoft.com/office/drawing/2014/main" id="{315371E6-3374-4520-0CEB-4EF5765279FA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2" name="Group 5551">
                <a:extLst>
                  <a:ext uri="{FF2B5EF4-FFF2-40B4-BE49-F238E27FC236}">
                    <a16:creationId xmlns:a16="http://schemas.microsoft.com/office/drawing/2014/main" id="{2D54A654-83C6-AAB4-ACC1-31C191C1ADD7}"/>
                  </a:ext>
                </a:extLst>
              </p:cNvPr>
              <p:cNvGrpSpPr/>
              <p:nvPr/>
            </p:nvGrpSpPr>
            <p:grpSpPr>
              <a:xfrm>
                <a:off x="4923112" y="8220810"/>
                <a:ext cx="2188475" cy="1646116"/>
                <a:chOff x="4920999" y="8220810"/>
                <a:chExt cx="2021263" cy="1520402"/>
              </a:xfrm>
            </p:grpSpPr>
            <p:sp>
              <p:nvSpPr>
                <p:cNvPr id="5553" name="object 79">
                  <a:extLst>
                    <a:ext uri="{FF2B5EF4-FFF2-40B4-BE49-F238E27FC236}">
                      <a16:creationId xmlns:a16="http://schemas.microsoft.com/office/drawing/2014/main" id="{912D1C49-2439-BFEC-8EBC-D02265540BE0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80">
                  <a:extLst>
                    <a:ext uri="{FF2B5EF4-FFF2-40B4-BE49-F238E27FC236}">
                      <a16:creationId xmlns:a16="http://schemas.microsoft.com/office/drawing/2014/main" id="{E060128E-B2F9-B963-7E1F-20CFDCD39693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5" name="object 81">
                  <a:extLst>
                    <a:ext uri="{FF2B5EF4-FFF2-40B4-BE49-F238E27FC236}">
                      <a16:creationId xmlns:a16="http://schemas.microsoft.com/office/drawing/2014/main" id="{95E5C94E-54E0-57F7-4311-20843B33F661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5" name="object 82">
                    <a:extLst>
                      <a:ext uri="{FF2B5EF4-FFF2-40B4-BE49-F238E27FC236}">
                        <a16:creationId xmlns:a16="http://schemas.microsoft.com/office/drawing/2014/main" id="{6EA5948F-AD3A-5EE0-EADE-37996F18B03C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3">
                    <a:extLst>
                      <a:ext uri="{FF2B5EF4-FFF2-40B4-BE49-F238E27FC236}">
                        <a16:creationId xmlns:a16="http://schemas.microsoft.com/office/drawing/2014/main" id="{656C9A59-23DD-D8D5-3B36-08E7E8B16E6D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4">
                    <a:extLst>
                      <a:ext uri="{FF2B5EF4-FFF2-40B4-BE49-F238E27FC236}">
                        <a16:creationId xmlns:a16="http://schemas.microsoft.com/office/drawing/2014/main" id="{76895B6E-7DAB-5734-6FC5-FEC064A2F313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5">
                    <a:extLst>
                      <a:ext uri="{FF2B5EF4-FFF2-40B4-BE49-F238E27FC236}">
                        <a16:creationId xmlns:a16="http://schemas.microsoft.com/office/drawing/2014/main" id="{C596A98F-110C-9D22-98BE-E6B7911B0DDD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6">
                    <a:extLst>
                      <a:ext uri="{FF2B5EF4-FFF2-40B4-BE49-F238E27FC236}">
                        <a16:creationId xmlns:a16="http://schemas.microsoft.com/office/drawing/2014/main" id="{4E0037FA-96A3-B406-BADF-62CD40C7CF33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7">
                    <a:extLst>
                      <a:ext uri="{FF2B5EF4-FFF2-40B4-BE49-F238E27FC236}">
                        <a16:creationId xmlns:a16="http://schemas.microsoft.com/office/drawing/2014/main" id="{A1FFA6D2-478D-24B6-4A68-5430BF4B2DCA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8">
                    <a:extLst>
                      <a:ext uri="{FF2B5EF4-FFF2-40B4-BE49-F238E27FC236}">
                        <a16:creationId xmlns:a16="http://schemas.microsoft.com/office/drawing/2014/main" id="{FD1FA7A2-9CF4-E418-73F1-A8C8B69320FC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6" name="object 89">
                  <a:extLst>
                    <a:ext uri="{FF2B5EF4-FFF2-40B4-BE49-F238E27FC236}">
                      <a16:creationId xmlns:a16="http://schemas.microsoft.com/office/drawing/2014/main" id="{EC33A4AD-882E-8408-923F-F18084FC15EA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0">
                  <a:extLst>
                    <a:ext uri="{FF2B5EF4-FFF2-40B4-BE49-F238E27FC236}">
                      <a16:creationId xmlns:a16="http://schemas.microsoft.com/office/drawing/2014/main" id="{4CF07F62-26A9-9813-5DE4-37DD649F7BC5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1">
                  <a:extLst>
                    <a:ext uri="{FF2B5EF4-FFF2-40B4-BE49-F238E27FC236}">
                      <a16:creationId xmlns:a16="http://schemas.microsoft.com/office/drawing/2014/main" id="{8DF786E6-5388-150E-6B02-FFD4BA7B636E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2">
                  <a:extLst>
                    <a:ext uri="{FF2B5EF4-FFF2-40B4-BE49-F238E27FC236}">
                      <a16:creationId xmlns:a16="http://schemas.microsoft.com/office/drawing/2014/main" id="{8B6DDA88-5F27-78D1-7B73-7F315E29C286}"/>
                    </a:ext>
                  </a:extLst>
                </p:cNvPr>
                <p:cNvSpPr txBox="1"/>
                <p:nvPr/>
              </p:nvSpPr>
              <p:spPr>
                <a:xfrm>
                  <a:off x="4920999" y="8610920"/>
                  <a:ext cx="8930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3">
                  <a:extLst>
                    <a:ext uri="{FF2B5EF4-FFF2-40B4-BE49-F238E27FC236}">
                      <a16:creationId xmlns:a16="http://schemas.microsoft.com/office/drawing/2014/main" id="{FABE7CF7-EAC1-001C-5609-546A4C996938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5">
                  <a:extLst>
                    <a:ext uri="{FF2B5EF4-FFF2-40B4-BE49-F238E27FC236}">
                      <a16:creationId xmlns:a16="http://schemas.microsoft.com/office/drawing/2014/main" id="{63B360CB-DD26-37CF-1BEC-6A64EF570DAB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2" name="object 96">
                  <a:extLst>
                    <a:ext uri="{FF2B5EF4-FFF2-40B4-BE49-F238E27FC236}">
                      <a16:creationId xmlns:a16="http://schemas.microsoft.com/office/drawing/2014/main" id="{ACECAE89-4626-EDA6-385B-5FE646B1CC37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9" name="object 97">
                    <a:extLst>
                      <a:ext uri="{FF2B5EF4-FFF2-40B4-BE49-F238E27FC236}">
                        <a16:creationId xmlns:a16="http://schemas.microsoft.com/office/drawing/2014/main" id="{B7E4F9A4-5945-D228-F9DF-D216620B1340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8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8">
                    <a:extLst>
                      <a:ext uri="{FF2B5EF4-FFF2-40B4-BE49-F238E27FC236}">
                        <a16:creationId xmlns:a16="http://schemas.microsoft.com/office/drawing/2014/main" id="{7B448F28-C7D3-2AE6-BA29-64CE04650E97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9">
                    <a:extLst>
                      <a:ext uri="{FF2B5EF4-FFF2-40B4-BE49-F238E27FC236}">
                        <a16:creationId xmlns:a16="http://schemas.microsoft.com/office/drawing/2014/main" id="{7832B1B7-6959-09C0-EDB8-66ED5578D398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0">
                    <a:extLst>
                      <a:ext uri="{FF2B5EF4-FFF2-40B4-BE49-F238E27FC236}">
                        <a16:creationId xmlns:a16="http://schemas.microsoft.com/office/drawing/2014/main" id="{BE5DB780-4515-A441-1611-2BCCFED35B11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1">
                    <a:extLst>
                      <a:ext uri="{FF2B5EF4-FFF2-40B4-BE49-F238E27FC236}">
                        <a16:creationId xmlns:a16="http://schemas.microsoft.com/office/drawing/2014/main" id="{4FD65888-3F68-961F-4096-E4D0C5DB090F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2">
                    <a:extLst>
                      <a:ext uri="{FF2B5EF4-FFF2-40B4-BE49-F238E27FC236}">
                        <a16:creationId xmlns:a16="http://schemas.microsoft.com/office/drawing/2014/main" id="{9225856F-A6AD-1146-F0D7-049AD9A0FB72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3">
                    <a:extLst>
                      <a:ext uri="{FF2B5EF4-FFF2-40B4-BE49-F238E27FC236}">
                        <a16:creationId xmlns:a16="http://schemas.microsoft.com/office/drawing/2014/main" id="{3628E639-5940-F5AD-ACB2-F7BD935162C1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4">
                    <a:extLst>
                      <a:ext uri="{FF2B5EF4-FFF2-40B4-BE49-F238E27FC236}">
                        <a16:creationId xmlns:a16="http://schemas.microsoft.com/office/drawing/2014/main" id="{9ED3F3E2-FF37-7F69-4723-648465B40ADB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5">
                    <a:extLst>
                      <a:ext uri="{FF2B5EF4-FFF2-40B4-BE49-F238E27FC236}">
                        <a16:creationId xmlns:a16="http://schemas.microsoft.com/office/drawing/2014/main" id="{28AFCF8F-BABA-5A5E-AEAB-C86CDCB1E3DC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6">
                    <a:extLst>
                      <a:ext uri="{FF2B5EF4-FFF2-40B4-BE49-F238E27FC236}">
                        <a16:creationId xmlns:a16="http://schemas.microsoft.com/office/drawing/2014/main" id="{FAA7F60B-D284-84A9-31E9-E7021F2C06C5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7">
                    <a:extLst>
                      <a:ext uri="{FF2B5EF4-FFF2-40B4-BE49-F238E27FC236}">
                        <a16:creationId xmlns:a16="http://schemas.microsoft.com/office/drawing/2014/main" id="{002BA455-2B44-8B91-82DD-8F2D4800AE8F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8">
                    <a:extLst>
                      <a:ext uri="{FF2B5EF4-FFF2-40B4-BE49-F238E27FC236}">
                        <a16:creationId xmlns:a16="http://schemas.microsoft.com/office/drawing/2014/main" id="{C1B332D8-6697-06AF-51CC-D4E47EB2134A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9">
                    <a:extLst>
                      <a:ext uri="{FF2B5EF4-FFF2-40B4-BE49-F238E27FC236}">
                        <a16:creationId xmlns:a16="http://schemas.microsoft.com/office/drawing/2014/main" id="{9B7D3493-748B-38AC-E906-AE28ADD910BC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0">
                    <a:extLst>
                      <a:ext uri="{FF2B5EF4-FFF2-40B4-BE49-F238E27FC236}">
                        <a16:creationId xmlns:a16="http://schemas.microsoft.com/office/drawing/2014/main" id="{FA7162CA-C5A4-FC8D-CF45-4B78948CA44F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1">
                    <a:extLst>
                      <a:ext uri="{FF2B5EF4-FFF2-40B4-BE49-F238E27FC236}">
                        <a16:creationId xmlns:a16="http://schemas.microsoft.com/office/drawing/2014/main" id="{46A69D51-D265-3047-83B1-A73DF83A670E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2">
                    <a:extLst>
                      <a:ext uri="{FF2B5EF4-FFF2-40B4-BE49-F238E27FC236}">
                        <a16:creationId xmlns:a16="http://schemas.microsoft.com/office/drawing/2014/main" id="{2C30C9F8-C376-0ECA-E028-567CB50D9695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3" name="object 113">
                  <a:extLst>
                    <a:ext uri="{FF2B5EF4-FFF2-40B4-BE49-F238E27FC236}">
                      <a16:creationId xmlns:a16="http://schemas.microsoft.com/office/drawing/2014/main" id="{3CAB8FF5-BD3E-67FE-F9B8-821E4E6FF8AE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4">
                  <a:extLst>
                    <a:ext uri="{FF2B5EF4-FFF2-40B4-BE49-F238E27FC236}">
                      <a16:creationId xmlns:a16="http://schemas.microsoft.com/office/drawing/2014/main" id="{795F616B-6E4E-7F78-20D4-4531A9AEB79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5">
                  <a:extLst>
                    <a:ext uri="{FF2B5EF4-FFF2-40B4-BE49-F238E27FC236}">
                      <a16:creationId xmlns:a16="http://schemas.microsoft.com/office/drawing/2014/main" id="{47F4D32C-483E-A34A-83BE-ACD5BEED0333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6">
                  <a:extLst>
                    <a:ext uri="{FF2B5EF4-FFF2-40B4-BE49-F238E27FC236}">
                      <a16:creationId xmlns:a16="http://schemas.microsoft.com/office/drawing/2014/main" id="{CD25346D-39F3-A898-7326-5D5442E8FF1A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7">
                  <a:extLst>
                    <a:ext uri="{FF2B5EF4-FFF2-40B4-BE49-F238E27FC236}">
                      <a16:creationId xmlns:a16="http://schemas.microsoft.com/office/drawing/2014/main" id="{D2B78BDB-BF0B-472A-D1D5-BE16DE085A11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8">
                  <a:extLst>
                    <a:ext uri="{FF2B5EF4-FFF2-40B4-BE49-F238E27FC236}">
                      <a16:creationId xmlns:a16="http://schemas.microsoft.com/office/drawing/2014/main" id="{556B6520-CF26-C292-6FCC-71B82A29780C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92C0C8C2-7A22-7AF0-901B-6820AF6AE7D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1F58A7D8-45EB-8F11-1B88-67BFE36B35BB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2" name="object 7386">
            <a:extLst>
              <a:ext uri="{FF2B5EF4-FFF2-40B4-BE49-F238E27FC236}">
                <a16:creationId xmlns:a16="http://schemas.microsoft.com/office/drawing/2014/main" id="{04D030A4-B19D-1D32-5BB9-E2F89EA17375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B8F0E53A-B278-F3A2-276A-611A295AECB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1041B19C-4699-CCCB-CE7E-20A255D5A905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4B683A73-9DA9-2FCB-DCBB-0B46E057A329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4074</TotalTime>
  <Words>1066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56</cp:revision>
  <cp:lastPrinted>2023-08-05T13:06:26Z</cp:lastPrinted>
  <dcterms:created xsi:type="dcterms:W3CDTF">2023-08-04T12:38:08Z</dcterms:created>
  <dcterms:modified xsi:type="dcterms:W3CDTF">2025-05-29T08:42:06Z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