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3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2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130" d="100"/>
          <a:sy n="130" d="100"/>
        </p:scale>
        <p:origin x="-304" y="-5892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B7669032-EF14-4C39-BB39-641183BB5AC2}"/>
    <pc:docChg chg="modSld">
      <pc:chgData name="Jyothi prasad" userId="a5d085cf1965594b" providerId="LiveId" clId="{B7669032-EF14-4C39-BB39-641183BB5AC2}" dt="2025-03-04T07:06:38.278" v="264" actId="20577"/>
      <pc:docMkLst>
        <pc:docMk/>
      </pc:docMkLst>
      <pc:sldChg chg="modSp mod">
        <pc:chgData name="Jyothi prasad" userId="a5d085cf1965594b" providerId="LiveId" clId="{B7669032-EF14-4C39-BB39-641183BB5AC2}" dt="2025-03-04T06:21:34.993" v="27" actId="20577"/>
        <pc:sldMkLst>
          <pc:docMk/>
          <pc:sldMk cId="1665287882" sldId="259"/>
        </pc:sldMkLst>
        <pc:spChg chg="mod">
          <ac:chgData name="Jyothi prasad" userId="a5d085cf1965594b" providerId="LiveId" clId="{B7669032-EF14-4C39-BB39-641183BB5AC2}" dt="2025-03-04T06:21:34.993" v="27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B7669032-EF14-4C39-BB39-641183BB5AC2}" dt="2025-03-04T06:18:44.569" v="1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B7669032-EF14-4C39-BB39-641183BB5AC2}" dt="2025-03-04T06:19:21.352" v="23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B7669032-EF14-4C39-BB39-641183BB5AC2}" dt="2025-03-04T06:19:04.016" v="21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B7669032-EF14-4C39-BB39-641183BB5AC2}" dt="2025-03-04T07:06:38.278" v="264" actId="20577"/>
        <pc:sldMkLst>
          <pc:docMk/>
          <pc:sldMk cId="759085648" sldId="261"/>
        </pc:sldMkLst>
        <pc:spChg chg="mod">
          <ac:chgData name="Jyothi prasad" userId="a5d085cf1965594b" providerId="LiveId" clId="{B7669032-EF14-4C39-BB39-641183BB5AC2}" dt="2025-03-04T06:23:12.504" v="39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B7669032-EF14-4C39-BB39-641183BB5AC2}" dt="2025-03-04T06:36:31.391" v="165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B7669032-EF14-4C39-BB39-641183BB5AC2}" dt="2025-03-04T06:57:14.450" v="238" actId="108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B7669032-EF14-4C39-BB39-641183BB5AC2}" dt="2025-03-04T07:06:38.278" v="264" actId="20577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B7669032-EF14-4C39-BB39-641183BB5AC2}" dt="2025-03-04T06:35:37.451" v="15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Jyothi prasad" userId="a5d085cf1965594b" providerId="LiveId" clId="{A83C1846-3F05-431C-BB79-78DDC1FB7086}"/>
    <pc:docChg chg="undo custSel modSld">
      <pc:chgData name="Jyothi prasad" userId="a5d085cf1965594b" providerId="LiveId" clId="{A83C1846-3F05-431C-BB79-78DDC1FB7086}" dt="2025-03-04T08:34:01.490" v="111" actId="20577"/>
      <pc:docMkLst>
        <pc:docMk/>
      </pc:docMkLst>
      <pc:sldChg chg="modSp mod">
        <pc:chgData name="Jyothi prasad" userId="a5d085cf1965594b" providerId="LiveId" clId="{A83C1846-3F05-431C-BB79-78DDC1FB7086}" dt="2025-03-04T08:18:32.250" v="17" actId="20577"/>
        <pc:sldMkLst>
          <pc:docMk/>
          <pc:sldMk cId="1665287882" sldId="259"/>
        </pc:sldMkLst>
        <pc:spChg chg="mod">
          <ac:chgData name="Jyothi prasad" userId="a5d085cf1965594b" providerId="LiveId" clId="{A83C1846-3F05-431C-BB79-78DDC1FB7086}" dt="2025-03-04T08:18:22.064" v="11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A83C1846-3F05-431C-BB79-78DDC1FB7086}" dt="2025-03-04T08:17:44.146" v="7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A83C1846-3F05-431C-BB79-78DDC1FB7086}" dt="2025-03-04T08:18:08.333" v="9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A83C1846-3F05-431C-BB79-78DDC1FB7086}" dt="2025-03-04T08:18:32.250" v="17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A83C1846-3F05-431C-BB79-78DDC1FB7086}" dt="2025-03-04T08:34:01.490" v="111" actId="20577"/>
        <pc:sldMkLst>
          <pc:docMk/>
          <pc:sldMk cId="759085648" sldId="261"/>
        </pc:sldMkLst>
        <pc:spChg chg="mod">
          <ac:chgData name="Jyothi prasad" userId="a5d085cf1965594b" providerId="LiveId" clId="{A83C1846-3F05-431C-BB79-78DDC1FB7086}" dt="2025-03-04T08:19:01.993" v="25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A83C1846-3F05-431C-BB79-78DDC1FB7086}" dt="2025-03-04T08:29:22.969" v="100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A83C1846-3F05-431C-BB79-78DDC1FB7086}" dt="2025-03-04T08:34:01.490" v="111" actId="20577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A83C1846-3F05-431C-BB79-78DDC1FB7086}" dt="2025-03-04T08:22:05.590" v="62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A83C1846-3F05-431C-BB79-78DDC1FB7086}" dt="2025-03-04T08:28:04.986" v="94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47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52538"/>
            <a:ext cx="24018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509" y="4822099"/>
            <a:ext cx="5511146" cy="3944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47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19" r="24619"/>
          <a:stretch/>
        </p:blipFill>
        <p:spPr>
          <a:xfrm>
            <a:off x="4212691" y="-132072"/>
            <a:ext cx="3029926" cy="4444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ABS-132GTS-M10</a:t>
            </a:r>
          </a:p>
          <a:p>
            <a:r>
              <a:rPr lang="en-US" dirty="0">
                <a:solidFill>
                  <a:schemeClr val="bg1"/>
                </a:solidFill>
              </a:rPr>
              <a:t>535W – 555W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Glass/Transparent Back sheet-Silver Frame</a:t>
            </a:r>
            <a:endParaRPr lang="en-AE" sz="1400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23.43%.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52687" y="9290492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07523" y="9178637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23.4%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555W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02ACFE5-613D-0106-E947-3F29F3BAA353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305621" y="226008"/>
            <a:ext cx="2863030" cy="7798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DD9A6C6-E4FE-6D0D-CF9D-4C0383F052FB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750" y="9210429"/>
            <a:ext cx="1087963" cy="55488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B56F1CA-17D8-D3CA-29F1-A9B03CC23B68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4077" y="9222893"/>
            <a:ext cx="516754" cy="49056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0E65F96-7523-4388-1B98-BE5B31F4B193}"/>
              </a:ext>
            </a:extLst>
          </p:cNvPr>
          <p:cNvSpPr txBox="1"/>
          <p:nvPr/>
        </p:nvSpPr>
        <p:spPr>
          <a:xfrm>
            <a:off x="181299" y="9733157"/>
            <a:ext cx="33705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ABS-132GTS-M10-535-555W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56408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ABS-132GTS-M10-535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399.9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44.43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38.01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10.55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22.58%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ABS-132GTS-M10-540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403.6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44.59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38.14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22.80%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ABS-132GTS-M10-545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407.4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38.23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23.01%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ABS-132GTS-M10-550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411.1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44.79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41.07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23.22%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ABS-132GTS-M10-555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414.9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44.90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41.18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38.42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11.41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23.43%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pic>
        <p:nvPicPr>
          <p:cNvPr id="10" name="object 84">
            <a:extLst>
              <a:ext uri="{FF2B5EF4-FFF2-40B4-BE49-F238E27FC236}">
                <a16:creationId xmlns:a16="http://schemas.microsoft.com/office/drawing/2014/main" id="{4328AE01-D7B4-DA0A-C5F2-E18BF9617B3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96" y="2746738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BFC934-2600-595D-0659-071059411DBF}"/>
              </a:ext>
            </a:extLst>
          </p:cNvPr>
          <p:cNvSpPr txBox="1"/>
          <p:nvPr/>
        </p:nvSpPr>
        <p:spPr>
          <a:xfrm>
            <a:off x="0" y="2724073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BI-FACIAL OUTPUT-BACKSIDE POWER GAIN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EAAC95-2EF4-0E28-BA6D-DCAC1E43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80582"/>
              </p:ext>
            </p:extLst>
          </p:nvPr>
        </p:nvGraphicFramePr>
        <p:xfrm>
          <a:off x="106670" y="3086171"/>
          <a:ext cx="4974677" cy="160864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33180">
                  <a:extLst>
                    <a:ext uri="{9D8B030D-6E8A-4147-A177-3AD203B41FA5}">
                      <a16:colId xmlns:a16="http://schemas.microsoft.com/office/drawing/2014/main" val="1461228027"/>
                    </a:ext>
                  </a:extLst>
                </a:gridCol>
                <a:gridCol w="436377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85731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833208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</a:tblGrid>
              <a:tr h="299721">
                <a:tc grid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ABS-132GTS-M10-535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ABS-132GTS-M10-540</a:t>
                      </a:r>
                      <a:endParaRPr lang="nl-NL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ABS-132GTS-M10-545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ABS-132GTS-M10-550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ABS-132GTS-M10-555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24.84%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25.54%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25.77%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26.46%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26.94%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222347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7610066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27.86%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228459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28.23%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28.49%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28.76%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29.29%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r>
              <a:rPr lang="en-US" sz="700" spc="-25" dirty="0">
                <a:solidFill>
                  <a:srgbClr val="231F20"/>
                </a:solidFill>
                <a:latin typeface="Calibri"/>
                <a:cs typeface="Calibri"/>
              </a:rPr>
              <a:t>```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608923"/>
              </p:ext>
            </p:extLst>
          </p:nvPr>
        </p:nvGraphicFramePr>
        <p:xfrm>
          <a:off x="87353" y="5123154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182.2 x 91.88 mm M10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32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 (6×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2089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1134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( 82.24”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44.65“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25 kg / 55.11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3.20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Sheet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Transparent Back sheet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Silver Anodized Aluminum Alloy Type 6005T6  , Silver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792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273050" y="7517457"/>
            <a:ext cx="1262600" cy="2515568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088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2089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3390255" y="9132136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4146995" y="9206080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33868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348434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55" y="4778873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64759" y="4756208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88" y="7132466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49592" y="7117351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0A541-262A-5E0D-7395-853C7F23021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612924" y="61700"/>
            <a:ext cx="2863030" cy="7798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6AB3BC-F758-29FF-67D7-B4BB5EDEFD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7050" y="7573574"/>
            <a:ext cx="1073686" cy="2087980"/>
          </a:xfrm>
          <a:prstGeom prst="rect">
            <a:avLst/>
          </a:prstGeom>
        </p:spPr>
      </p:pic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1760715" y="7396520"/>
            <a:ext cx="1712735" cy="2644907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83143" y="8337286"/>
                <a:ext cx="91044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81CEB7-33A5-F641-0580-6867B03A1C0F}"/>
              </a:ext>
            </a:extLst>
          </p:cNvPr>
          <p:cNvGrpSpPr/>
          <p:nvPr/>
        </p:nvGrpSpPr>
        <p:grpSpPr>
          <a:xfrm>
            <a:off x="4989568" y="6474009"/>
            <a:ext cx="2615132" cy="1685050"/>
            <a:chOff x="4476982" y="6004130"/>
            <a:chExt cx="2620027" cy="182403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5A7BF5C-9FA6-CB46-0B2D-8D1D93081518}"/>
                </a:ext>
              </a:extLst>
            </p:cNvPr>
            <p:cNvGrpSpPr/>
            <p:nvPr/>
          </p:nvGrpSpPr>
          <p:grpSpPr>
            <a:xfrm>
              <a:off x="4622289" y="6004130"/>
              <a:ext cx="2474720" cy="1678160"/>
              <a:chOff x="5261648" y="7759446"/>
              <a:chExt cx="1178610" cy="747007"/>
            </a:xfrm>
          </p:grpSpPr>
          <p:sp>
            <p:nvSpPr>
              <p:cNvPr id="5242" name="object 38">
                <a:extLst>
                  <a:ext uri="{FF2B5EF4-FFF2-40B4-BE49-F238E27FC236}">
                    <a16:creationId xmlns:a16="http://schemas.microsoft.com/office/drawing/2014/main" id="{AF3CA16C-FA00-F997-5571-871456CDEEDD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103441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3" name="object 39">
                <a:extLst>
                  <a:ext uri="{FF2B5EF4-FFF2-40B4-BE49-F238E27FC236}">
                    <a16:creationId xmlns:a16="http://schemas.microsoft.com/office/drawing/2014/main" id="{66833686-07B1-7CA8-5042-D7A9796A1964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9" name="object 40">
                <a:extLst>
                  <a:ext uri="{FF2B5EF4-FFF2-40B4-BE49-F238E27FC236}">
                    <a16:creationId xmlns:a16="http://schemas.microsoft.com/office/drawing/2014/main" id="{CD20DE63-CF85-20C3-485B-E4D7C2D9645E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1" name="object 41">
                <a:extLst>
                  <a:ext uri="{FF2B5EF4-FFF2-40B4-BE49-F238E27FC236}">
                    <a16:creationId xmlns:a16="http://schemas.microsoft.com/office/drawing/2014/main" id="{570E9CBD-B750-3780-000A-EDD20EAE9B19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6" name="object 42">
                <a:extLst>
                  <a:ext uri="{FF2B5EF4-FFF2-40B4-BE49-F238E27FC236}">
                    <a16:creationId xmlns:a16="http://schemas.microsoft.com/office/drawing/2014/main" id="{8919FA3A-7235-FC32-B178-ABF75E70E6A7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7" name="object 43">
                <a:extLst>
                  <a:ext uri="{FF2B5EF4-FFF2-40B4-BE49-F238E27FC236}">
                    <a16:creationId xmlns:a16="http://schemas.microsoft.com/office/drawing/2014/main" id="{2861EF9C-DE0F-228D-0E2E-B5E62F16801A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14" name="object 44">
                <a:extLst>
                  <a:ext uri="{FF2B5EF4-FFF2-40B4-BE49-F238E27FC236}">
                    <a16:creationId xmlns:a16="http://schemas.microsoft.com/office/drawing/2014/main" id="{E95A87A8-85E4-3875-A4D3-C73389F7A87B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533" name="object 45">
                  <a:extLst>
                    <a:ext uri="{FF2B5EF4-FFF2-40B4-BE49-F238E27FC236}">
                      <a16:creationId xmlns:a16="http://schemas.microsoft.com/office/drawing/2014/main" id="{1CD6E5A3-E4F3-9309-FE3E-85C761FF6B57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4" name="object 46">
                  <a:extLst>
                    <a:ext uri="{FF2B5EF4-FFF2-40B4-BE49-F238E27FC236}">
                      <a16:creationId xmlns:a16="http://schemas.microsoft.com/office/drawing/2014/main" id="{990A6FCA-7155-6330-127E-F4C0104720B3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5" name="object 47">
                  <a:extLst>
                    <a:ext uri="{FF2B5EF4-FFF2-40B4-BE49-F238E27FC236}">
                      <a16:creationId xmlns:a16="http://schemas.microsoft.com/office/drawing/2014/main" id="{D6E7ED4E-BCC2-325A-1DDE-F4E95DF6D8F2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6" name="object 48">
                  <a:extLst>
                    <a:ext uri="{FF2B5EF4-FFF2-40B4-BE49-F238E27FC236}">
                      <a16:creationId xmlns:a16="http://schemas.microsoft.com/office/drawing/2014/main" id="{25E146C8-5D3C-C749-557C-6F652D91CF6E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7" name="object 49">
                  <a:extLst>
                    <a:ext uri="{FF2B5EF4-FFF2-40B4-BE49-F238E27FC236}">
                      <a16:creationId xmlns:a16="http://schemas.microsoft.com/office/drawing/2014/main" id="{F540600F-888B-F3E9-4714-3C0E32DC9E3A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8" name="object 50">
                  <a:extLst>
                    <a:ext uri="{FF2B5EF4-FFF2-40B4-BE49-F238E27FC236}">
                      <a16:creationId xmlns:a16="http://schemas.microsoft.com/office/drawing/2014/main" id="{99EC2562-77F3-51DE-78CE-8ABA90C1FA73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9" name="object 51">
                  <a:extLst>
                    <a:ext uri="{FF2B5EF4-FFF2-40B4-BE49-F238E27FC236}">
                      <a16:creationId xmlns:a16="http://schemas.microsoft.com/office/drawing/2014/main" id="{FC7D4F62-0AC8-DB70-CE3B-AF15ADD594C2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0" name="object 52">
                  <a:extLst>
                    <a:ext uri="{FF2B5EF4-FFF2-40B4-BE49-F238E27FC236}">
                      <a16:creationId xmlns:a16="http://schemas.microsoft.com/office/drawing/2014/main" id="{793EAA81-7A51-F8CC-59B7-38ED1878E527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1" name="object 53">
                  <a:extLst>
                    <a:ext uri="{FF2B5EF4-FFF2-40B4-BE49-F238E27FC236}">
                      <a16:creationId xmlns:a16="http://schemas.microsoft.com/office/drawing/2014/main" id="{9E681B36-2389-C035-98E6-E37BAD089300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2" name="object 54">
                  <a:extLst>
                    <a:ext uri="{FF2B5EF4-FFF2-40B4-BE49-F238E27FC236}">
                      <a16:creationId xmlns:a16="http://schemas.microsoft.com/office/drawing/2014/main" id="{733D0CDF-931E-0BF1-ED39-B8108E3029B0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3" name="object 55">
                  <a:extLst>
                    <a:ext uri="{FF2B5EF4-FFF2-40B4-BE49-F238E27FC236}">
                      <a16:creationId xmlns:a16="http://schemas.microsoft.com/office/drawing/2014/main" id="{3CC3CB5E-0250-CA57-69AE-86B71C55B3E5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4" name="object 56">
                  <a:extLst>
                    <a:ext uri="{FF2B5EF4-FFF2-40B4-BE49-F238E27FC236}">
                      <a16:creationId xmlns:a16="http://schemas.microsoft.com/office/drawing/2014/main" id="{0B6D0CCB-395E-3382-68B6-AB76F8D71454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15" name="object 57">
                <a:extLst>
                  <a:ext uri="{FF2B5EF4-FFF2-40B4-BE49-F238E27FC236}">
                    <a16:creationId xmlns:a16="http://schemas.microsoft.com/office/drawing/2014/main" id="{B9A1A74C-601B-7AB1-1B9B-BDECB3ED24D1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6" name="object 58">
                <a:extLst>
                  <a:ext uri="{FF2B5EF4-FFF2-40B4-BE49-F238E27FC236}">
                    <a16:creationId xmlns:a16="http://schemas.microsoft.com/office/drawing/2014/main" id="{0D559543-5C7E-CCC6-AF6D-64C5EC0B5D4C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7" name="object 59">
                <a:extLst>
                  <a:ext uri="{FF2B5EF4-FFF2-40B4-BE49-F238E27FC236}">
                    <a16:creationId xmlns:a16="http://schemas.microsoft.com/office/drawing/2014/main" id="{6A017D25-16C6-25BE-BCA6-219AB07B75B0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8" name="object 60">
                <a:extLst>
                  <a:ext uri="{FF2B5EF4-FFF2-40B4-BE49-F238E27FC236}">
                    <a16:creationId xmlns:a16="http://schemas.microsoft.com/office/drawing/2014/main" id="{B6BBF6B5-BA32-E73B-77DA-B8F36DD98437}"/>
                  </a:ext>
                </a:extLst>
              </p:cNvPr>
              <p:cNvSpPr txBox="1"/>
              <p:nvPr/>
            </p:nvSpPr>
            <p:spPr>
              <a:xfrm>
                <a:off x="5287048" y="8072469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9" name="object 61">
                <a:extLst>
                  <a:ext uri="{FF2B5EF4-FFF2-40B4-BE49-F238E27FC236}">
                    <a16:creationId xmlns:a16="http://schemas.microsoft.com/office/drawing/2014/main" id="{C7CB421A-F437-810B-9925-D95CECCBE3D6}"/>
                  </a:ext>
                </a:extLst>
              </p:cNvPr>
              <p:cNvSpPr txBox="1"/>
              <p:nvPr/>
            </p:nvSpPr>
            <p:spPr>
              <a:xfrm>
                <a:off x="5270729" y="7948185"/>
                <a:ext cx="90950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0" name="object 62">
                <a:extLst>
                  <a:ext uri="{FF2B5EF4-FFF2-40B4-BE49-F238E27FC236}">
                    <a16:creationId xmlns:a16="http://schemas.microsoft.com/office/drawing/2014/main" id="{B0E58AA6-DCFA-6F70-F9A9-5F5FB60B8146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21" name="object 64">
                <a:extLst>
                  <a:ext uri="{FF2B5EF4-FFF2-40B4-BE49-F238E27FC236}">
                    <a16:creationId xmlns:a16="http://schemas.microsoft.com/office/drawing/2014/main" id="{E164190A-F6F8-F042-A350-8C9EA25C08A1}"/>
                  </a:ext>
                </a:extLst>
              </p:cNvPr>
              <p:cNvGrpSpPr/>
              <p:nvPr/>
            </p:nvGrpSpPr>
            <p:grpSpPr>
              <a:xfrm>
                <a:off x="5331548" y="7759484"/>
                <a:ext cx="1108710" cy="694055"/>
                <a:chOff x="5331548" y="7759484"/>
                <a:chExt cx="1108710" cy="694055"/>
              </a:xfrm>
            </p:grpSpPr>
            <p:sp>
              <p:nvSpPr>
                <p:cNvPr id="5527" name="object 65">
                  <a:extLst>
                    <a:ext uri="{FF2B5EF4-FFF2-40B4-BE49-F238E27FC236}">
                      <a16:creationId xmlns:a16="http://schemas.microsoft.com/office/drawing/2014/main" id="{750D99E4-D8AF-CD1D-EE92-8277B3BE015B}"/>
                    </a:ext>
                  </a:extLst>
                </p:cNvPr>
                <p:cNvSpPr/>
                <p:nvPr/>
              </p:nvSpPr>
              <p:spPr>
                <a:xfrm>
                  <a:off x="5334901" y="7845831"/>
                  <a:ext cx="1045844" cy="60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8" name="object 66">
                  <a:extLst>
                    <a:ext uri="{FF2B5EF4-FFF2-40B4-BE49-F238E27FC236}">
                      <a16:creationId xmlns:a16="http://schemas.microsoft.com/office/drawing/2014/main" id="{9ABA362B-1A13-0804-677C-A177CB0C0102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101981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9" name="object 67">
                  <a:extLst>
                    <a:ext uri="{FF2B5EF4-FFF2-40B4-BE49-F238E27FC236}">
                      <a16:creationId xmlns:a16="http://schemas.microsoft.com/office/drawing/2014/main" id="{78EAB66A-14D3-070F-89EA-DD871EAEB333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0" name="object 68">
                  <a:extLst>
                    <a:ext uri="{FF2B5EF4-FFF2-40B4-BE49-F238E27FC236}">
                      <a16:creationId xmlns:a16="http://schemas.microsoft.com/office/drawing/2014/main" id="{9210CC38-AD1D-3AA3-9398-6BCF2856892B}"/>
                    </a:ext>
                  </a:extLst>
                </p:cNvPr>
                <p:cNvSpPr/>
                <p:nvPr/>
              </p:nvSpPr>
              <p:spPr>
                <a:xfrm>
                  <a:off x="5334736" y="832507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1" name="object 69">
                  <a:extLst>
                    <a:ext uri="{FF2B5EF4-FFF2-40B4-BE49-F238E27FC236}">
                      <a16:creationId xmlns:a16="http://schemas.microsoft.com/office/drawing/2014/main" id="{0400924E-7854-1660-5F3C-F39B6532AF69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2" name="object 70">
                  <a:extLst>
                    <a:ext uri="{FF2B5EF4-FFF2-40B4-BE49-F238E27FC236}">
                      <a16:creationId xmlns:a16="http://schemas.microsoft.com/office/drawing/2014/main" id="{EC97C82E-95BD-620C-A871-6421882F5352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22" name="object 71">
                <a:extLst>
                  <a:ext uri="{FF2B5EF4-FFF2-40B4-BE49-F238E27FC236}">
                    <a16:creationId xmlns:a16="http://schemas.microsoft.com/office/drawing/2014/main" id="{45B64BF3-AEAD-CDBB-4B22-682D043162B8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3" name="object 72">
                <a:extLst>
                  <a:ext uri="{FF2B5EF4-FFF2-40B4-BE49-F238E27FC236}">
                    <a16:creationId xmlns:a16="http://schemas.microsoft.com/office/drawing/2014/main" id="{B3D5DA7E-5181-351D-58E1-8C9157C12D8A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4" name="object 73">
                <a:extLst>
                  <a:ext uri="{FF2B5EF4-FFF2-40B4-BE49-F238E27FC236}">
                    <a16:creationId xmlns:a16="http://schemas.microsoft.com/office/drawing/2014/main" id="{DC646D7F-B758-D22A-81EE-DF15BF668A49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5" name="object 74">
                <a:extLst>
                  <a:ext uri="{FF2B5EF4-FFF2-40B4-BE49-F238E27FC236}">
                    <a16:creationId xmlns:a16="http://schemas.microsoft.com/office/drawing/2014/main" id="{D7CA02FC-61A5-5F8D-C0D6-7CF1BDB8741C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6" name="object 75">
                <a:extLst>
                  <a:ext uri="{FF2B5EF4-FFF2-40B4-BE49-F238E27FC236}">
                    <a16:creationId xmlns:a16="http://schemas.microsoft.com/office/drawing/2014/main" id="{8E85AA31-401C-FC63-9D87-4917C87244F8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71" name="TextBox 4970">
              <a:extLst>
                <a:ext uri="{FF2B5EF4-FFF2-40B4-BE49-F238E27FC236}">
                  <a16:creationId xmlns:a16="http://schemas.microsoft.com/office/drawing/2014/main" id="{3CAF35BC-5B19-4D23-BF30-E72DC8C419D9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059" name="TextBox 5058">
              <a:extLst>
                <a:ext uri="{FF2B5EF4-FFF2-40B4-BE49-F238E27FC236}">
                  <a16:creationId xmlns:a16="http://schemas.microsoft.com/office/drawing/2014/main" id="{08D90B8C-0493-A9CB-836A-230C4C5F498C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grpSp>
        <p:nvGrpSpPr>
          <p:cNvPr id="5545" name="Group 5544">
            <a:extLst>
              <a:ext uri="{FF2B5EF4-FFF2-40B4-BE49-F238E27FC236}">
                <a16:creationId xmlns:a16="http://schemas.microsoft.com/office/drawing/2014/main" id="{28359DC0-5087-DF38-67EF-280C82F5773A}"/>
              </a:ext>
            </a:extLst>
          </p:cNvPr>
          <p:cNvGrpSpPr/>
          <p:nvPr/>
        </p:nvGrpSpPr>
        <p:grpSpPr>
          <a:xfrm>
            <a:off x="5002042" y="8096956"/>
            <a:ext cx="2759525" cy="1844739"/>
            <a:chOff x="4530200" y="7830900"/>
            <a:chExt cx="2760171" cy="2171938"/>
          </a:xfrm>
        </p:grpSpPr>
        <p:sp>
          <p:nvSpPr>
            <p:cNvPr id="5546" name="object 76">
              <a:extLst>
                <a:ext uri="{FF2B5EF4-FFF2-40B4-BE49-F238E27FC236}">
                  <a16:creationId xmlns:a16="http://schemas.microsoft.com/office/drawing/2014/main" id="{BCF4444F-59BB-E007-461C-A39FF9195523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547" name="Group 5546">
              <a:extLst>
                <a:ext uri="{FF2B5EF4-FFF2-40B4-BE49-F238E27FC236}">
                  <a16:creationId xmlns:a16="http://schemas.microsoft.com/office/drawing/2014/main" id="{46830363-A294-CADA-AE6A-37331936A425}"/>
                </a:ext>
              </a:extLst>
            </p:cNvPr>
            <p:cNvGrpSpPr/>
            <p:nvPr/>
          </p:nvGrpSpPr>
          <p:grpSpPr>
            <a:xfrm>
              <a:off x="4662189" y="8090060"/>
              <a:ext cx="2478874" cy="1800000"/>
              <a:chOff x="4931618" y="8184082"/>
              <a:chExt cx="2179968" cy="1671256"/>
            </a:xfrm>
          </p:grpSpPr>
          <p:sp>
            <p:nvSpPr>
              <p:cNvPr id="5550" name="object 94">
                <a:extLst>
                  <a:ext uri="{FF2B5EF4-FFF2-40B4-BE49-F238E27FC236}">
                    <a16:creationId xmlns:a16="http://schemas.microsoft.com/office/drawing/2014/main" id="{6F654B1A-E81D-2EC0-DBFC-5F070407CBB3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51" name="Group 5550">
                <a:extLst>
                  <a:ext uri="{FF2B5EF4-FFF2-40B4-BE49-F238E27FC236}">
                    <a16:creationId xmlns:a16="http://schemas.microsoft.com/office/drawing/2014/main" id="{58F23C43-5866-66FC-8DFB-416151DE0A0D}"/>
                  </a:ext>
                </a:extLst>
              </p:cNvPr>
              <p:cNvGrpSpPr/>
              <p:nvPr/>
            </p:nvGrpSpPr>
            <p:grpSpPr>
              <a:xfrm>
                <a:off x="4940305" y="8220810"/>
                <a:ext cx="2171281" cy="1634528"/>
                <a:chOff x="4936879" y="8220810"/>
                <a:chExt cx="2005383" cy="1509699"/>
              </a:xfrm>
            </p:grpSpPr>
            <p:sp>
              <p:nvSpPr>
                <p:cNvPr id="5552" name="object 79">
                  <a:extLst>
                    <a:ext uri="{FF2B5EF4-FFF2-40B4-BE49-F238E27FC236}">
                      <a16:creationId xmlns:a16="http://schemas.microsoft.com/office/drawing/2014/main" id="{AD2A986F-1128-C5EA-5D37-DF3CA0F54A96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3" name="object 80">
                  <a:extLst>
                    <a:ext uri="{FF2B5EF4-FFF2-40B4-BE49-F238E27FC236}">
                      <a16:creationId xmlns:a16="http://schemas.microsoft.com/office/drawing/2014/main" id="{D29FEC73-6256-DBBA-42C6-D420257DC8D5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54" name="object 81">
                  <a:extLst>
                    <a:ext uri="{FF2B5EF4-FFF2-40B4-BE49-F238E27FC236}">
                      <a16:creationId xmlns:a16="http://schemas.microsoft.com/office/drawing/2014/main" id="{E93BF985-A6F5-5209-016D-DE13BE96ED9F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584" name="object 82">
                    <a:extLst>
                      <a:ext uri="{FF2B5EF4-FFF2-40B4-BE49-F238E27FC236}">
                        <a16:creationId xmlns:a16="http://schemas.microsoft.com/office/drawing/2014/main" id="{FC90726C-CBD0-BAA0-A2FF-F50D53D54A9F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5" name="object 83">
                    <a:extLst>
                      <a:ext uri="{FF2B5EF4-FFF2-40B4-BE49-F238E27FC236}">
                        <a16:creationId xmlns:a16="http://schemas.microsoft.com/office/drawing/2014/main" id="{A73346A7-8B24-6379-BF2E-38B7520896C0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6" name="object 84">
                    <a:extLst>
                      <a:ext uri="{FF2B5EF4-FFF2-40B4-BE49-F238E27FC236}">
                        <a16:creationId xmlns:a16="http://schemas.microsoft.com/office/drawing/2014/main" id="{C6D7EC81-7BD9-C3A4-692D-1C8EE00AEB2E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7" name="object 85">
                    <a:extLst>
                      <a:ext uri="{FF2B5EF4-FFF2-40B4-BE49-F238E27FC236}">
                        <a16:creationId xmlns:a16="http://schemas.microsoft.com/office/drawing/2014/main" id="{E53EC9F6-5410-E396-8072-CC7BB24224C5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8" name="object 86">
                    <a:extLst>
                      <a:ext uri="{FF2B5EF4-FFF2-40B4-BE49-F238E27FC236}">
                        <a16:creationId xmlns:a16="http://schemas.microsoft.com/office/drawing/2014/main" id="{87E84931-7A9C-70DB-EBEC-341AD370ABBA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9" name="object 87">
                    <a:extLst>
                      <a:ext uri="{FF2B5EF4-FFF2-40B4-BE49-F238E27FC236}">
                        <a16:creationId xmlns:a16="http://schemas.microsoft.com/office/drawing/2014/main" id="{AFA878F0-04AE-A4A6-8612-405D10AFE5AF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0" name="object 88">
                    <a:extLst>
                      <a:ext uri="{FF2B5EF4-FFF2-40B4-BE49-F238E27FC236}">
                        <a16:creationId xmlns:a16="http://schemas.microsoft.com/office/drawing/2014/main" id="{03B7B20A-6E73-8F0D-2B7D-91FC8C06AAA8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55" name="object 89">
                  <a:extLst>
                    <a:ext uri="{FF2B5EF4-FFF2-40B4-BE49-F238E27FC236}">
                      <a16:creationId xmlns:a16="http://schemas.microsoft.com/office/drawing/2014/main" id="{6ADEF262-C959-62FD-EB48-10908DA937B6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6" name="object 90">
                  <a:extLst>
                    <a:ext uri="{FF2B5EF4-FFF2-40B4-BE49-F238E27FC236}">
                      <a16:creationId xmlns:a16="http://schemas.microsoft.com/office/drawing/2014/main" id="{F00F75CD-8096-1C42-71BE-A59A29776A94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7" name="object 91">
                  <a:extLst>
                    <a:ext uri="{FF2B5EF4-FFF2-40B4-BE49-F238E27FC236}">
                      <a16:creationId xmlns:a16="http://schemas.microsoft.com/office/drawing/2014/main" id="{EE967345-3B6B-A6A3-E9C3-E5D24F180BD5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8" name="object 92">
                  <a:extLst>
                    <a:ext uri="{FF2B5EF4-FFF2-40B4-BE49-F238E27FC236}">
                      <a16:creationId xmlns:a16="http://schemas.microsoft.com/office/drawing/2014/main" id="{3798140F-04ED-E8F6-B8D9-C77C0F40225C}"/>
                    </a:ext>
                  </a:extLst>
                </p:cNvPr>
                <p:cNvSpPr txBox="1"/>
                <p:nvPr/>
              </p:nvSpPr>
              <p:spPr>
                <a:xfrm>
                  <a:off x="4938492" y="8613898"/>
                  <a:ext cx="12000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9" name="object 93">
                  <a:extLst>
                    <a:ext uri="{FF2B5EF4-FFF2-40B4-BE49-F238E27FC236}">
                      <a16:creationId xmlns:a16="http://schemas.microsoft.com/office/drawing/2014/main" id="{A1D71978-6832-275C-D18A-BE91B2F66B1E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0" name="object 95">
                  <a:extLst>
                    <a:ext uri="{FF2B5EF4-FFF2-40B4-BE49-F238E27FC236}">
                      <a16:creationId xmlns:a16="http://schemas.microsoft.com/office/drawing/2014/main" id="{55F41DA3-1D89-AC9D-AFE0-B175536A830C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61" name="object 96">
                  <a:extLst>
                    <a:ext uri="{FF2B5EF4-FFF2-40B4-BE49-F238E27FC236}">
                      <a16:creationId xmlns:a16="http://schemas.microsoft.com/office/drawing/2014/main" id="{5DD999CC-B41F-815B-EFDC-B8FAE16CAC6B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5568" name="object 97">
                    <a:extLst>
                      <a:ext uri="{FF2B5EF4-FFF2-40B4-BE49-F238E27FC236}">
                        <a16:creationId xmlns:a16="http://schemas.microsoft.com/office/drawing/2014/main" id="{915F35AF-4793-1F08-A105-8BE37A46AB49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57320" cy="58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69" name="object 98">
                    <a:extLst>
                      <a:ext uri="{FF2B5EF4-FFF2-40B4-BE49-F238E27FC236}">
                        <a16:creationId xmlns:a16="http://schemas.microsoft.com/office/drawing/2014/main" id="{44F85C6F-59D5-DC3B-B9AF-4BCFB0EC119C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0" name="object 99">
                    <a:extLst>
                      <a:ext uri="{FF2B5EF4-FFF2-40B4-BE49-F238E27FC236}">
                        <a16:creationId xmlns:a16="http://schemas.microsoft.com/office/drawing/2014/main" id="{CA7F7B5E-973B-3A4B-D287-7C28E0356927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1" name="object 100">
                    <a:extLst>
                      <a:ext uri="{FF2B5EF4-FFF2-40B4-BE49-F238E27FC236}">
                        <a16:creationId xmlns:a16="http://schemas.microsoft.com/office/drawing/2014/main" id="{2832C478-77EB-90E0-0977-F36ED65ED1EC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2" name="object 101">
                    <a:extLst>
                      <a:ext uri="{FF2B5EF4-FFF2-40B4-BE49-F238E27FC236}">
                        <a16:creationId xmlns:a16="http://schemas.microsoft.com/office/drawing/2014/main" id="{9D0EBE25-4ED9-4F2E-EF87-7FBFAA024A40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3" name="object 102">
                    <a:extLst>
                      <a:ext uri="{FF2B5EF4-FFF2-40B4-BE49-F238E27FC236}">
                        <a16:creationId xmlns:a16="http://schemas.microsoft.com/office/drawing/2014/main" id="{F595F77F-B516-AF59-05C9-A3FAF519D212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4" name="object 103">
                    <a:extLst>
                      <a:ext uri="{FF2B5EF4-FFF2-40B4-BE49-F238E27FC236}">
                        <a16:creationId xmlns:a16="http://schemas.microsoft.com/office/drawing/2014/main" id="{786CD964-9FE0-535F-7525-08FE84C72049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5" name="object 104">
                    <a:extLst>
                      <a:ext uri="{FF2B5EF4-FFF2-40B4-BE49-F238E27FC236}">
                        <a16:creationId xmlns:a16="http://schemas.microsoft.com/office/drawing/2014/main" id="{B97A0599-D68F-7F4C-EEE4-C3DB912CF453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6" name="object 105">
                    <a:extLst>
                      <a:ext uri="{FF2B5EF4-FFF2-40B4-BE49-F238E27FC236}">
                        <a16:creationId xmlns:a16="http://schemas.microsoft.com/office/drawing/2014/main" id="{22B00AD5-9540-F321-D082-506D56905CCF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7" name="object 106">
                    <a:extLst>
                      <a:ext uri="{FF2B5EF4-FFF2-40B4-BE49-F238E27FC236}">
                        <a16:creationId xmlns:a16="http://schemas.microsoft.com/office/drawing/2014/main" id="{9C8BAF02-855C-2075-6B00-F04B84F6403B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8" name="object 107">
                    <a:extLst>
                      <a:ext uri="{FF2B5EF4-FFF2-40B4-BE49-F238E27FC236}">
                        <a16:creationId xmlns:a16="http://schemas.microsoft.com/office/drawing/2014/main" id="{28C5C95E-2681-A5C0-580A-22EB45BD4F82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9" name="object 108">
                    <a:extLst>
                      <a:ext uri="{FF2B5EF4-FFF2-40B4-BE49-F238E27FC236}">
                        <a16:creationId xmlns:a16="http://schemas.microsoft.com/office/drawing/2014/main" id="{ECC03FDA-2697-9479-8A00-F948157CA35A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0" name="object 109">
                    <a:extLst>
                      <a:ext uri="{FF2B5EF4-FFF2-40B4-BE49-F238E27FC236}">
                        <a16:creationId xmlns:a16="http://schemas.microsoft.com/office/drawing/2014/main" id="{6E5AFD17-68D3-7CF7-6371-E12769C2635F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1" name="object 110">
                    <a:extLst>
                      <a:ext uri="{FF2B5EF4-FFF2-40B4-BE49-F238E27FC236}">
                        <a16:creationId xmlns:a16="http://schemas.microsoft.com/office/drawing/2014/main" id="{FA781C0F-4AA0-6199-4D34-814EA669606D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2" name="object 111">
                    <a:extLst>
                      <a:ext uri="{FF2B5EF4-FFF2-40B4-BE49-F238E27FC236}">
                        <a16:creationId xmlns:a16="http://schemas.microsoft.com/office/drawing/2014/main" id="{4728EE10-5A32-6CF5-0AD0-E1C6FFC8E5F6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3" name="object 112">
                    <a:extLst>
                      <a:ext uri="{FF2B5EF4-FFF2-40B4-BE49-F238E27FC236}">
                        <a16:creationId xmlns:a16="http://schemas.microsoft.com/office/drawing/2014/main" id="{E489C744-D560-744B-F207-39B0397EF832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62" name="object 113">
                  <a:extLst>
                    <a:ext uri="{FF2B5EF4-FFF2-40B4-BE49-F238E27FC236}">
                      <a16:creationId xmlns:a16="http://schemas.microsoft.com/office/drawing/2014/main" id="{27A0FC34-C9CC-573A-7355-836563C8386A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3" name="object 114">
                  <a:extLst>
                    <a:ext uri="{FF2B5EF4-FFF2-40B4-BE49-F238E27FC236}">
                      <a16:creationId xmlns:a16="http://schemas.microsoft.com/office/drawing/2014/main" id="{2D9C965A-6A92-559F-669A-E3D0A82960F7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4" name="object 115">
                  <a:extLst>
                    <a:ext uri="{FF2B5EF4-FFF2-40B4-BE49-F238E27FC236}">
                      <a16:creationId xmlns:a16="http://schemas.microsoft.com/office/drawing/2014/main" id="{D33B9463-943C-B24E-7A05-2ECB65E6A275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5" name="object 116">
                  <a:extLst>
                    <a:ext uri="{FF2B5EF4-FFF2-40B4-BE49-F238E27FC236}">
                      <a16:creationId xmlns:a16="http://schemas.microsoft.com/office/drawing/2014/main" id="{57079459-AAA4-A877-DEBD-A210B36042E1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6" name="object 117">
                  <a:extLst>
                    <a:ext uri="{FF2B5EF4-FFF2-40B4-BE49-F238E27FC236}">
                      <a16:creationId xmlns:a16="http://schemas.microsoft.com/office/drawing/2014/main" id="{0E3DCA8A-E8DD-73B0-2BDC-9CEEF49E2865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7" name="object 118">
                  <a:extLst>
                    <a:ext uri="{FF2B5EF4-FFF2-40B4-BE49-F238E27FC236}">
                      <a16:creationId xmlns:a16="http://schemas.microsoft.com/office/drawing/2014/main" id="{7A2C880D-59D3-1F4D-8AD5-9D6A4869AC40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548" name="TextBox 5547">
              <a:extLst>
                <a:ext uri="{FF2B5EF4-FFF2-40B4-BE49-F238E27FC236}">
                  <a16:creationId xmlns:a16="http://schemas.microsoft.com/office/drawing/2014/main" id="{D65435E7-4E03-7A62-1174-47888A9C74FC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549" name="TextBox 5548">
              <a:extLst>
                <a:ext uri="{FF2B5EF4-FFF2-40B4-BE49-F238E27FC236}">
                  <a16:creationId xmlns:a16="http://schemas.microsoft.com/office/drawing/2014/main" id="{F0282D59-3E5E-2DC8-199B-BF54B5DC9697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5591" name="object 62">
            <a:extLst>
              <a:ext uri="{FF2B5EF4-FFF2-40B4-BE49-F238E27FC236}">
                <a16:creationId xmlns:a16="http://schemas.microsoft.com/office/drawing/2014/main" id="{B0918D21-62E6-B431-C057-B11B2406205E}"/>
              </a:ext>
            </a:extLst>
          </p:cNvPr>
          <p:cNvSpPr txBox="1"/>
          <p:nvPr/>
        </p:nvSpPr>
        <p:spPr>
          <a:xfrm>
            <a:off x="5143029" y="6409831"/>
            <a:ext cx="147720" cy="123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2" name="object 7386">
            <a:extLst>
              <a:ext uri="{FF2B5EF4-FFF2-40B4-BE49-F238E27FC236}">
                <a16:creationId xmlns:a16="http://schemas.microsoft.com/office/drawing/2014/main" id="{ACFB6369-33EF-7B57-C1AF-6B11C8ECA641}"/>
              </a:ext>
            </a:extLst>
          </p:cNvPr>
          <p:cNvSpPr txBox="1"/>
          <p:nvPr/>
        </p:nvSpPr>
        <p:spPr>
          <a:xfrm>
            <a:off x="3621963" y="7469278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973" name="Picture 4972">
            <a:extLst>
              <a:ext uri="{FF2B5EF4-FFF2-40B4-BE49-F238E27FC236}">
                <a16:creationId xmlns:a16="http://schemas.microsoft.com/office/drawing/2014/main" id="{62640D60-46BF-B5B1-85B5-E68C606952E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01272" y="7548690"/>
            <a:ext cx="762000" cy="675045"/>
          </a:xfrm>
          <a:prstGeom prst="rect">
            <a:avLst/>
          </a:prstGeom>
        </p:spPr>
      </p:pic>
      <p:pic>
        <p:nvPicPr>
          <p:cNvPr id="4974" name="Picture 4973">
            <a:extLst>
              <a:ext uri="{FF2B5EF4-FFF2-40B4-BE49-F238E27FC236}">
                <a16:creationId xmlns:a16="http://schemas.microsoft.com/office/drawing/2014/main" id="{3F0766B4-B7F7-D162-80FC-09B6DACF1C08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94899" y="8340457"/>
            <a:ext cx="918025" cy="794491"/>
          </a:xfrm>
          <a:prstGeom prst="rect">
            <a:avLst/>
          </a:prstGeom>
        </p:spPr>
      </p:pic>
      <p:sp>
        <p:nvSpPr>
          <p:cNvPr id="4975" name="object 7386">
            <a:extLst>
              <a:ext uri="{FF2B5EF4-FFF2-40B4-BE49-F238E27FC236}">
                <a16:creationId xmlns:a16="http://schemas.microsoft.com/office/drawing/2014/main" id="{C35B3252-8C7C-B0A8-DE15-36AE0667F447}"/>
              </a:ext>
            </a:extLst>
          </p:cNvPr>
          <p:cNvSpPr txBox="1"/>
          <p:nvPr/>
        </p:nvSpPr>
        <p:spPr>
          <a:xfrm>
            <a:off x="3737103" y="8276188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4134</TotalTime>
  <Words>1065</Words>
  <Application>Microsoft Office PowerPoint</Application>
  <PresentationFormat>Custom</PresentationFormat>
  <Paragraphs>333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MT</vt:lpstr>
      <vt:lpstr>Calibri</vt:lpstr>
      <vt:lpstr>Candara</vt:lpstr>
      <vt:lpstr>Gill Sans MT</vt:lpstr>
      <vt:lpstr>Saira SemiCondensed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79</cp:revision>
  <cp:lastPrinted>2023-08-05T13:06:26Z</cp:lastPrinted>
  <dcterms:created xsi:type="dcterms:W3CDTF">2023-08-04T12:38:08Z</dcterms:created>
  <dcterms:modified xsi:type="dcterms:W3CDTF">2025-05-29T08:44:07Z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