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4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7099300" cy="9385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1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124" d="100"/>
          <a:sy n="124" d="100"/>
        </p:scale>
        <p:origin x="-156" y="-5616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1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4113" y="1173163"/>
            <a:ext cx="2251075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4" y="4517232"/>
            <a:ext cx="5680074" cy="369472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15089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8915089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-1639" r="-501"/>
          <a:stretch/>
        </p:blipFill>
        <p:spPr>
          <a:xfrm>
            <a:off x="4502790" y="222162"/>
            <a:ext cx="2438416" cy="3911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ABS-108GWS-M10</a:t>
            </a:r>
          </a:p>
          <a:p>
            <a:r>
              <a:rPr lang="en-US" dirty="0">
                <a:solidFill>
                  <a:schemeClr val="bg1"/>
                </a:solidFill>
              </a:rPr>
              <a:t>435W – 455W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Glass/White Back Sheet-Silver Frame</a:t>
            </a:r>
            <a:endParaRPr lang="en-AE" sz="1400" dirty="0">
              <a:solidFill>
                <a:schemeClr val="bg1"/>
              </a:solidFill>
            </a:endParaRPr>
          </a:p>
          <a:p>
            <a:endParaRPr lang="en-AE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23.30%.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92388" y="9321403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43911" y="9178342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23.3%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C8D1198-F67A-B1EB-478F-112C87543C78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113655" y="141115"/>
            <a:ext cx="3362698" cy="9159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CD6B926-AB66-3B43-12BD-B96702F27F45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7152" y="9245503"/>
            <a:ext cx="516754" cy="4905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72FE676-8AA0-0A03-D81D-E119B2178B8A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51" y="9229176"/>
            <a:ext cx="1087963" cy="554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562D516-B80F-DC12-B818-0009F1903274}"/>
              </a:ext>
            </a:extLst>
          </p:cNvPr>
          <p:cNvSpPr txBox="1"/>
          <p:nvPr/>
        </p:nvSpPr>
        <p:spPr>
          <a:xfrm>
            <a:off x="210828" y="9778405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ABS-108GWS-M10-435-455W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339803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ABS-108GWS-M10-435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325.2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31.10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22.28%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ABS-108GWS-M10-440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328.9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36.48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31.21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22.53%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ABS-108GWS-M10-445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332.6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36.57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31.28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22.79%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ABS-108GWS-M10-450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336.4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36.65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31.35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23.04%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ABS-108GWS-M10-455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340.1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36.74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31.43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11.41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23.30%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13016"/>
              </p:ext>
            </p:extLst>
          </p:nvPr>
        </p:nvGraphicFramePr>
        <p:xfrm>
          <a:off x="125079" y="3208472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08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18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1722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( 67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80”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21 kg / 46.30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3.20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Sheet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White Back sheet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Silver Anodized Aluminum Alloy Type 6005T6  , Silver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936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303230" y="5694441"/>
            <a:ext cx="1516515" cy="3154283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088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1722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414384" y="8924249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1557834" y="8969423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2331938" y="5533793"/>
            <a:ext cx="1934801" cy="3280244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416284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245" y="2738672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111632" y="2716007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079" y="5267436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125079" y="5279459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BB59E-D247-AEE4-EE85-C1E8E03D7B7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476437" y="103947"/>
            <a:ext cx="2993006" cy="81525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849F31B-AEEA-5990-195B-1A47865E6CE6}"/>
              </a:ext>
            </a:extLst>
          </p:cNvPr>
          <p:cNvGrpSpPr/>
          <p:nvPr/>
        </p:nvGrpSpPr>
        <p:grpSpPr>
          <a:xfrm>
            <a:off x="4989568" y="6474009"/>
            <a:ext cx="2615084" cy="1685050"/>
            <a:chOff x="4476982" y="6004130"/>
            <a:chExt cx="2619979" cy="182403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3E7AB07-D8F9-EE51-59E3-68B4EBD67D18}"/>
                </a:ext>
              </a:extLst>
            </p:cNvPr>
            <p:cNvGrpSpPr/>
            <p:nvPr/>
          </p:nvGrpSpPr>
          <p:grpSpPr>
            <a:xfrm>
              <a:off x="4622217" y="6004130"/>
              <a:ext cx="2474744" cy="1678160"/>
              <a:chOff x="5261612" y="7759446"/>
              <a:chExt cx="1178621" cy="747007"/>
            </a:xfrm>
          </p:grpSpPr>
          <p:sp>
            <p:nvSpPr>
              <p:cNvPr id="14" name="object 38">
                <a:extLst>
                  <a:ext uri="{FF2B5EF4-FFF2-40B4-BE49-F238E27FC236}">
                    <a16:creationId xmlns:a16="http://schemas.microsoft.com/office/drawing/2014/main" id="{A2BC255F-7F47-BA8E-A881-1BBDADFEEE6C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object 39">
                <a:extLst>
                  <a:ext uri="{FF2B5EF4-FFF2-40B4-BE49-F238E27FC236}">
                    <a16:creationId xmlns:a16="http://schemas.microsoft.com/office/drawing/2014/main" id="{A39775E1-9E0E-A6A8-6DE4-AD236B184491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1" name="object 40">
                <a:extLst>
                  <a:ext uri="{FF2B5EF4-FFF2-40B4-BE49-F238E27FC236}">
                    <a16:creationId xmlns:a16="http://schemas.microsoft.com/office/drawing/2014/main" id="{1539B093-851A-14CA-5A5F-6535B520A681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9" name="object 41">
                <a:extLst>
                  <a:ext uri="{FF2B5EF4-FFF2-40B4-BE49-F238E27FC236}">
                    <a16:creationId xmlns:a16="http://schemas.microsoft.com/office/drawing/2014/main" id="{8049C303-71D8-53AF-6F96-5D64A2595320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9" name="object 42">
                <a:extLst>
                  <a:ext uri="{FF2B5EF4-FFF2-40B4-BE49-F238E27FC236}">
                    <a16:creationId xmlns:a16="http://schemas.microsoft.com/office/drawing/2014/main" id="{19F25748-B5C1-F33C-C145-7EC6A061F2B0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1" name="object 43">
                <a:extLst>
                  <a:ext uri="{FF2B5EF4-FFF2-40B4-BE49-F238E27FC236}">
                    <a16:creationId xmlns:a16="http://schemas.microsoft.com/office/drawing/2014/main" id="{7CDCA039-852C-0EE2-4281-F170D6BE3DBE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06" name="object 44">
                <a:extLst>
                  <a:ext uri="{FF2B5EF4-FFF2-40B4-BE49-F238E27FC236}">
                    <a16:creationId xmlns:a16="http://schemas.microsoft.com/office/drawing/2014/main" id="{368B40FC-2C3D-CE7B-BDBF-A694685D6E42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531" name="object 45">
                  <a:extLst>
                    <a:ext uri="{FF2B5EF4-FFF2-40B4-BE49-F238E27FC236}">
                      <a16:creationId xmlns:a16="http://schemas.microsoft.com/office/drawing/2014/main" id="{4FDC1A36-87B9-E310-0DAB-FF089915BCA3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2" name="object 46">
                  <a:extLst>
                    <a:ext uri="{FF2B5EF4-FFF2-40B4-BE49-F238E27FC236}">
                      <a16:creationId xmlns:a16="http://schemas.microsoft.com/office/drawing/2014/main" id="{28995650-7D89-6E16-07CB-468A5F3434C8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3" name="object 47">
                  <a:extLst>
                    <a:ext uri="{FF2B5EF4-FFF2-40B4-BE49-F238E27FC236}">
                      <a16:creationId xmlns:a16="http://schemas.microsoft.com/office/drawing/2014/main" id="{9F4E3A99-F814-F7CE-3246-D84EC836F6F0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4" name="object 48">
                  <a:extLst>
                    <a:ext uri="{FF2B5EF4-FFF2-40B4-BE49-F238E27FC236}">
                      <a16:creationId xmlns:a16="http://schemas.microsoft.com/office/drawing/2014/main" id="{A3A71159-8D05-2003-4222-C9E7EE6210B4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5" name="object 49">
                  <a:extLst>
                    <a:ext uri="{FF2B5EF4-FFF2-40B4-BE49-F238E27FC236}">
                      <a16:creationId xmlns:a16="http://schemas.microsoft.com/office/drawing/2014/main" id="{51CB3C84-6D3E-8476-BD80-C8BA61318CB9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6" name="object 50">
                  <a:extLst>
                    <a:ext uri="{FF2B5EF4-FFF2-40B4-BE49-F238E27FC236}">
                      <a16:creationId xmlns:a16="http://schemas.microsoft.com/office/drawing/2014/main" id="{486E879A-94C3-F67E-27A4-D3E36D3D05F5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7" name="object 51">
                  <a:extLst>
                    <a:ext uri="{FF2B5EF4-FFF2-40B4-BE49-F238E27FC236}">
                      <a16:creationId xmlns:a16="http://schemas.microsoft.com/office/drawing/2014/main" id="{202678CD-1EF0-5034-93DD-ECAC77762DBA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8" name="object 52">
                  <a:extLst>
                    <a:ext uri="{FF2B5EF4-FFF2-40B4-BE49-F238E27FC236}">
                      <a16:creationId xmlns:a16="http://schemas.microsoft.com/office/drawing/2014/main" id="{0139068B-AA17-8169-B417-8BDFF250BA77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9" name="object 53">
                  <a:extLst>
                    <a:ext uri="{FF2B5EF4-FFF2-40B4-BE49-F238E27FC236}">
                      <a16:creationId xmlns:a16="http://schemas.microsoft.com/office/drawing/2014/main" id="{6EA68149-D0A8-077B-2EFF-C462E7AFAB93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0" name="object 54">
                  <a:extLst>
                    <a:ext uri="{FF2B5EF4-FFF2-40B4-BE49-F238E27FC236}">
                      <a16:creationId xmlns:a16="http://schemas.microsoft.com/office/drawing/2014/main" id="{0C772FE3-B7E6-C945-8036-B692844095F1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1" name="object 55">
                  <a:extLst>
                    <a:ext uri="{FF2B5EF4-FFF2-40B4-BE49-F238E27FC236}">
                      <a16:creationId xmlns:a16="http://schemas.microsoft.com/office/drawing/2014/main" id="{B5D2F92F-8E9F-6515-A655-47D129E278F2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2" name="object 56">
                  <a:extLst>
                    <a:ext uri="{FF2B5EF4-FFF2-40B4-BE49-F238E27FC236}">
                      <a16:creationId xmlns:a16="http://schemas.microsoft.com/office/drawing/2014/main" id="{27EADB49-B8E0-52F6-9E7A-45857D1146B4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07" name="object 57">
                <a:extLst>
                  <a:ext uri="{FF2B5EF4-FFF2-40B4-BE49-F238E27FC236}">
                    <a16:creationId xmlns:a16="http://schemas.microsoft.com/office/drawing/2014/main" id="{70F2007E-6EDB-6AE2-198A-BD6DD24C9ABE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4" name="object 58">
                <a:extLst>
                  <a:ext uri="{FF2B5EF4-FFF2-40B4-BE49-F238E27FC236}">
                    <a16:creationId xmlns:a16="http://schemas.microsoft.com/office/drawing/2014/main" id="{175FB91B-5F71-0304-6A1E-CBB8FD1171FF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5" name="object 59">
                <a:extLst>
                  <a:ext uri="{FF2B5EF4-FFF2-40B4-BE49-F238E27FC236}">
                    <a16:creationId xmlns:a16="http://schemas.microsoft.com/office/drawing/2014/main" id="{6A905376-683A-05DA-C03D-B01542759D46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6" name="object 60">
                <a:extLst>
                  <a:ext uri="{FF2B5EF4-FFF2-40B4-BE49-F238E27FC236}">
                    <a16:creationId xmlns:a16="http://schemas.microsoft.com/office/drawing/2014/main" id="{75F5F53F-2263-511A-D001-2CB54C01804C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7" name="object 61">
                <a:extLst>
                  <a:ext uri="{FF2B5EF4-FFF2-40B4-BE49-F238E27FC236}">
                    <a16:creationId xmlns:a16="http://schemas.microsoft.com/office/drawing/2014/main" id="{73CC6D85-7EDC-1A3A-F799-7E0DC48F01B7}"/>
                  </a:ext>
                </a:extLst>
              </p:cNvPr>
              <p:cNvSpPr txBox="1"/>
              <p:nvPr/>
            </p:nvSpPr>
            <p:spPr>
              <a:xfrm>
                <a:off x="5261612" y="7964449"/>
                <a:ext cx="54591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8" name="object 62">
                <a:extLst>
                  <a:ext uri="{FF2B5EF4-FFF2-40B4-BE49-F238E27FC236}">
                    <a16:creationId xmlns:a16="http://schemas.microsoft.com/office/drawing/2014/main" id="{80BC1E32-868C-5A5F-E9A1-7C754D6F9A78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19" name="object 64">
                <a:extLst>
                  <a:ext uri="{FF2B5EF4-FFF2-40B4-BE49-F238E27FC236}">
                    <a16:creationId xmlns:a16="http://schemas.microsoft.com/office/drawing/2014/main" id="{1D8647F9-F42A-8847-6071-3216E027B185}"/>
                  </a:ext>
                </a:extLst>
              </p:cNvPr>
              <p:cNvGrpSpPr/>
              <p:nvPr/>
            </p:nvGrpSpPr>
            <p:grpSpPr>
              <a:xfrm>
                <a:off x="5331673" y="7762621"/>
                <a:ext cx="1105410" cy="693738"/>
                <a:chOff x="5331673" y="7762621"/>
                <a:chExt cx="1105410" cy="693738"/>
              </a:xfrm>
            </p:grpSpPr>
            <p:sp>
              <p:nvSpPr>
                <p:cNvPr id="5525" name="object 65">
                  <a:extLst>
                    <a:ext uri="{FF2B5EF4-FFF2-40B4-BE49-F238E27FC236}">
                      <a16:creationId xmlns:a16="http://schemas.microsoft.com/office/drawing/2014/main" id="{EC4D8B66-7475-1685-FA6B-BF9A0547869A}"/>
                    </a:ext>
                  </a:extLst>
                </p:cNvPr>
                <p:cNvSpPr/>
                <p:nvPr/>
              </p:nvSpPr>
              <p:spPr>
                <a:xfrm>
                  <a:off x="5333828" y="7780709"/>
                  <a:ext cx="1041890" cy="658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6" name="object 66">
                  <a:extLst>
                    <a:ext uri="{FF2B5EF4-FFF2-40B4-BE49-F238E27FC236}">
                      <a16:creationId xmlns:a16="http://schemas.microsoft.com/office/drawing/2014/main" id="{16B63B49-56B7-8096-ACE7-21D28144C001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7" name="object 67">
                  <a:extLst>
                    <a:ext uri="{FF2B5EF4-FFF2-40B4-BE49-F238E27FC236}">
                      <a16:creationId xmlns:a16="http://schemas.microsoft.com/office/drawing/2014/main" id="{A5529BAD-E700-1A12-8D65-64AD454FFD2A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8" name="object 68">
                  <a:extLst>
                    <a:ext uri="{FF2B5EF4-FFF2-40B4-BE49-F238E27FC236}">
                      <a16:creationId xmlns:a16="http://schemas.microsoft.com/office/drawing/2014/main" id="{82A00FE4-187D-A3CA-006B-F75718C11287}"/>
                    </a:ext>
                  </a:extLst>
                </p:cNvPr>
                <p:cNvSpPr/>
                <p:nvPr/>
              </p:nvSpPr>
              <p:spPr>
                <a:xfrm>
                  <a:off x="5331673" y="833189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9" name="object 69">
                  <a:extLst>
                    <a:ext uri="{FF2B5EF4-FFF2-40B4-BE49-F238E27FC236}">
                      <a16:creationId xmlns:a16="http://schemas.microsoft.com/office/drawing/2014/main" id="{FB478D16-130C-B278-C9D8-DDC75188DB5B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0" name="object 70">
                  <a:extLst>
                    <a:ext uri="{FF2B5EF4-FFF2-40B4-BE49-F238E27FC236}">
                      <a16:creationId xmlns:a16="http://schemas.microsoft.com/office/drawing/2014/main" id="{B9E9A20C-9968-81E5-E5BB-0B238881E45B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20" name="object 71">
                <a:extLst>
                  <a:ext uri="{FF2B5EF4-FFF2-40B4-BE49-F238E27FC236}">
                    <a16:creationId xmlns:a16="http://schemas.microsoft.com/office/drawing/2014/main" id="{37143574-9E0B-707C-297C-914198FB2BC3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1" name="object 72">
                <a:extLst>
                  <a:ext uri="{FF2B5EF4-FFF2-40B4-BE49-F238E27FC236}">
                    <a16:creationId xmlns:a16="http://schemas.microsoft.com/office/drawing/2014/main" id="{715CF0DE-3E64-E1AF-01E8-F50911629203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2" name="object 73">
                <a:extLst>
                  <a:ext uri="{FF2B5EF4-FFF2-40B4-BE49-F238E27FC236}">
                    <a16:creationId xmlns:a16="http://schemas.microsoft.com/office/drawing/2014/main" id="{45E7C1F7-0A61-77D7-39C9-F3B2F57ED274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3" name="object 74">
                <a:extLst>
                  <a:ext uri="{FF2B5EF4-FFF2-40B4-BE49-F238E27FC236}">
                    <a16:creationId xmlns:a16="http://schemas.microsoft.com/office/drawing/2014/main" id="{DE778FB0-FD38-AD2F-ACB2-3B421B74AAC5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4" name="object 75">
                <a:extLst>
                  <a:ext uri="{FF2B5EF4-FFF2-40B4-BE49-F238E27FC236}">
                    <a16:creationId xmlns:a16="http://schemas.microsoft.com/office/drawing/2014/main" id="{7ACDAA9F-FCD4-F94B-95B6-0976879A19A8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A191A5-6C2A-BF24-856F-B7937508556F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42998E0-D347-C328-6814-782576A9F4D8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543" name="Group 5542">
            <a:extLst>
              <a:ext uri="{FF2B5EF4-FFF2-40B4-BE49-F238E27FC236}">
                <a16:creationId xmlns:a16="http://schemas.microsoft.com/office/drawing/2014/main" id="{6CA1113F-4B5A-0D92-3591-15170F2C3C12}"/>
              </a:ext>
            </a:extLst>
          </p:cNvPr>
          <p:cNvGrpSpPr/>
          <p:nvPr/>
        </p:nvGrpSpPr>
        <p:grpSpPr>
          <a:xfrm>
            <a:off x="5002042" y="8105606"/>
            <a:ext cx="2759525" cy="1844739"/>
            <a:chOff x="4530200" y="7830900"/>
            <a:chExt cx="2760171" cy="2171938"/>
          </a:xfrm>
        </p:grpSpPr>
        <p:sp>
          <p:nvSpPr>
            <p:cNvPr id="5544" name="object 76">
              <a:extLst>
                <a:ext uri="{FF2B5EF4-FFF2-40B4-BE49-F238E27FC236}">
                  <a16:creationId xmlns:a16="http://schemas.microsoft.com/office/drawing/2014/main" id="{86F42CCA-9B99-C3BE-0166-BB65219C544D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45" name="Group 5544">
              <a:extLst>
                <a:ext uri="{FF2B5EF4-FFF2-40B4-BE49-F238E27FC236}">
                  <a16:creationId xmlns:a16="http://schemas.microsoft.com/office/drawing/2014/main" id="{F74BF885-E294-412A-D704-BC28744C416D}"/>
                </a:ext>
              </a:extLst>
            </p:cNvPr>
            <p:cNvGrpSpPr/>
            <p:nvPr/>
          </p:nvGrpSpPr>
          <p:grpSpPr>
            <a:xfrm>
              <a:off x="4662189" y="8090062"/>
              <a:ext cx="2478875" cy="1812481"/>
              <a:chOff x="4931618" y="8184082"/>
              <a:chExt cx="2179969" cy="1682844"/>
            </a:xfrm>
          </p:grpSpPr>
          <p:sp>
            <p:nvSpPr>
              <p:cNvPr id="5548" name="object 94">
                <a:extLst>
                  <a:ext uri="{FF2B5EF4-FFF2-40B4-BE49-F238E27FC236}">
                    <a16:creationId xmlns:a16="http://schemas.microsoft.com/office/drawing/2014/main" id="{D19D7FC9-2864-8F95-6C56-396855F5ECF0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49" name="Group 5548">
                <a:extLst>
                  <a:ext uri="{FF2B5EF4-FFF2-40B4-BE49-F238E27FC236}">
                    <a16:creationId xmlns:a16="http://schemas.microsoft.com/office/drawing/2014/main" id="{735C0238-8222-594D-8461-2221010BE991}"/>
                  </a:ext>
                </a:extLst>
              </p:cNvPr>
              <p:cNvGrpSpPr/>
              <p:nvPr/>
            </p:nvGrpSpPr>
            <p:grpSpPr>
              <a:xfrm>
                <a:off x="4938215" y="8220810"/>
                <a:ext cx="2173372" cy="1646116"/>
                <a:chOff x="4934948" y="8220810"/>
                <a:chExt cx="2007314" cy="1520402"/>
              </a:xfrm>
            </p:grpSpPr>
            <p:sp>
              <p:nvSpPr>
                <p:cNvPr id="5550" name="object 79">
                  <a:extLst>
                    <a:ext uri="{FF2B5EF4-FFF2-40B4-BE49-F238E27FC236}">
                      <a16:creationId xmlns:a16="http://schemas.microsoft.com/office/drawing/2014/main" id="{18DAF001-58C5-C4BC-DCAA-9E5387941134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1" name="object 80">
                  <a:extLst>
                    <a:ext uri="{FF2B5EF4-FFF2-40B4-BE49-F238E27FC236}">
                      <a16:creationId xmlns:a16="http://schemas.microsoft.com/office/drawing/2014/main" id="{EB536AEC-17D9-3FB8-41D0-EDD319F133BC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2" name="object 81">
                  <a:extLst>
                    <a:ext uri="{FF2B5EF4-FFF2-40B4-BE49-F238E27FC236}">
                      <a16:creationId xmlns:a16="http://schemas.microsoft.com/office/drawing/2014/main" id="{37E32A65-0839-B271-F7DD-D8CBC363188D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582" name="object 82">
                    <a:extLst>
                      <a:ext uri="{FF2B5EF4-FFF2-40B4-BE49-F238E27FC236}">
                        <a16:creationId xmlns:a16="http://schemas.microsoft.com/office/drawing/2014/main" id="{8056BAFA-250F-943B-905F-53B5401F073B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3" name="object 83">
                    <a:extLst>
                      <a:ext uri="{FF2B5EF4-FFF2-40B4-BE49-F238E27FC236}">
                        <a16:creationId xmlns:a16="http://schemas.microsoft.com/office/drawing/2014/main" id="{185586B9-AC25-FD8E-EAD1-91664D4C41AD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4" name="object 84">
                    <a:extLst>
                      <a:ext uri="{FF2B5EF4-FFF2-40B4-BE49-F238E27FC236}">
                        <a16:creationId xmlns:a16="http://schemas.microsoft.com/office/drawing/2014/main" id="{086E86F6-653D-AF9F-00AF-639A03733880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5" name="object 85">
                    <a:extLst>
                      <a:ext uri="{FF2B5EF4-FFF2-40B4-BE49-F238E27FC236}">
                        <a16:creationId xmlns:a16="http://schemas.microsoft.com/office/drawing/2014/main" id="{59B8ABEA-B9E9-AB3D-B7F2-7D7EB89EE800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6" name="object 86">
                    <a:extLst>
                      <a:ext uri="{FF2B5EF4-FFF2-40B4-BE49-F238E27FC236}">
                        <a16:creationId xmlns:a16="http://schemas.microsoft.com/office/drawing/2014/main" id="{58C9369C-F9AE-F3F6-5EF5-3E28885A4262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7" name="object 87">
                    <a:extLst>
                      <a:ext uri="{FF2B5EF4-FFF2-40B4-BE49-F238E27FC236}">
                        <a16:creationId xmlns:a16="http://schemas.microsoft.com/office/drawing/2014/main" id="{E9308EE4-1D80-9B43-3900-617A6AD725ED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8" name="object 88">
                    <a:extLst>
                      <a:ext uri="{FF2B5EF4-FFF2-40B4-BE49-F238E27FC236}">
                        <a16:creationId xmlns:a16="http://schemas.microsoft.com/office/drawing/2014/main" id="{076F86FF-B7FF-F8DF-FED8-CEDCB25D8A72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53" name="object 89">
                  <a:extLst>
                    <a:ext uri="{FF2B5EF4-FFF2-40B4-BE49-F238E27FC236}">
                      <a16:creationId xmlns:a16="http://schemas.microsoft.com/office/drawing/2014/main" id="{C3034BF0-5D1C-C681-D680-EF7D38A24203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4" name="object 90">
                  <a:extLst>
                    <a:ext uri="{FF2B5EF4-FFF2-40B4-BE49-F238E27FC236}">
                      <a16:creationId xmlns:a16="http://schemas.microsoft.com/office/drawing/2014/main" id="{F87C418D-0EDE-F984-6D49-8BC04B285835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5" name="object 91">
                  <a:extLst>
                    <a:ext uri="{FF2B5EF4-FFF2-40B4-BE49-F238E27FC236}">
                      <a16:creationId xmlns:a16="http://schemas.microsoft.com/office/drawing/2014/main" id="{4CE4CBC0-28B2-C0DC-C03A-4A7F91DAEDFA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6" name="object 92">
                  <a:extLst>
                    <a:ext uri="{FF2B5EF4-FFF2-40B4-BE49-F238E27FC236}">
                      <a16:creationId xmlns:a16="http://schemas.microsoft.com/office/drawing/2014/main" id="{40735F74-6990-00C5-B086-58C8FC8A3236}"/>
                    </a:ext>
                  </a:extLst>
                </p:cNvPr>
                <p:cNvSpPr txBox="1"/>
                <p:nvPr/>
              </p:nvSpPr>
              <p:spPr>
                <a:xfrm>
                  <a:off x="4934948" y="8619845"/>
                  <a:ext cx="120010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7" name="object 93">
                  <a:extLst>
                    <a:ext uri="{FF2B5EF4-FFF2-40B4-BE49-F238E27FC236}">
                      <a16:creationId xmlns:a16="http://schemas.microsoft.com/office/drawing/2014/main" id="{ABADB393-0BD6-82DC-1925-B69CB8E451C6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8" name="object 95">
                  <a:extLst>
                    <a:ext uri="{FF2B5EF4-FFF2-40B4-BE49-F238E27FC236}">
                      <a16:creationId xmlns:a16="http://schemas.microsoft.com/office/drawing/2014/main" id="{E13DA7A8-13A4-4ACF-CBC6-B8D6D438B1E1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9" name="object 96">
                  <a:extLst>
                    <a:ext uri="{FF2B5EF4-FFF2-40B4-BE49-F238E27FC236}">
                      <a16:creationId xmlns:a16="http://schemas.microsoft.com/office/drawing/2014/main" id="{68E9E0B1-E9D6-25A2-BF03-1125E0ADC780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5566" name="object 97">
                    <a:extLst>
                      <a:ext uri="{FF2B5EF4-FFF2-40B4-BE49-F238E27FC236}">
                        <a16:creationId xmlns:a16="http://schemas.microsoft.com/office/drawing/2014/main" id="{0953ADF4-7CEF-2B5C-D95B-0166BCBDB87D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80770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67" name="object 98">
                    <a:extLst>
                      <a:ext uri="{FF2B5EF4-FFF2-40B4-BE49-F238E27FC236}">
                        <a16:creationId xmlns:a16="http://schemas.microsoft.com/office/drawing/2014/main" id="{C1EA024B-91D2-EC6D-B226-121B4B9F0EC9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68" name="object 99">
                    <a:extLst>
                      <a:ext uri="{FF2B5EF4-FFF2-40B4-BE49-F238E27FC236}">
                        <a16:creationId xmlns:a16="http://schemas.microsoft.com/office/drawing/2014/main" id="{A97CB695-702E-E0B3-1CA8-6AC65B9375E9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69" name="object 100">
                    <a:extLst>
                      <a:ext uri="{FF2B5EF4-FFF2-40B4-BE49-F238E27FC236}">
                        <a16:creationId xmlns:a16="http://schemas.microsoft.com/office/drawing/2014/main" id="{724FA390-D9D7-0B04-7931-85F0E998BFF3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0" name="object 101">
                    <a:extLst>
                      <a:ext uri="{FF2B5EF4-FFF2-40B4-BE49-F238E27FC236}">
                        <a16:creationId xmlns:a16="http://schemas.microsoft.com/office/drawing/2014/main" id="{FC5AB905-417C-EE93-DF55-AB04DDBD8BD5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1" name="object 102">
                    <a:extLst>
                      <a:ext uri="{FF2B5EF4-FFF2-40B4-BE49-F238E27FC236}">
                        <a16:creationId xmlns:a16="http://schemas.microsoft.com/office/drawing/2014/main" id="{90328BBF-EB46-C9DB-6130-058863A0AA63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2" name="object 103">
                    <a:extLst>
                      <a:ext uri="{FF2B5EF4-FFF2-40B4-BE49-F238E27FC236}">
                        <a16:creationId xmlns:a16="http://schemas.microsoft.com/office/drawing/2014/main" id="{454D5146-60E3-D9F3-CDE2-7E3BF6AE441E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3" name="object 104">
                    <a:extLst>
                      <a:ext uri="{FF2B5EF4-FFF2-40B4-BE49-F238E27FC236}">
                        <a16:creationId xmlns:a16="http://schemas.microsoft.com/office/drawing/2014/main" id="{6D280B8F-65ED-9A38-A004-3EC8089159A7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4" name="object 105">
                    <a:extLst>
                      <a:ext uri="{FF2B5EF4-FFF2-40B4-BE49-F238E27FC236}">
                        <a16:creationId xmlns:a16="http://schemas.microsoft.com/office/drawing/2014/main" id="{0CE0CCE5-441A-7198-5E34-2C0CE9356D14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5" name="object 106">
                    <a:extLst>
                      <a:ext uri="{FF2B5EF4-FFF2-40B4-BE49-F238E27FC236}">
                        <a16:creationId xmlns:a16="http://schemas.microsoft.com/office/drawing/2014/main" id="{5A920670-0AF4-197D-2152-08E48F0D1EAB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6" name="object 107">
                    <a:extLst>
                      <a:ext uri="{FF2B5EF4-FFF2-40B4-BE49-F238E27FC236}">
                        <a16:creationId xmlns:a16="http://schemas.microsoft.com/office/drawing/2014/main" id="{92F6D785-CBB8-F77C-ABC9-C979C285F74E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7" name="object 108">
                    <a:extLst>
                      <a:ext uri="{FF2B5EF4-FFF2-40B4-BE49-F238E27FC236}">
                        <a16:creationId xmlns:a16="http://schemas.microsoft.com/office/drawing/2014/main" id="{023DBD7D-F8F8-1595-3971-BB7AF048FC37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8" name="object 109">
                    <a:extLst>
                      <a:ext uri="{FF2B5EF4-FFF2-40B4-BE49-F238E27FC236}">
                        <a16:creationId xmlns:a16="http://schemas.microsoft.com/office/drawing/2014/main" id="{FB5E3FB6-5311-24EE-8D59-FFC7478BCF2A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9" name="object 110">
                    <a:extLst>
                      <a:ext uri="{FF2B5EF4-FFF2-40B4-BE49-F238E27FC236}">
                        <a16:creationId xmlns:a16="http://schemas.microsoft.com/office/drawing/2014/main" id="{1E110DA0-49B4-2167-C5AD-DF938E518A4E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0" name="object 111">
                    <a:extLst>
                      <a:ext uri="{FF2B5EF4-FFF2-40B4-BE49-F238E27FC236}">
                        <a16:creationId xmlns:a16="http://schemas.microsoft.com/office/drawing/2014/main" id="{4CEC9567-1408-024E-9A86-9B79C6394C58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1" name="object 112">
                    <a:extLst>
                      <a:ext uri="{FF2B5EF4-FFF2-40B4-BE49-F238E27FC236}">
                        <a16:creationId xmlns:a16="http://schemas.microsoft.com/office/drawing/2014/main" id="{37E7032C-9A1A-CB48-9771-08C8200FFA8C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60" name="object 113">
                  <a:extLst>
                    <a:ext uri="{FF2B5EF4-FFF2-40B4-BE49-F238E27FC236}">
                      <a16:creationId xmlns:a16="http://schemas.microsoft.com/office/drawing/2014/main" id="{6A4D261C-82D0-C4E5-AAB7-010AE7EEF0AE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1" name="object 114">
                  <a:extLst>
                    <a:ext uri="{FF2B5EF4-FFF2-40B4-BE49-F238E27FC236}">
                      <a16:creationId xmlns:a16="http://schemas.microsoft.com/office/drawing/2014/main" id="{146AAB07-1D2A-2ACD-7B18-C62BEC7E55D3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2" name="object 115">
                  <a:extLst>
                    <a:ext uri="{FF2B5EF4-FFF2-40B4-BE49-F238E27FC236}">
                      <a16:creationId xmlns:a16="http://schemas.microsoft.com/office/drawing/2014/main" id="{87753673-F9ED-DDBD-9438-87F22940920F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3" name="object 116">
                  <a:extLst>
                    <a:ext uri="{FF2B5EF4-FFF2-40B4-BE49-F238E27FC236}">
                      <a16:creationId xmlns:a16="http://schemas.microsoft.com/office/drawing/2014/main" id="{80FE2164-5CB8-C57F-0BF0-8FD6F6433A84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4" name="object 117">
                  <a:extLst>
                    <a:ext uri="{FF2B5EF4-FFF2-40B4-BE49-F238E27FC236}">
                      <a16:creationId xmlns:a16="http://schemas.microsoft.com/office/drawing/2014/main" id="{F3B82587-40DE-0627-920E-C9B79834F010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5" name="object 118">
                  <a:extLst>
                    <a:ext uri="{FF2B5EF4-FFF2-40B4-BE49-F238E27FC236}">
                      <a16:creationId xmlns:a16="http://schemas.microsoft.com/office/drawing/2014/main" id="{0FB81B71-612C-499D-8633-3CC37A171A51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546" name="TextBox 5545">
              <a:extLst>
                <a:ext uri="{FF2B5EF4-FFF2-40B4-BE49-F238E27FC236}">
                  <a16:creationId xmlns:a16="http://schemas.microsoft.com/office/drawing/2014/main" id="{461AC4C1-00ED-F74C-B962-79944FCC6FBC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547" name="TextBox 5546">
              <a:extLst>
                <a:ext uri="{FF2B5EF4-FFF2-40B4-BE49-F238E27FC236}">
                  <a16:creationId xmlns:a16="http://schemas.microsoft.com/office/drawing/2014/main" id="{67E0F0D7-8A12-41E8-24D1-390E203B62F4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635" name="object 62">
            <a:extLst>
              <a:ext uri="{FF2B5EF4-FFF2-40B4-BE49-F238E27FC236}">
                <a16:creationId xmlns:a16="http://schemas.microsoft.com/office/drawing/2014/main" id="{F4109447-AD99-9F9E-D8DB-C3CF1B103C38}"/>
              </a:ext>
            </a:extLst>
          </p:cNvPr>
          <p:cNvSpPr txBox="1"/>
          <p:nvPr/>
        </p:nvSpPr>
        <p:spPr>
          <a:xfrm>
            <a:off x="5135020" y="6451612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2" name="object 7386">
            <a:extLst>
              <a:ext uri="{FF2B5EF4-FFF2-40B4-BE49-F238E27FC236}">
                <a16:creationId xmlns:a16="http://schemas.microsoft.com/office/drawing/2014/main" id="{A58DF4F9-5783-125F-8B56-DF97C9243C22}"/>
              </a:ext>
            </a:extLst>
          </p:cNvPr>
          <p:cNvSpPr txBox="1"/>
          <p:nvPr/>
        </p:nvSpPr>
        <p:spPr>
          <a:xfrm>
            <a:off x="2555941" y="8977846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73" name="Picture 4972">
            <a:extLst>
              <a:ext uri="{FF2B5EF4-FFF2-40B4-BE49-F238E27FC236}">
                <a16:creationId xmlns:a16="http://schemas.microsoft.com/office/drawing/2014/main" id="{6359A861-0AD0-5968-7019-8408B4C2F9E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35250" y="9057258"/>
            <a:ext cx="762000" cy="675045"/>
          </a:xfrm>
          <a:prstGeom prst="rect">
            <a:avLst/>
          </a:prstGeom>
        </p:spPr>
      </p:pic>
      <p:pic>
        <p:nvPicPr>
          <p:cNvPr id="4974" name="Picture 4973">
            <a:extLst>
              <a:ext uri="{FF2B5EF4-FFF2-40B4-BE49-F238E27FC236}">
                <a16:creationId xmlns:a16="http://schemas.microsoft.com/office/drawing/2014/main" id="{925FA3C9-551A-38B6-E00B-B2D7F639AFCD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2050" y="8937812"/>
            <a:ext cx="918025" cy="794491"/>
          </a:xfrm>
          <a:prstGeom prst="rect">
            <a:avLst/>
          </a:prstGeom>
        </p:spPr>
      </p:pic>
      <p:sp>
        <p:nvSpPr>
          <p:cNvPr id="4975" name="object 7386">
            <a:extLst>
              <a:ext uri="{FF2B5EF4-FFF2-40B4-BE49-F238E27FC236}">
                <a16:creationId xmlns:a16="http://schemas.microsoft.com/office/drawing/2014/main" id="{2E087F6A-A1EB-F19F-1FE1-65BB03792C55}"/>
              </a:ext>
            </a:extLst>
          </p:cNvPr>
          <p:cNvSpPr txBox="1"/>
          <p:nvPr/>
        </p:nvSpPr>
        <p:spPr>
          <a:xfrm>
            <a:off x="3744254" y="8937812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4017</TotalTime>
  <Words>981</Words>
  <Application>Microsoft Office PowerPoint</Application>
  <PresentationFormat>Custom</PresentationFormat>
  <Paragraphs>274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49</cp:revision>
  <cp:lastPrinted>2023-08-05T13:06:26Z</cp:lastPrinted>
  <dcterms:created xsi:type="dcterms:W3CDTF">2023-08-04T12:38:08Z</dcterms:created>
  <dcterms:modified xsi:type="dcterms:W3CDTF">2025-05-29T08:51:21Z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