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0" d="100"/>
          <a:sy n="90" d="100"/>
        </p:scale>
        <p:origin x="696" y="15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ABS-132GWS-G12</a:t>
            </a:r>
          </a:p>
          <a:p>
            <a:r>
              <a:rPr lang="en-US" dirty="0">
                <a:solidFill>
                  <a:schemeClr val="bg1"/>
                </a:solidFill>
              </a:rPr>
              <a:t>705W – 725W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</a:t>
            </a:r>
            <a:r>
              <a:rPr lang="en-AE" sz="14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White Back Sheet </a:t>
            </a:r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-Silver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71473" y="9293231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17816" y="9186123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725W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B16118-9B18-1D3E-8CD7-18865485D1CF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B667D67-F515-C6AD-081B-18E4B4C36ED9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8557C3-32BF-8658-9633-E3A92DECC517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D00AB2-D178-4BE7-EDE8-22569A6FD61F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1248" r="1248"/>
          <a:stretch/>
        </p:blipFill>
        <p:spPr>
          <a:xfrm>
            <a:off x="4366835" y="-2"/>
            <a:ext cx="3029926" cy="411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ABS-132GWS-G12-705-725W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88840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ABS-132GWS-G12-705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527.0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ABS-132GWS-G12-710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530.7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ABS-132GWS-G12-715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534.4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ABS-132GWS-G12-720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538.2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ABS-132GWS-G12-725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725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541.9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18.23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17.79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2097"/>
              </p:ext>
            </p:extLst>
          </p:nvPr>
        </p:nvGraphicFramePr>
        <p:xfrm>
          <a:off x="108937" y="3173679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210 x 105 mm G12 ,18BB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303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51.30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35 kg / 77.16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White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648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356735" y="5892469"/>
            <a:ext cx="1301567" cy="263697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303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452856" y="912190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452202" y="914100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112670" y="5721445"/>
            <a:ext cx="1739557" cy="2752980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1261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1493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2782072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87353" y="2779984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45" y="5280337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56349" y="5265222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1D46F0-A852-1287-D87F-C785F18B9720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1CDD61-3357-FA6A-947A-3A1F43B4A6B9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59" name="object 38">
                <a:extLst>
                  <a:ext uri="{FF2B5EF4-FFF2-40B4-BE49-F238E27FC236}">
                    <a16:creationId xmlns:a16="http://schemas.microsoft.com/office/drawing/2014/main" id="{540E2297-6DCB-4E3A-E702-C55A0093B62F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1C74A2F1-4860-F178-31E2-357A63C54ACD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6C1F9B35-B912-FE6F-72B3-9FCD79A215D1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67F43E09-DDAA-6B99-7636-941F2C9E1461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B8E490A2-DDCF-C22A-F719-269F8A111DA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F597B510-CA47-982A-DD31-1445B23654F9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B69363B7-F14F-D416-DDDA-91EF29D469B3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6F36C7D3-FAE2-9D37-107F-E22F5AE82D68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E542D503-04B4-E362-285F-7FC9230F6A66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6AC670B9-4508-50ED-000B-A3000388DA8A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83122C6D-A37B-17F6-F454-D17413CB0267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30F7C3D6-F5C3-0340-A1E1-DF815E4EABC0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F8F77410-43DA-5C02-9476-82453CAABD28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7BC1ABFC-B059-DAB7-CA2B-0F2A40A0A346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99AECB0D-A526-86DD-45E1-010C50961833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34140A5E-D754-7F08-DCA9-E09C02E0F189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DAFD5945-90C1-D862-A44F-91820FD825D4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1B6DEA57-B5AF-3428-D5B2-F89EF713E965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6277DD7E-D48F-D7FB-94A7-6BD1281F9BD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393FD138-3B33-E002-BE01-F61F779CABA8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5EBAB7B8-7405-23D6-91D0-EF77DFE74959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C4092B61-310B-B03F-13CF-FC4528960BB3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F23227F9-2BB2-DFD3-EAAB-3D83DD297CFC}"/>
                  </a:ext>
                </a:extLst>
              </p:cNvPr>
              <p:cNvSpPr txBox="1"/>
              <p:nvPr/>
            </p:nvSpPr>
            <p:spPr>
              <a:xfrm>
                <a:off x="5270728" y="8069441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4CAEEB97-4118-67B1-D552-D2AAE267622B}"/>
                  </a:ext>
                </a:extLst>
              </p:cNvPr>
              <p:cNvSpPr txBox="1"/>
              <p:nvPr/>
            </p:nvSpPr>
            <p:spPr>
              <a:xfrm>
                <a:off x="5270728" y="795885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D7058D39-689E-EC55-67B1-19418C7157E6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E268EED4-349E-0A2E-AA98-9C329EFB1E0F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566DE540-E432-19A2-D01B-7F578B4EAC11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785DD7A7-E03A-96FE-ADB2-776B88740EB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A443E591-1D56-91EC-ACC1-A3CEF2B5A552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C53FE6EB-7157-6B13-18DA-019AA3C33826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E592A869-730A-B7D4-1E0F-47F217E6B46C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2530CC27-1703-FC52-4462-8FF42ABEAB15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3FFFBD55-3629-2AC5-F0A5-70688EF137CB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814A0D6D-9DB7-002E-CCCA-DDB595FF50F7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CDA82C16-A76A-3ECB-FDFB-B78E926982AA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A53290AF-9740-DC3E-CBCA-20C79133E6E2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915A1B41-B0B9-769F-4DBB-4C8CE71D0025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DC9628-7C98-2801-4441-53CAF1524484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89E90856-EC9B-CC93-6536-68D4A97E3A05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109CDFDC-9560-89E6-4D5D-31097D393C62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6E69F2A8-49E7-5D8B-5658-CCA99B273CB3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AB5336F8-99BB-9C93-0CF7-349A2AEF61B7}"/>
                </a:ext>
              </a:extLst>
            </p:cNvPr>
            <p:cNvGrpSpPr/>
            <p:nvPr/>
          </p:nvGrpSpPr>
          <p:grpSpPr>
            <a:xfrm>
              <a:off x="4662189" y="8090061"/>
              <a:ext cx="2478872" cy="1812481"/>
              <a:chOff x="4931618" y="8184082"/>
              <a:chExt cx="2179966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DD064D4A-AA49-5763-8632-C83E7E4C05C6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7CEFF926-0AF1-4EC6-10AA-C4DAB7963261}"/>
                  </a:ext>
                </a:extLst>
              </p:cNvPr>
              <p:cNvGrpSpPr/>
              <p:nvPr/>
            </p:nvGrpSpPr>
            <p:grpSpPr>
              <a:xfrm>
                <a:off x="4938711" y="8220810"/>
                <a:ext cx="2172873" cy="1646116"/>
                <a:chOff x="4935408" y="8220810"/>
                <a:chExt cx="2006854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6B892049-E166-D8DC-9E59-E933C9F1DEFE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6497BF1B-96D3-E6FD-4D7A-01BB3ED4029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10D3BC68-AD4E-45E4-2C66-F32B7371708C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F82C6AC8-314E-CF98-5367-30FF53E2E281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96D8D621-0AB5-4834-899A-CDCF73F8BE7A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09FDFC5B-901C-8BDC-344E-7A63291F198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49D1B19B-03FF-D658-0B9A-303D9406AE26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A8C139CA-ADD0-DAE5-B3FC-23655BE1FA2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4F1BBAAC-60D9-F0D0-1EEF-1F4A33864E8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995FCB59-1D74-EAF1-3B1B-A5DE4F929635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7696CB0A-2F26-D4FC-D4E2-1676AE062812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4CA8C5B6-9AD0-8FDE-0213-719EA466AB33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8615666B-43F8-569A-99C1-DBEAD98FECFC}"/>
                    </a:ext>
                  </a:extLst>
                </p:cNvPr>
                <p:cNvSpPr txBox="1"/>
                <p:nvPr/>
              </p:nvSpPr>
              <p:spPr>
                <a:xfrm>
                  <a:off x="4935703" y="8851600"/>
                  <a:ext cx="159142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90D654D9-F9B2-DEAF-B7E4-F2CE1CD1C754}"/>
                    </a:ext>
                  </a:extLst>
                </p:cNvPr>
                <p:cNvSpPr txBox="1"/>
                <p:nvPr/>
              </p:nvSpPr>
              <p:spPr>
                <a:xfrm>
                  <a:off x="4935408" y="8622213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D8A45B5B-F7EA-7ED2-1D8B-3AC7714C922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3346868E-8738-6DE7-0165-C95F2CAAD276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550A7769-9F80-A36A-B0B2-C40B7DC1EB06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A60732B4-60A4-D8DE-CA33-B18B08AD7C37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BC685FDC-D5F4-757B-675D-9D7BE2788583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BB2C19F8-EF2E-8602-6AE4-7F6E69BBADE1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48084F60-900E-5640-2DA1-64DE994A8E0F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B1E4E2C1-3FA5-4F91-6D38-56F622D5773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5AB256E6-CBD2-1929-DA8B-074B8DFCECAE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54F15193-C5EA-7E84-33C3-DEB46FC85F48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E0E16A35-7216-169C-3DDE-295BF91C4CAC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A50E1B3C-77CE-9489-8014-E7F46A79DA2B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1DAD6E54-39BD-4A99-8C13-FD61D3DA3E7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FE01B851-8ED6-CFFB-4C94-DCCB1BE14311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C2609827-756A-0AC2-3CD5-41FA18879A88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1A934320-552F-A308-446B-BF09B7243BA6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02D45E2C-EFD9-28B9-7ED8-2371CFA30162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0DBE867F-B023-184B-E022-9E5F26DC86D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E5737B72-EF90-B594-23F1-B774D895D77A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CC250A6B-52DA-EC7A-E5A4-E6CD90A1FCE3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25C05B9D-7FD4-411E-F70F-CBBB660A8FCA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10259AE4-972A-0126-BEFC-68B0B62E344E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8463FD40-E955-8DD4-A8C7-C9B08E3BDF96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5499CE41-B594-F436-AD06-1DF7A10F0362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45CD67FD-514E-C5F1-3B83-02CABDB838C5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1123C269-732E-64C2-62DC-B6C4BC26F744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40F46EBE-81F4-95A7-C5F9-75FCCF11FA23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3" name="object 7386">
            <a:extLst>
              <a:ext uri="{FF2B5EF4-FFF2-40B4-BE49-F238E27FC236}">
                <a16:creationId xmlns:a16="http://schemas.microsoft.com/office/drawing/2014/main" id="{F7CBDFC0-7921-9395-E582-B0EAB856611D}"/>
              </a:ext>
            </a:extLst>
          </p:cNvPr>
          <p:cNvSpPr txBox="1"/>
          <p:nvPr/>
        </p:nvSpPr>
        <p:spPr>
          <a:xfrm>
            <a:off x="2479741" y="9125640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4" name="Picture 4973">
            <a:extLst>
              <a:ext uri="{FF2B5EF4-FFF2-40B4-BE49-F238E27FC236}">
                <a16:creationId xmlns:a16="http://schemas.microsoft.com/office/drawing/2014/main" id="{CFF2A99C-6745-1634-F98B-ACDDBB2A876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59050" y="9205052"/>
            <a:ext cx="762000" cy="675045"/>
          </a:xfrm>
          <a:prstGeom prst="rect">
            <a:avLst/>
          </a:prstGeom>
        </p:spPr>
      </p:pic>
      <p:pic>
        <p:nvPicPr>
          <p:cNvPr id="4975" name="Picture 4974">
            <a:extLst>
              <a:ext uri="{FF2B5EF4-FFF2-40B4-BE49-F238E27FC236}">
                <a16:creationId xmlns:a16="http://schemas.microsoft.com/office/drawing/2014/main" id="{009985F8-AD41-0DE3-0244-D23CE7DC0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25850" y="9085606"/>
            <a:ext cx="918025" cy="794491"/>
          </a:xfrm>
          <a:prstGeom prst="rect">
            <a:avLst/>
          </a:prstGeom>
        </p:spPr>
      </p:pic>
      <p:sp>
        <p:nvSpPr>
          <p:cNvPr id="4976" name="object 7386">
            <a:extLst>
              <a:ext uri="{FF2B5EF4-FFF2-40B4-BE49-F238E27FC236}">
                <a16:creationId xmlns:a16="http://schemas.microsoft.com/office/drawing/2014/main" id="{4870E242-D329-FF93-8990-DF38825EEFDB}"/>
              </a:ext>
            </a:extLst>
          </p:cNvPr>
          <p:cNvSpPr txBox="1"/>
          <p:nvPr/>
        </p:nvSpPr>
        <p:spPr>
          <a:xfrm>
            <a:off x="3668054" y="9085606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4227</TotalTime>
  <Words>979</Words>
  <Application>Microsoft Office PowerPoint</Application>
  <PresentationFormat>Custom</PresentationFormat>
  <Paragraphs>272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106</cp:revision>
  <cp:lastPrinted>2023-08-05T13:06:26Z</cp:lastPrinted>
  <dcterms:created xsi:type="dcterms:W3CDTF">2023-08-04T12:38:08Z</dcterms:created>
  <dcterms:modified xsi:type="dcterms:W3CDTF">2025-05-29T08:31:09Z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