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651" autoAdjust="0"/>
    <p:restoredTop sz="93842" autoAdjust="0"/>
  </p:normalViewPr>
  <p:slideViewPr>
    <p:cSldViewPr>
      <p:cViewPr>
        <p:scale>
          <a:sx n="100" d="100"/>
          <a:sy n="100" d="100"/>
        </p:scale>
        <p:origin x="444" y="-3888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244" r="15237"/>
          <a:stretch/>
        </p:blipFill>
        <p:spPr>
          <a:xfrm>
            <a:off x="4299216" y="21349"/>
            <a:ext cx="2908034" cy="4094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ABS-144GWS-M10</a:t>
            </a:r>
          </a:p>
          <a:p>
            <a:r>
              <a:rPr lang="en-US" dirty="0">
                <a:solidFill>
                  <a:schemeClr val="bg1"/>
                </a:solidFill>
              </a:rPr>
              <a:t>585W – 605W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Glass/White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23.42%.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733606" y="9282931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86069" y="9171671"/>
            <a:ext cx="618472" cy="61847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0958A64-4211-B1E9-326D-85214E00F28E}"/>
              </a:ext>
            </a:extLst>
          </p:cNvPr>
          <p:cNvPicPr>
            <a:picLocks noChangeAspect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756" y="9242296"/>
            <a:ext cx="516754" cy="49056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24727C5-A23E-B7A5-BEDF-BE3099B5578A}"/>
              </a:ext>
            </a:extLst>
          </p:cNvPr>
          <p:cNvSpPr txBox="1"/>
          <p:nvPr/>
        </p:nvSpPr>
        <p:spPr>
          <a:xfrm>
            <a:off x="255251" y="9773000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3B96253-012C-FF79-3A8F-D4AD15B34B4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129" y="117271"/>
            <a:ext cx="3395881" cy="92499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7D2B591-F14A-E633-FA57-71BC84AFDA7F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ABS-144GWS-M10-585-605W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158909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ABS-144GWS-M10-585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437.3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51.62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48.53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41.52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22.65%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ABS-144GWS-M10-590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51.73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44.60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41.61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ABS-144GWS-M10-595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444.8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51.87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44.70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23.03%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ABS-144GWS-M10-600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448.5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51.97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48.86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23.23%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ABS-144GWS-M10-605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52.11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48.99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44.92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41.91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23.42%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094166"/>
              </p:ext>
            </p:extLst>
          </p:nvPr>
        </p:nvGraphicFramePr>
        <p:xfrm>
          <a:off x="113655" y="3093490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144 (6×24)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2278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89.69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28 kg / 61.73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51381" y="5537926"/>
            <a:ext cx="1611875" cy="3070423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4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2278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430654" y="8644869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656223" y="8709366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250752" y="5380770"/>
            <a:ext cx="1978702" cy="3170949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223356"/>
              </p:ext>
            </p:extLst>
          </p:nvPr>
        </p:nvGraphicFramePr>
        <p:xfrm>
          <a:off x="5281360" y="4505325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2744551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52805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514868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87353" y="5132325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96253-012C-FF79-3A8F-D4AD15B34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1694" y="93119"/>
            <a:ext cx="2910205" cy="79270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42CD92D-B86C-38B4-A707-CF6DB5C1B224}"/>
              </a:ext>
            </a:extLst>
          </p:cNvPr>
          <p:cNvGrpSpPr/>
          <p:nvPr/>
        </p:nvGrpSpPr>
        <p:grpSpPr>
          <a:xfrm>
            <a:off x="4989568" y="6474009"/>
            <a:ext cx="2615082" cy="1685050"/>
            <a:chOff x="4476982" y="6004130"/>
            <a:chExt cx="2619977" cy="18240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ECA57B7-756E-8064-40FC-58E7AFEAB272}"/>
                </a:ext>
              </a:extLst>
            </p:cNvPr>
            <p:cNvGrpSpPr/>
            <p:nvPr/>
          </p:nvGrpSpPr>
          <p:grpSpPr>
            <a:xfrm>
              <a:off x="4622291" y="6004130"/>
              <a:ext cx="2474668" cy="1678160"/>
              <a:chOff x="5261648" y="7759446"/>
              <a:chExt cx="1178585" cy="747007"/>
            </a:xfrm>
          </p:grpSpPr>
          <p:sp>
            <p:nvSpPr>
              <p:cNvPr id="14" name="object 38">
                <a:extLst>
                  <a:ext uri="{FF2B5EF4-FFF2-40B4-BE49-F238E27FC236}">
                    <a16:creationId xmlns:a16="http://schemas.microsoft.com/office/drawing/2014/main" id="{6515C6A6-3A44-B224-02DB-11494AE65D53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988481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object 39">
                <a:extLst>
                  <a:ext uri="{FF2B5EF4-FFF2-40B4-BE49-F238E27FC236}">
                    <a16:creationId xmlns:a16="http://schemas.microsoft.com/office/drawing/2014/main" id="{EACF89EE-D666-532D-4528-96B5E0665698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1" name="object 40">
                <a:extLst>
                  <a:ext uri="{FF2B5EF4-FFF2-40B4-BE49-F238E27FC236}">
                    <a16:creationId xmlns:a16="http://schemas.microsoft.com/office/drawing/2014/main" id="{76DA7893-063A-97F8-64CB-A3FE06A0076C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9" name="object 41">
                <a:extLst>
                  <a:ext uri="{FF2B5EF4-FFF2-40B4-BE49-F238E27FC236}">
                    <a16:creationId xmlns:a16="http://schemas.microsoft.com/office/drawing/2014/main" id="{23C8B5BB-FB2F-CD8F-2B73-4849EC81DD37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2" name="object 42">
                <a:extLst>
                  <a:ext uri="{FF2B5EF4-FFF2-40B4-BE49-F238E27FC236}">
                    <a16:creationId xmlns:a16="http://schemas.microsoft.com/office/drawing/2014/main" id="{51FC45CE-3B27-25E2-A6DD-368C08ED076B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43">
                <a:extLst>
                  <a:ext uri="{FF2B5EF4-FFF2-40B4-BE49-F238E27FC236}">
                    <a16:creationId xmlns:a16="http://schemas.microsoft.com/office/drawing/2014/main" id="{10AFF0BB-4B28-85F3-BD11-05514D5DC3F8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499" name="object 44">
                <a:extLst>
                  <a:ext uri="{FF2B5EF4-FFF2-40B4-BE49-F238E27FC236}">
                    <a16:creationId xmlns:a16="http://schemas.microsoft.com/office/drawing/2014/main" id="{29DD5C09-8F36-C8CB-0D76-62E574119702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29" name="object 45">
                  <a:extLst>
                    <a:ext uri="{FF2B5EF4-FFF2-40B4-BE49-F238E27FC236}">
                      <a16:creationId xmlns:a16="http://schemas.microsoft.com/office/drawing/2014/main" id="{28A476DC-AF71-E10F-3784-E39209C336DF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46">
                  <a:extLst>
                    <a:ext uri="{FF2B5EF4-FFF2-40B4-BE49-F238E27FC236}">
                      <a16:creationId xmlns:a16="http://schemas.microsoft.com/office/drawing/2014/main" id="{5B4E7748-CC1C-B54D-DAFD-C4CDFFE48494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47">
                  <a:extLst>
                    <a:ext uri="{FF2B5EF4-FFF2-40B4-BE49-F238E27FC236}">
                      <a16:creationId xmlns:a16="http://schemas.microsoft.com/office/drawing/2014/main" id="{381285D0-2705-F0C3-19B3-A8C611ADFD4F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48">
                  <a:extLst>
                    <a:ext uri="{FF2B5EF4-FFF2-40B4-BE49-F238E27FC236}">
                      <a16:creationId xmlns:a16="http://schemas.microsoft.com/office/drawing/2014/main" id="{F4B14768-B6A6-950A-6A26-7C8AC23853A4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49">
                  <a:extLst>
                    <a:ext uri="{FF2B5EF4-FFF2-40B4-BE49-F238E27FC236}">
                      <a16:creationId xmlns:a16="http://schemas.microsoft.com/office/drawing/2014/main" id="{6EDD643B-2B37-4CB3-BD0A-CDE394EAA68B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50">
                  <a:extLst>
                    <a:ext uri="{FF2B5EF4-FFF2-40B4-BE49-F238E27FC236}">
                      <a16:creationId xmlns:a16="http://schemas.microsoft.com/office/drawing/2014/main" id="{9FA3848D-4401-4122-81DD-5F12F53F7AFD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51">
                  <a:extLst>
                    <a:ext uri="{FF2B5EF4-FFF2-40B4-BE49-F238E27FC236}">
                      <a16:creationId xmlns:a16="http://schemas.microsoft.com/office/drawing/2014/main" id="{F6BCA331-6944-102C-9108-ED9AFBDD7F6C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52">
                  <a:extLst>
                    <a:ext uri="{FF2B5EF4-FFF2-40B4-BE49-F238E27FC236}">
                      <a16:creationId xmlns:a16="http://schemas.microsoft.com/office/drawing/2014/main" id="{7CA8FA6C-C131-6081-B14A-7605CC80D13B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53">
                  <a:extLst>
                    <a:ext uri="{FF2B5EF4-FFF2-40B4-BE49-F238E27FC236}">
                      <a16:creationId xmlns:a16="http://schemas.microsoft.com/office/drawing/2014/main" id="{7940A08D-25CE-808E-E96D-73D2F6C2C7DC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4">
                  <a:extLst>
                    <a:ext uri="{FF2B5EF4-FFF2-40B4-BE49-F238E27FC236}">
                      <a16:creationId xmlns:a16="http://schemas.microsoft.com/office/drawing/2014/main" id="{C121EEE9-5483-18C8-D2C6-0C515B1290D1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5">
                  <a:extLst>
                    <a:ext uri="{FF2B5EF4-FFF2-40B4-BE49-F238E27FC236}">
                      <a16:creationId xmlns:a16="http://schemas.microsoft.com/office/drawing/2014/main" id="{CE3532A9-841C-53C5-4BB6-46C5FC0CD9A0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6">
                  <a:extLst>
                    <a:ext uri="{FF2B5EF4-FFF2-40B4-BE49-F238E27FC236}">
                      <a16:creationId xmlns:a16="http://schemas.microsoft.com/office/drawing/2014/main" id="{8C570161-94A1-9965-0201-38DB4D3A9E19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01" name="object 57">
                <a:extLst>
                  <a:ext uri="{FF2B5EF4-FFF2-40B4-BE49-F238E27FC236}">
                    <a16:creationId xmlns:a16="http://schemas.microsoft.com/office/drawing/2014/main" id="{02EB3537-8998-0E0C-4A38-D0B374BE9DC7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58">
                <a:extLst>
                  <a:ext uri="{FF2B5EF4-FFF2-40B4-BE49-F238E27FC236}">
                    <a16:creationId xmlns:a16="http://schemas.microsoft.com/office/drawing/2014/main" id="{27E2CC17-E1E9-6202-E834-A446AFFBBBBA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59">
                <a:extLst>
                  <a:ext uri="{FF2B5EF4-FFF2-40B4-BE49-F238E27FC236}">
                    <a16:creationId xmlns:a16="http://schemas.microsoft.com/office/drawing/2014/main" id="{3A9C17E7-BBCD-9474-0D82-3D5A1CD37D69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60">
                <a:extLst>
                  <a:ext uri="{FF2B5EF4-FFF2-40B4-BE49-F238E27FC236}">
                    <a16:creationId xmlns:a16="http://schemas.microsoft.com/office/drawing/2014/main" id="{57623C80-78B5-71AF-7690-A2CAF674C3F7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5" name="object 61">
                <a:extLst>
                  <a:ext uri="{FF2B5EF4-FFF2-40B4-BE49-F238E27FC236}">
                    <a16:creationId xmlns:a16="http://schemas.microsoft.com/office/drawing/2014/main" id="{239FE5A1-C2AC-F1F8-7EE5-37203E1812CD}"/>
                  </a:ext>
                </a:extLst>
              </p:cNvPr>
              <p:cNvSpPr txBox="1"/>
              <p:nvPr/>
            </p:nvSpPr>
            <p:spPr>
              <a:xfrm>
                <a:off x="5270728" y="7959000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62">
                <a:extLst>
                  <a:ext uri="{FF2B5EF4-FFF2-40B4-BE49-F238E27FC236}">
                    <a16:creationId xmlns:a16="http://schemas.microsoft.com/office/drawing/2014/main" id="{DE97BB6D-AD98-AD4F-EEF1-1032D9745B3B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7" name="object 64">
                <a:extLst>
                  <a:ext uri="{FF2B5EF4-FFF2-40B4-BE49-F238E27FC236}">
                    <a16:creationId xmlns:a16="http://schemas.microsoft.com/office/drawing/2014/main" id="{15E018C8-21DC-08D9-202A-FD53B5B5983D}"/>
                  </a:ext>
                </a:extLst>
              </p:cNvPr>
              <p:cNvGrpSpPr/>
              <p:nvPr/>
            </p:nvGrpSpPr>
            <p:grpSpPr>
              <a:xfrm>
                <a:off x="5334723" y="7762621"/>
                <a:ext cx="1102360" cy="689610"/>
                <a:chOff x="5334723" y="7762621"/>
                <a:chExt cx="1102360" cy="689610"/>
              </a:xfrm>
            </p:grpSpPr>
            <p:sp>
              <p:nvSpPr>
                <p:cNvPr id="5523" name="object 65">
                  <a:extLst>
                    <a:ext uri="{FF2B5EF4-FFF2-40B4-BE49-F238E27FC236}">
                      <a16:creationId xmlns:a16="http://schemas.microsoft.com/office/drawing/2014/main" id="{B03DAE81-AB29-241C-C610-8C3D238AFFAB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988430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4" name="object 66">
                  <a:extLst>
                    <a:ext uri="{FF2B5EF4-FFF2-40B4-BE49-F238E27FC236}">
                      <a16:creationId xmlns:a16="http://schemas.microsoft.com/office/drawing/2014/main" id="{575B0C03-D94A-D700-30F4-41C12DD00641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988609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5" name="object 67">
                  <a:extLst>
                    <a:ext uri="{FF2B5EF4-FFF2-40B4-BE49-F238E27FC236}">
                      <a16:creationId xmlns:a16="http://schemas.microsoft.com/office/drawing/2014/main" id="{E18703F4-65DE-7784-E0B1-072555D312E8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6" name="object 68">
                  <a:extLst>
                    <a:ext uri="{FF2B5EF4-FFF2-40B4-BE49-F238E27FC236}">
                      <a16:creationId xmlns:a16="http://schemas.microsoft.com/office/drawing/2014/main" id="{2F1EDF7A-D41E-EF2E-4697-D012C8E8DB70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7" name="object 69">
                  <a:extLst>
                    <a:ext uri="{FF2B5EF4-FFF2-40B4-BE49-F238E27FC236}">
                      <a16:creationId xmlns:a16="http://schemas.microsoft.com/office/drawing/2014/main" id="{8D71F656-4C2C-D7AB-0C77-9693FC607FB1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70">
                  <a:extLst>
                    <a:ext uri="{FF2B5EF4-FFF2-40B4-BE49-F238E27FC236}">
                      <a16:creationId xmlns:a16="http://schemas.microsoft.com/office/drawing/2014/main" id="{118CAB94-82AE-13FE-AED6-CD7475794188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8" name="object 71">
                <a:extLst>
                  <a:ext uri="{FF2B5EF4-FFF2-40B4-BE49-F238E27FC236}">
                    <a16:creationId xmlns:a16="http://schemas.microsoft.com/office/drawing/2014/main" id="{94590A34-4766-908B-EDA2-729BFF2EBE36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72">
                <a:extLst>
                  <a:ext uri="{FF2B5EF4-FFF2-40B4-BE49-F238E27FC236}">
                    <a16:creationId xmlns:a16="http://schemas.microsoft.com/office/drawing/2014/main" id="{D59320FD-EC7D-7912-DEF1-63F45344E71B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73">
                <a:extLst>
                  <a:ext uri="{FF2B5EF4-FFF2-40B4-BE49-F238E27FC236}">
                    <a16:creationId xmlns:a16="http://schemas.microsoft.com/office/drawing/2014/main" id="{0B64CB3F-1EE9-3624-4C66-B01299E3A2E5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74">
                <a:extLst>
                  <a:ext uri="{FF2B5EF4-FFF2-40B4-BE49-F238E27FC236}">
                    <a16:creationId xmlns:a16="http://schemas.microsoft.com/office/drawing/2014/main" id="{3C558208-A69A-4DF6-1FDA-AE2A6DF3A773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2" name="object 75">
                <a:extLst>
                  <a:ext uri="{FF2B5EF4-FFF2-40B4-BE49-F238E27FC236}">
                    <a16:creationId xmlns:a16="http://schemas.microsoft.com/office/drawing/2014/main" id="{D191CDE2-4134-6353-5BAA-933064F50364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FCA00BD-F4DE-7FA6-A7FC-8B502C420887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7265FF-8665-CD99-B131-C150394E3526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41" name="object 62">
            <a:extLst>
              <a:ext uri="{FF2B5EF4-FFF2-40B4-BE49-F238E27FC236}">
                <a16:creationId xmlns:a16="http://schemas.microsoft.com/office/drawing/2014/main" id="{2A8C3A8C-14BE-2D54-6347-5B08CBBE07C6}"/>
              </a:ext>
            </a:extLst>
          </p:cNvPr>
          <p:cNvSpPr txBox="1"/>
          <p:nvPr/>
        </p:nvSpPr>
        <p:spPr>
          <a:xfrm>
            <a:off x="5123979" y="6432459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42" name="Group 5541">
            <a:extLst>
              <a:ext uri="{FF2B5EF4-FFF2-40B4-BE49-F238E27FC236}">
                <a16:creationId xmlns:a16="http://schemas.microsoft.com/office/drawing/2014/main" id="{3739A00B-ABF6-8D3D-9177-7C4560524146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5543" name="object 76">
              <a:extLst>
                <a:ext uri="{FF2B5EF4-FFF2-40B4-BE49-F238E27FC236}">
                  <a16:creationId xmlns:a16="http://schemas.microsoft.com/office/drawing/2014/main" id="{C953AFE4-875B-9009-8E25-A2BF4BC41817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4" name="Group 5543">
              <a:extLst>
                <a:ext uri="{FF2B5EF4-FFF2-40B4-BE49-F238E27FC236}">
                  <a16:creationId xmlns:a16="http://schemas.microsoft.com/office/drawing/2014/main" id="{4BE679C3-75A4-F2A5-F568-EF0D4E988A8F}"/>
                </a:ext>
              </a:extLst>
            </p:cNvPr>
            <p:cNvGrpSpPr/>
            <p:nvPr/>
          </p:nvGrpSpPr>
          <p:grpSpPr>
            <a:xfrm>
              <a:off x="4662189" y="8090061"/>
              <a:ext cx="2478874" cy="1812481"/>
              <a:chOff x="4931618" y="8184082"/>
              <a:chExt cx="2179968" cy="1682844"/>
            </a:xfrm>
          </p:grpSpPr>
          <p:sp>
            <p:nvSpPr>
              <p:cNvPr id="5547" name="object 94">
                <a:extLst>
                  <a:ext uri="{FF2B5EF4-FFF2-40B4-BE49-F238E27FC236}">
                    <a16:creationId xmlns:a16="http://schemas.microsoft.com/office/drawing/2014/main" id="{3AC9FABC-D246-67EF-DCAF-7A529DA7D1D4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48" name="Group 5547">
                <a:extLst>
                  <a:ext uri="{FF2B5EF4-FFF2-40B4-BE49-F238E27FC236}">
                    <a16:creationId xmlns:a16="http://schemas.microsoft.com/office/drawing/2014/main" id="{D162A91B-CA9A-A06F-858C-5E115E11E865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46116"/>
                <a:chOff x="4936879" y="8220810"/>
                <a:chExt cx="2005383" cy="1520402"/>
              </a:xfrm>
            </p:grpSpPr>
            <p:sp>
              <p:nvSpPr>
                <p:cNvPr id="5549" name="object 79">
                  <a:extLst>
                    <a:ext uri="{FF2B5EF4-FFF2-40B4-BE49-F238E27FC236}">
                      <a16:creationId xmlns:a16="http://schemas.microsoft.com/office/drawing/2014/main" id="{AB0D3D5E-1AD4-EBF0-34E3-F59A29A9A643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0" name="object 80">
                  <a:extLst>
                    <a:ext uri="{FF2B5EF4-FFF2-40B4-BE49-F238E27FC236}">
                      <a16:creationId xmlns:a16="http://schemas.microsoft.com/office/drawing/2014/main" id="{A4A17AE1-8579-DC12-2459-38830DA3BB67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1" name="object 81">
                  <a:extLst>
                    <a:ext uri="{FF2B5EF4-FFF2-40B4-BE49-F238E27FC236}">
                      <a16:creationId xmlns:a16="http://schemas.microsoft.com/office/drawing/2014/main" id="{701482CD-15CA-3E39-4A35-50168D228D78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1" name="object 82">
                    <a:extLst>
                      <a:ext uri="{FF2B5EF4-FFF2-40B4-BE49-F238E27FC236}">
                        <a16:creationId xmlns:a16="http://schemas.microsoft.com/office/drawing/2014/main" id="{1359B518-1DFA-09B1-A638-008305E757EB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83">
                    <a:extLst>
                      <a:ext uri="{FF2B5EF4-FFF2-40B4-BE49-F238E27FC236}">
                        <a16:creationId xmlns:a16="http://schemas.microsoft.com/office/drawing/2014/main" id="{1360E0FD-94D5-86E5-34A3-0F322D6F2917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84">
                    <a:extLst>
                      <a:ext uri="{FF2B5EF4-FFF2-40B4-BE49-F238E27FC236}">
                        <a16:creationId xmlns:a16="http://schemas.microsoft.com/office/drawing/2014/main" id="{D61318A7-C2D7-257C-AEBE-D1E779917D3D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85">
                    <a:extLst>
                      <a:ext uri="{FF2B5EF4-FFF2-40B4-BE49-F238E27FC236}">
                        <a16:creationId xmlns:a16="http://schemas.microsoft.com/office/drawing/2014/main" id="{88C60F7D-CD8E-F790-6C88-1C86653A054A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6">
                    <a:extLst>
                      <a:ext uri="{FF2B5EF4-FFF2-40B4-BE49-F238E27FC236}">
                        <a16:creationId xmlns:a16="http://schemas.microsoft.com/office/drawing/2014/main" id="{2288EB8F-313D-1BEA-F8F6-D897BE54DB94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7">
                    <a:extLst>
                      <a:ext uri="{FF2B5EF4-FFF2-40B4-BE49-F238E27FC236}">
                        <a16:creationId xmlns:a16="http://schemas.microsoft.com/office/drawing/2014/main" id="{3ECF0A35-0393-0283-F9F3-5FC04DC93179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8">
                    <a:extLst>
                      <a:ext uri="{FF2B5EF4-FFF2-40B4-BE49-F238E27FC236}">
                        <a16:creationId xmlns:a16="http://schemas.microsoft.com/office/drawing/2014/main" id="{75F67DC3-6F96-233D-E294-4EB204331F32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2" name="object 89">
                  <a:extLst>
                    <a:ext uri="{FF2B5EF4-FFF2-40B4-BE49-F238E27FC236}">
                      <a16:creationId xmlns:a16="http://schemas.microsoft.com/office/drawing/2014/main" id="{A17C3753-7001-B5BD-4493-8F7E2569525E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3" name="object 90">
                  <a:extLst>
                    <a:ext uri="{FF2B5EF4-FFF2-40B4-BE49-F238E27FC236}">
                      <a16:creationId xmlns:a16="http://schemas.microsoft.com/office/drawing/2014/main" id="{5CF18B64-D893-5F63-39F0-376A92CE0DBB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91">
                  <a:extLst>
                    <a:ext uri="{FF2B5EF4-FFF2-40B4-BE49-F238E27FC236}">
                      <a16:creationId xmlns:a16="http://schemas.microsoft.com/office/drawing/2014/main" id="{DDE30558-B8E6-911F-AAF8-EF4E458A9738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5" name="object 92">
                  <a:extLst>
                    <a:ext uri="{FF2B5EF4-FFF2-40B4-BE49-F238E27FC236}">
                      <a16:creationId xmlns:a16="http://schemas.microsoft.com/office/drawing/2014/main" id="{C04FD442-13C1-19C8-BCD9-0299DB4B0253}"/>
                    </a:ext>
                  </a:extLst>
                </p:cNvPr>
                <p:cNvSpPr txBox="1"/>
                <p:nvPr/>
              </p:nvSpPr>
              <p:spPr>
                <a:xfrm>
                  <a:off x="4943842" y="8620324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3">
                  <a:extLst>
                    <a:ext uri="{FF2B5EF4-FFF2-40B4-BE49-F238E27FC236}">
                      <a16:creationId xmlns:a16="http://schemas.microsoft.com/office/drawing/2014/main" id="{192E1C1D-F6AF-AEB9-64A1-CFE15A27FA4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5">
                  <a:extLst>
                    <a:ext uri="{FF2B5EF4-FFF2-40B4-BE49-F238E27FC236}">
                      <a16:creationId xmlns:a16="http://schemas.microsoft.com/office/drawing/2014/main" id="{4A6BAB5D-68E8-71C8-6892-AB4986CE7B23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8" name="object 96">
                  <a:extLst>
                    <a:ext uri="{FF2B5EF4-FFF2-40B4-BE49-F238E27FC236}">
                      <a16:creationId xmlns:a16="http://schemas.microsoft.com/office/drawing/2014/main" id="{99911C69-A5B1-DD31-0769-56C2D2D46B30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5" name="object 97">
                    <a:extLst>
                      <a:ext uri="{FF2B5EF4-FFF2-40B4-BE49-F238E27FC236}">
                        <a16:creationId xmlns:a16="http://schemas.microsoft.com/office/drawing/2014/main" id="{21B0B974-5778-75EF-0203-9547F82BC098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40048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6" name="object 98">
                    <a:extLst>
                      <a:ext uri="{FF2B5EF4-FFF2-40B4-BE49-F238E27FC236}">
                        <a16:creationId xmlns:a16="http://schemas.microsoft.com/office/drawing/2014/main" id="{738A46C1-8D1A-78CA-39C2-554A5978B35B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7" name="object 99">
                    <a:extLst>
                      <a:ext uri="{FF2B5EF4-FFF2-40B4-BE49-F238E27FC236}">
                        <a16:creationId xmlns:a16="http://schemas.microsoft.com/office/drawing/2014/main" id="{68CFC887-F27E-C5B7-83BD-DBAB2928F32E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8" name="object 100">
                    <a:extLst>
                      <a:ext uri="{FF2B5EF4-FFF2-40B4-BE49-F238E27FC236}">
                        <a16:creationId xmlns:a16="http://schemas.microsoft.com/office/drawing/2014/main" id="{AB5E7D61-C291-9475-2C57-AC202346FD11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101">
                    <a:extLst>
                      <a:ext uri="{FF2B5EF4-FFF2-40B4-BE49-F238E27FC236}">
                        <a16:creationId xmlns:a16="http://schemas.microsoft.com/office/drawing/2014/main" id="{774F3B2F-9E48-3C73-F2F3-D2AF2D1C4F4D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102">
                    <a:extLst>
                      <a:ext uri="{FF2B5EF4-FFF2-40B4-BE49-F238E27FC236}">
                        <a16:creationId xmlns:a16="http://schemas.microsoft.com/office/drawing/2014/main" id="{648B203A-FA54-9BBF-5047-612B9156AFA5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3">
                    <a:extLst>
                      <a:ext uri="{FF2B5EF4-FFF2-40B4-BE49-F238E27FC236}">
                        <a16:creationId xmlns:a16="http://schemas.microsoft.com/office/drawing/2014/main" id="{03B39F75-D24A-C735-18CA-09CA14D7654D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4">
                    <a:extLst>
                      <a:ext uri="{FF2B5EF4-FFF2-40B4-BE49-F238E27FC236}">
                        <a16:creationId xmlns:a16="http://schemas.microsoft.com/office/drawing/2014/main" id="{F745EF0B-CCCA-2252-8672-457CB81508A6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5">
                    <a:extLst>
                      <a:ext uri="{FF2B5EF4-FFF2-40B4-BE49-F238E27FC236}">
                        <a16:creationId xmlns:a16="http://schemas.microsoft.com/office/drawing/2014/main" id="{DA576040-33CE-E8F2-B255-A873D87C8432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6">
                    <a:extLst>
                      <a:ext uri="{FF2B5EF4-FFF2-40B4-BE49-F238E27FC236}">
                        <a16:creationId xmlns:a16="http://schemas.microsoft.com/office/drawing/2014/main" id="{3EF1FDDB-9844-741F-77B9-36BAF3EE56DF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7">
                    <a:extLst>
                      <a:ext uri="{FF2B5EF4-FFF2-40B4-BE49-F238E27FC236}">
                        <a16:creationId xmlns:a16="http://schemas.microsoft.com/office/drawing/2014/main" id="{5ADC55D6-D9B7-6E52-E7FB-52121B286B76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8">
                    <a:extLst>
                      <a:ext uri="{FF2B5EF4-FFF2-40B4-BE49-F238E27FC236}">
                        <a16:creationId xmlns:a16="http://schemas.microsoft.com/office/drawing/2014/main" id="{0F41FBF3-C657-D5F2-AA7B-E84D0521CB50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9">
                    <a:extLst>
                      <a:ext uri="{FF2B5EF4-FFF2-40B4-BE49-F238E27FC236}">
                        <a16:creationId xmlns:a16="http://schemas.microsoft.com/office/drawing/2014/main" id="{8F452AE2-34D7-8678-4B6B-E5777DD777B6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10">
                    <a:extLst>
                      <a:ext uri="{FF2B5EF4-FFF2-40B4-BE49-F238E27FC236}">
                        <a16:creationId xmlns:a16="http://schemas.microsoft.com/office/drawing/2014/main" id="{15A68B3E-5EDA-BB9B-A409-C679A27B79BA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11">
                    <a:extLst>
                      <a:ext uri="{FF2B5EF4-FFF2-40B4-BE49-F238E27FC236}">
                        <a16:creationId xmlns:a16="http://schemas.microsoft.com/office/drawing/2014/main" id="{ECEA9E8F-D30C-8AA9-787C-C65A9DCE3130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12">
                    <a:extLst>
                      <a:ext uri="{FF2B5EF4-FFF2-40B4-BE49-F238E27FC236}">
                        <a16:creationId xmlns:a16="http://schemas.microsoft.com/office/drawing/2014/main" id="{6FD33E0B-3026-1512-A7A3-4308B86A9DBB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9" name="object 113">
                  <a:extLst>
                    <a:ext uri="{FF2B5EF4-FFF2-40B4-BE49-F238E27FC236}">
                      <a16:creationId xmlns:a16="http://schemas.microsoft.com/office/drawing/2014/main" id="{0FB4D106-60A8-2B27-7F87-FA93CAA564AC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114">
                  <a:extLst>
                    <a:ext uri="{FF2B5EF4-FFF2-40B4-BE49-F238E27FC236}">
                      <a16:creationId xmlns:a16="http://schemas.microsoft.com/office/drawing/2014/main" id="{662FE21D-8423-7F0D-C54C-C8B4CAD77D04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115">
                  <a:extLst>
                    <a:ext uri="{FF2B5EF4-FFF2-40B4-BE49-F238E27FC236}">
                      <a16:creationId xmlns:a16="http://schemas.microsoft.com/office/drawing/2014/main" id="{3E0CE14A-1D6F-EC52-B46A-8DE20416D1DC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2" name="object 116">
                  <a:extLst>
                    <a:ext uri="{FF2B5EF4-FFF2-40B4-BE49-F238E27FC236}">
                      <a16:creationId xmlns:a16="http://schemas.microsoft.com/office/drawing/2014/main" id="{969B2C9F-9C93-F3F6-EEFA-3543EC4E6B4A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7">
                  <a:extLst>
                    <a:ext uri="{FF2B5EF4-FFF2-40B4-BE49-F238E27FC236}">
                      <a16:creationId xmlns:a16="http://schemas.microsoft.com/office/drawing/2014/main" id="{CC01E20F-F214-3946-A24E-4D7E9FC9FE11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8">
                  <a:extLst>
                    <a:ext uri="{FF2B5EF4-FFF2-40B4-BE49-F238E27FC236}">
                      <a16:creationId xmlns:a16="http://schemas.microsoft.com/office/drawing/2014/main" id="{1D2E3374-3FBB-CF59-3E42-86555CC3EFBF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5" name="TextBox 5544">
              <a:extLst>
                <a:ext uri="{FF2B5EF4-FFF2-40B4-BE49-F238E27FC236}">
                  <a16:creationId xmlns:a16="http://schemas.microsoft.com/office/drawing/2014/main" id="{CF164F93-3E87-7D98-7D30-84BA9E3FB7EB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6" name="TextBox 5545">
              <a:extLst>
                <a:ext uri="{FF2B5EF4-FFF2-40B4-BE49-F238E27FC236}">
                  <a16:creationId xmlns:a16="http://schemas.microsoft.com/office/drawing/2014/main" id="{D4B644AB-281D-488E-48AB-83457F8209D8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8722F5F5-5AC5-5D00-27C6-79046CCF14BE}"/>
              </a:ext>
            </a:extLst>
          </p:cNvPr>
          <p:cNvSpPr txBox="1"/>
          <p:nvPr/>
        </p:nvSpPr>
        <p:spPr>
          <a:xfrm>
            <a:off x="2799708" y="8726933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F915C7AB-6F25-8CE7-17BB-0ECA4B8021FD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879017" y="8806345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F7D87EEA-4E98-2CCE-637B-89CA91368AAC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45817" y="8686899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C999CF45-7F48-C75C-B1AD-8AA07D84A581}"/>
              </a:ext>
            </a:extLst>
          </p:cNvPr>
          <p:cNvSpPr txBox="1"/>
          <p:nvPr/>
        </p:nvSpPr>
        <p:spPr>
          <a:xfrm>
            <a:off x="3988021" y="8686899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4020</TotalTime>
  <Words>986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MT</vt:lpstr>
      <vt:lpstr>Calibri</vt:lpstr>
      <vt:lpstr>Candara</vt:lpstr>
      <vt:lpstr>Gill Sans MT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66</cp:revision>
  <cp:lastPrinted>2023-08-05T13:06:26Z</cp:lastPrinted>
  <dcterms:created xsi:type="dcterms:W3CDTF">2023-08-04T12:38:08Z</dcterms:created>
  <dcterms:modified xsi:type="dcterms:W3CDTF">2025-05-29T09:22:36Z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