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7099300" cy="938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28" d="100"/>
          <a:sy n="128" d="100"/>
        </p:scale>
        <p:origin x="-252" y="-577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1173163"/>
            <a:ext cx="22510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4" y="4517232"/>
            <a:ext cx="5680074" cy="36947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136" r="12136"/>
          <a:stretch/>
        </p:blipFill>
        <p:spPr>
          <a:xfrm>
            <a:off x="4540250" y="61625"/>
            <a:ext cx="2579703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ABS-108GBB-M10</a:t>
            </a:r>
          </a:p>
          <a:p>
            <a:r>
              <a:rPr lang="en-US" dirty="0">
                <a:solidFill>
                  <a:schemeClr val="bg1"/>
                </a:solidFill>
              </a:rPr>
              <a:t>435W – 455W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Glass/Black Back Sheet-Black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01235" y="9271818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62270" y="9165593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C8D1198-F67A-B1EB-478F-112C87543C78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13655" y="141115"/>
            <a:ext cx="3362698" cy="9159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885793-BF14-1D4C-9063-71C7FFBBD5B8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678" y="9229176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D101084-14A0-6E62-C62F-D08D17ED3D3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011D48A-07B3-6EF3-C940-D953073C428C}"/>
              </a:ext>
            </a:extLst>
          </p:cNvPr>
          <p:cNvSpPr txBox="1"/>
          <p:nvPr/>
        </p:nvSpPr>
        <p:spPr>
          <a:xfrm>
            <a:off x="210828" y="9771415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ABS-108GBB-M10-435-455W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39035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ABS-108GBB-M10-435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325.2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22.28%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ABS-108GBB-M10-440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328.9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ABS-108GBB-M10-445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332.6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ABS-108GBB-M10-450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336.4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ABS-108GBB-M10-455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340.1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36.74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56989"/>
              </p:ext>
            </p:extLst>
          </p:nvPr>
        </p:nvGraphicFramePr>
        <p:xfrm>
          <a:off x="125079" y="3208472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08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1722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( 67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80”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21 kg / 46.30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Black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936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360586" y="5754219"/>
            <a:ext cx="1440315" cy="3094505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1722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420394" y="9054711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570738" y="9113308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5002042" y="8105606"/>
            <a:ext cx="2759525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2"/>
              <a:ext cx="2478875" cy="1812481"/>
              <a:chOff x="4931618" y="8184082"/>
              <a:chExt cx="2179969" cy="1682844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38215" y="8220810"/>
                <a:ext cx="2173372" cy="1646116"/>
                <a:chOff x="4934948" y="8220810"/>
                <a:chExt cx="2007314" cy="1520402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34948" y="8619845"/>
                  <a:ext cx="120010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8077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084" cy="1685050"/>
            <a:chOff x="4476982" y="6004130"/>
            <a:chExt cx="2619979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17" y="6004130"/>
              <a:ext cx="2474744" cy="1678160"/>
              <a:chOff x="5261612" y="7759446"/>
              <a:chExt cx="1178621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61612" y="7964449"/>
                <a:ext cx="5459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673" y="7762621"/>
                <a:ext cx="1105410" cy="693738"/>
                <a:chOff x="5331673" y="7762621"/>
                <a:chExt cx="1105410" cy="693738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3828" y="7780709"/>
                  <a:ext cx="1041890" cy="6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1673" y="833189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419554" y="5608911"/>
            <a:ext cx="1934801" cy="323981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251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45" y="2738672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111632" y="2716007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079" y="526743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125079" y="5279459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B59E-D247-AEE4-EE85-C1E8E03D7B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476437" y="103947"/>
            <a:ext cx="2993006" cy="815256"/>
          </a:xfrm>
          <a:prstGeom prst="rect">
            <a:avLst/>
          </a:prstGeom>
        </p:spPr>
      </p:pic>
      <p:sp>
        <p:nvSpPr>
          <p:cNvPr id="10" name="object 62">
            <a:extLst>
              <a:ext uri="{FF2B5EF4-FFF2-40B4-BE49-F238E27FC236}">
                <a16:creationId xmlns:a16="http://schemas.microsoft.com/office/drawing/2014/main" id="{EC0DBC22-E169-CA56-FD18-852699835F41}"/>
              </a:ext>
            </a:extLst>
          </p:cNvPr>
          <p:cNvSpPr txBox="1"/>
          <p:nvPr/>
        </p:nvSpPr>
        <p:spPr>
          <a:xfrm>
            <a:off x="5135020" y="6451612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7386">
            <a:extLst>
              <a:ext uri="{FF2B5EF4-FFF2-40B4-BE49-F238E27FC236}">
                <a16:creationId xmlns:a16="http://schemas.microsoft.com/office/drawing/2014/main" id="{7E812AE0-D301-90BE-4001-9194D455B6E4}"/>
              </a:ext>
            </a:extLst>
          </p:cNvPr>
          <p:cNvSpPr txBox="1"/>
          <p:nvPr/>
        </p:nvSpPr>
        <p:spPr>
          <a:xfrm>
            <a:off x="2479741" y="9125640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9C39CF-773D-D13F-3FD6-3F2994938E3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59050" y="9205052"/>
            <a:ext cx="762000" cy="675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197A9-2E12-D9B1-924F-F5AF75E0C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25850" y="9085606"/>
            <a:ext cx="918025" cy="794491"/>
          </a:xfrm>
          <a:prstGeom prst="rect">
            <a:avLst/>
          </a:prstGeom>
        </p:spPr>
      </p:pic>
      <p:sp>
        <p:nvSpPr>
          <p:cNvPr id="14" name="object 7386">
            <a:extLst>
              <a:ext uri="{FF2B5EF4-FFF2-40B4-BE49-F238E27FC236}">
                <a16:creationId xmlns:a16="http://schemas.microsoft.com/office/drawing/2014/main" id="{0A375191-B76E-2DB0-5403-18965F62C92C}"/>
              </a:ext>
            </a:extLst>
          </p:cNvPr>
          <p:cNvSpPr txBox="1"/>
          <p:nvPr/>
        </p:nvSpPr>
        <p:spPr>
          <a:xfrm>
            <a:off x="3668054" y="9085606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4043</TotalTime>
  <Words>981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57</cp:revision>
  <cp:lastPrinted>2023-08-05T13:06:26Z</cp:lastPrinted>
  <dcterms:created xsi:type="dcterms:W3CDTF">2023-08-04T12:38:08Z</dcterms:created>
  <dcterms:modified xsi:type="dcterms:W3CDTF">2025-05-29T08:50:17Z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