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08" d="100"/>
          <a:sy n="108" d="100"/>
        </p:scale>
        <p:origin x="256" y="-142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web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ABS-132GBB-G12R</a:t>
            </a:r>
          </a:p>
          <a:p>
            <a:r>
              <a:rPr lang="en-US" dirty="0">
                <a:solidFill>
                  <a:schemeClr val="bg1"/>
                </a:solidFill>
              </a:rPr>
              <a:t>610W – 630W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Glass/Black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61903" y="9295488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8091" y="9181658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630W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30C099-A6AE-626E-B67F-B1FB129766F0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41D654-F835-E745-84D6-29D14C8F16E5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04AAA2-5041-D04E-87BA-123EC8A2F5BD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7DF673-626A-14B9-9F01-25410579712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36" r="12136"/>
          <a:stretch/>
        </p:blipFill>
        <p:spPr>
          <a:xfrm>
            <a:off x="4698552" y="59925"/>
            <a:ext cx="2255218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" name="Picture 5241">
            <a:extLst>
              <a:ext uri="{FF2B5EF4-FFF2-40B4-BE49-F238E27FC236}">
                <a16:creationId xmlns:a16="http://schemas.microsoft.com/office/drawing/2014/main" id="{879651B4-AE5E-6DAA-A2D6-5295C8B4AE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91408" y="9020408"/>
            <a:ext cx="918025" cy="794491"/>
          </a:xfrm>
          <a:prstGeom prst="rect">
            <a:avLst/>
          </a:prstGeom>
        </p:spPr>
      </p:pic>
      <p:sp>
        <p:nvSpPr>
          <p:cNvPr id="4971" name="object 7386">
            <a:extLst>
              <a:ext uri="{FF2B5EF4-FFF2-40B4-BE49-F238E27FC236}">
                <a16:creationId xmlns:a16="http://schemas.microsoft.com/office/drawing/2014/main" id="{56ADFC7C-6245-F41A-AFE0-1EC30B5A45BC}"/>
              </a:ext>
            </a:extLst>
          </p:cNvPr>
          <p:cNvSpPr txBox="1"/>
          <p:nvPr/>
        </p:nvSpPr>
        <p:spPr>
          <a:xfrm>
            <a:off x="3670717" y="9028742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9DB36B-5CE8-84C0-E59C-C034F14D9B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12779" y="9107826"/>
            <a:ext cx="762000" cy="675045"/>
          </a:xfrm>
          <a:prstGeom prst="rect">
            <a:avLst/>
          </a:prstGeom>
        </p:spPr>
      </p:pic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ABS-132GBB-G12R-610-630W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49150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82205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ABS-132GBB-G12R-610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456.0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44.27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37.88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ABS-132GBB-G12R-615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459.7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ABS-132GBB-G12R-620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463.4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22.93%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ABS-132GBB-G12R-625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467.2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ABS-132GBB-G12R-630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470.9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1281"/>
              </p:ext>
            </p:extLst>
          </p:nvPr>
        </p:nvGraphicFramePr>
        <p:xfrm>
          <a:off x="119238" y="3169179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 x 105 mm G12R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2384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134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( 93.85”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44.64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29 kg / 63.94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7093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Black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581593" y="6065819"/>
            <a:ext cx="1186400" cy="2473306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978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2384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560291" y="9069134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618251" y="9085977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1"/>
              <a:ext cx="2478875" cy="1806120"/>
              <a:chOff x="4931618" y="8184082"/>
              <a:chExt cx="2179969" cy="1676938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38712" y="8220811"/>
                <a:ext cx="2172875" cy="1640209"/>
                <a:chOff x="4935407" y="8220810"/>
                <a:chExt cx="2006855" cy="1514946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35407" y="8617794"/>
                  <a:ext cx="159143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20707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1588" y="8069979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70728" y="7957713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8015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0169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245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105245" y="274962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229" y="5364730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87353" y="5363427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sp>
        <p:nvSpPr>
          <p:cNvPr id="12" name="object 7386">
            <a:extLst>
              <a:ext uri="{FF2B5EF4-FFF2-40B4-BE49-F238E27FC236}">
                <a16:creationId xmlns:a16="http://schemas.microsoft.com/office/drawing/2014/main" id="{77601890-2E36-2409-2BCB-242D35AFC8C8}"/>
              </a:ext>
            </a:extLst>
          </p:cNvPr>
          <p:cNvSpPr txBox="1"/>
          <p:nvPr/>
        </p:nvSpPr>
        <p:spPr>
          <a:xfrm>
            <a:off x="2533471" y="9063816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254250" y="5909823"/>
            <a:ext cx="1663357" cy="263112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79686" y="8337286"/>
                <a:ext cx="97957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4307</TotalTime>
  <Words>977</Words>
  <Application>Microsoft Office PowerPoint</Application>
  <PresentationFormat>Custom</PresentationFormat>
  <Paragraphs>272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134</cp:revision>
  <cp:lastPrinted>2023-08-05T13:06:26Z</cp:lastPrinted>
  <dcterms:created xsi:type="dcterms:W3CDTF">2023-08-04T12:38:08Z</dcterms:created>
  <dcterms:modified xsi:type="dcterms:W3CDTF">2025-05-29T08:06:43Z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