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4" d="100"/>
          <a:sy n="94" d="100"/>
        </p:scale>
        <p:origin x="596" y="-346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webp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36" r="12136"/>
          <a:stretch/>
        </p:blipFill>
        <p:spPr>
          <a:xfrm>
            <a:off x="4540250" y="61625"/>
            <a:ext cx="2430626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ABS-132GBB-M10</a:t>
            </a:r>
          </a:p>
          <a:p>
            <a:r>
              <a:rPr lang="en-US" dirty="0">
                <a:solidFill>
                  <a:schemeClr val="bg1"/>
                </a:solidFill>
              </a:rPr>
              <a:t>535W – 555W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Glass/Black Back Sheet-Black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23.43%.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19026" y="9302633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3911" y="9191512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4285C6-BB0B-911F-EDCB-80267D9A2369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60" y="9246745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511646-4B21-B383-741F-C1DA0F6C405F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0F85866-E9BF-D8B6-7814-3FF954228BEE}"/>
              </a:ext>
            </a:extLst>
          </p:cNvPr>
          <p:cNvSpPr txBox="1"/>
          <p:nvPr/>
        </p:nvSpPr>
        <p:spPr>
          <a:xfrm>
            <a:off x="210828" y="9771415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ABS-132GBB-M10-535-555W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90875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ABS-132GBB-M10-535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399.9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ABS-132GBB-M10-540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403.6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ABS-132GBB-M10-545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407.4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ABS-132GBB-M10-550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411.1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23.22%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ABS-132GBB-M10-555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414.9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44.90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23.43%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30394"/>
              </p:ext>
            </p:extLst>
          </p:nvPr>
        </p:nvGraphicFramePr>
        <p:xfrm>
          <a:off x="113655" y="3129105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2089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( 82.24”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25 kg / 55.11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Black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792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22350" y="5618867"/>
            <a:ext cx="1650899" cy="3229858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2089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86940" y="8983072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686836" y="9033579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5002042" y="8096956"/>
            <a:ext cx="2759525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0"/>
              <a:ext cx="2478874" cy="1800000"/>
              <a:chOff x="4931618" y="8184082"/>
              <a:chExt cx="2179968" cy="1671256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34528"/>
                <a:chOff x="4936879" y="8220810"/>
                <a:chExt cx="2005383" cy="1509699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38492" y="8613898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70729" y="7948185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318360" y="5474158"/>
            <a:ext cx="2145690" cy="3298367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00829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45" y="26964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99666" y="267441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5197159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5832" y="5185115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sp>
        <p:nvSpPr>
          <p:cNvPr id="10" name="object 62">
            <a:extLst>
              <a:ext uri="{FF2B5EF4-FFF2-40B4-BE49-F238E27FC236}">
                <a16:creationId xmlns:a16="http://schemas.microsoft.com/office/drawing/2014/main" id="{DB39E0FA-BC8E-ACD7-6319-F0B651DF2F4A}"/>
              </a:ext>
            </a:extLst>
          </p:cNvPr>
          <p:cNvSpPr txBox="1"/>
          <p:nvPr/>
        </p:nvSpPr>
        <p:spPr>
          <a:xfrm>
            <a:off x="5143029" y="6409831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7386">
            <a:extLst>
              <a:ext uri="{FF2B5EF4-FFF2-40B4-BE49-F238E27FC236}">
                <a16:creationId xmlns:a16="http://schemas.microsoft.com/office/drawing/2014/main" id="{42F79C72-6609-EE60-8AE5-13912C6E7F8F}"/>
              </a:ext>
            </a:extLst>
          </p:cNvPr>
          <p:cNvSpPr txBox="1"/>
          <p:nvPr/>
        </p:nvSpPr>
        <p:spPr>
          <a:xfrm>
            <a:off x="2762300" y="8985480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58B502-57F4-6265-2100-62F5B1C844B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41609" y="9064892"/>
            <a:ext cx="762000" cy="675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5E649A-373B-BB1A-BAEB-B706DFD8F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08409" y="8945446"/>
            <a:ext cx="918025" cy="794491"/>
          </a:xfrm>
          <a:prstGeom prst="rect">
            <a:avLst/>
          </a:prstGeom>
        </p:spPr>
      </p:pic>
      <p:sp>
        <p:nvSpPr>
          <p:cNvPr id="14" name="object 7386">
            <a:extLst>
              <a:ext uri="{FF2B5EF4-FFF2-40B4-BE49-F238E27FC236}">
                <a16:creationId xmlns:a16="http://schemas.microsoft.com/office/drawing/2014/main" id="{93C36B0F-28B4-60E0-6BC1-8CB2946914C5}"/>
              </a:ext>
            </a:extLst>
          </p:cNvPr>
          <p:cNvSpPr txBox="1"/>
          <p:nvPr/>
        </p:nvSpPr>
        <p:spPr>
          <a:xfrm>
            <a:off x="3950613" y="8945446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4147</TotalTime>
  <Words>979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89</cp:revision>
  <cp:lastPrinted>2023-08-05T13:06:26Z</cp:lastPrinted>
  <dcterms:created xsi:type="dcterms:W3CDTF">2023-08-04T12:38:08Z</dcterms:created>
  <dcterms:modified xsi:type="dcterms:W3CDTF">2025-05-29T08:54:04Z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