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9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8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8848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5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38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9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4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3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2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96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11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C103C-BF6B-4549-BD12-E73B34364CA1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lyeros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4DF-F923-46D5-A820-464937C8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Website, Climate Data, and Real Time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9FED-2853-41B5-B02C-EC683EDB5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31 Oct 2019</a:t>
            </a:r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93" y="2292696"/>
            <a:ext cx="5149174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460" y="2306983"/>
            <a:ext cx="5149174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4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3CE544-8511-4734-A6B6-677F5327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Dailyerosion.org/map/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1F19EA-CBAD-4B4E-B473-76140E50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427646" cy="3767899"/>
          </a:xfrm>
        </p:spPr>
        <p:txBody>
          <a:bodyPr/>
          <a:lstStyle/>
          <a:p>
            <a:r>
              <a:rPr lang="en-US" dirty="0" err="1"/>
              <a:t>Openlayers</a:t>
            </a:r>
            <a:r>
              <a:rPr lang="en-US" dirty="0"/>
              <a:t> based </a:t>
            </a:r>
            <a:r>
              <a:rPr lang="en-US" dirty="0" err="1"/>
              <a:t>slippy</a:t>
            </a:r>
            <a:r>
              <a:rPr lang="en-US" dirty="0"/>
              <a:t> map</a:t>
            </a:r>
          </a:p>
          <a:p>
            <a:r>
              <a:rPr lang="en-US" dirty="0" err="1"/>
              <a:t>GeoJSON</a:t>
            </a:r>
            <a:r>
              <a:rPr lang="en-US" dirty="0"/>
              <a:t> provided HUC12 data via web service</a:t>
            </a:r>
          </a:p>
          <a:p>
            <a:r>
              <a:rPr lang="en-US" dirty="0"/>
              <a:t>On-the-fly aggregation in time</a:t>
            </a:r>
          </a:p>
          <a:p>
            <a:r>
              <a:rPr lang="en-US" dirty="0"/>
              <a:t>Version 2 of map will be using </a:t>
            </a:r>
            <a:r>
              <a:rPr lang="en-US" dirty="0" err="1"/>
              <a:t>mapbox-gl</a:t>
            </a:r>
            <a:r>
              <a:rPr lang="en-US" dirty="0"/>
              <a:t> and have new UI layout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C51553E7-E282-4684-AF47-36B9F63B4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66" y="2140084"/>
            <a:ext cx="6845492" cy="4554719"/>
          </a:xfrm>
        </p:spPr>
      </p:pic>
    </p:spTree>
    <p:extLst>
      <p:ext uri="{BB962C8B-B14F-4D97-AF65-F5344CB8AC3E}">
        <p14:creationId xmlns:p14="http://schemas.microsoft.com/office/powerpoint/2010/main" val="23068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2F4-32B8-49CA-906B-AC312D86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5371-3EE3-4457-A7F9-84191E6E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483,637 hillslopes</a:t>
            </a:r>
          </a:p>
          <a:p>
            <a:r>
              <a:rPr lang="en-US" dirty="0"/>
              <a:t>4,299 HUC12s covered</a:t>
            </a:r>
          </a:p>
          <a:p>
            <a:r>
              <a:rPr lang="en-US" dirty="0"/>
              <a:t>257,075 climate files</a:t>
            </a:r>
          </a:p>
          <a:p>
            <a:pPr lvl="1"/>
            <a:r>
              <a:rPr lang="en-US" dirty="0"/>
              <a:t>Climate files are provided on a 0.01 x 0.01 degree analysis grid, so some spatially close hillslopes share a single climate file</a:t>
            </a:r>
          </a:p>
          <a:p>
            <a:r>
              <a:rPr lang="en-US" dirty="0"/>
              <a:t>Presently producing yesterday’s estimates at ~4:30 AM each morning</a:t>
            </a:r>
          </a:p>
        </p:txBody>
      </p:sp>
    </p:spTree>
    <p:extLst>
      <p:ext uri="{BB962C8B-B14F-4D97-AF65-F5344CB8AC3E}">
        <p14:creationId xmlns:p14="http://schemas.microsoft.com/office/powerpoint/2010/main" val="342238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96F3-6855-4637-9CED-D6A2DE62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F600-613B-4062-92CA-B0A9A8EF5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RAID1 2TB SATAIII SSD provides small flat file storage</a:t>
            </a:r>
          </a:p>
          <a:p>
            <a:r>
              <a:rPr lang="en-US" dirty="0"/>
              <a:t>RAID10 900GB 12Gb/s SAS SSD provides PostgreSQL 12 database</a:t>
            </a:r>
          </a:p>
          <a:p>
            <a:r>
              <a:rPr lang="en-US" dirty="0"/>
              <a:t>Compute cluster</a:t>
            </a:r>
          </a:p>
          <a:p>
            <a:pPr lvl="1"/>
            <a:r>
              <a:rPr lang="en-US" dirty="0"/>
              <a:t>(1) Dell PowerEdge R820 (4 processor Xeon) does much of the heavy lifting</a:t>
            </a:r>
          </a:p>
          <a:p>
            <a:pPr lvl="1"/>
            <a:r>
              <a:rPr lang="en-US" dirty="0"/>
              <a:t>(10) Dell PowerEdge R410 (2 proc Xeon) help with WEPP run</a:t>
            </a:r>
          </a:p>
          <a:p>
            <a:pPr lvl="1"/>
            <a:r>
              <a:rPr lang="en-US" dirty="0"/>
              <a:t>(1) Dell PowerEdge R420 (2 proc Xeon) help with WEPP runs</a:t>
            </a:r>
          </a:p>
          <a:p>
            <a:r>
              <a:rPr lang="en-US" dirty="0"/>
              <a:t>Climate file processing is chunked into 2x2 degree tiles</a:t>
            </a:r>
          </a:p>
          <a:p>
            <a:r>
              <a:rPr lang="en-US" dirty="0"/>
              <a:t>WEPP jobs are distributed via RabbitMQ to ~60 workers</a:t>
            </a:r>
          </a:p>
        </p:txBody>
      </p:sp>
    </p:spTree>
    <p:extLst>
      <p:ext uri="{BB962C8B-B14F-4D97-AF65-F5344CB8AC3E}">
        <p14:creationId xmlns:p14="http://schemas.microsoft.com/office/powerpoint/2010/main" val="266354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1A9-EABD-44ED-B835-E3C11A8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C231-402C-4902-871D-4A7F9682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a Python 3 stack</a:t>
            </a:r>
          </a:p>
          <a:p>
            <a:r>
              <a:rPr lang="en-US" dirty="0" err="1"/>
              <a:t>Github</a:t>
            </a:r>
            <a:r>
              <a:rPr lang="en-US" dirty="0"/>
              <a:t> code projects </a:t>
            </a:r>
            <a:r>
              <a:rPr lang="en-US" dirty="0">
                <a:hlinkClick r:id="rId2"/>
              </a:rPr>
              <a:t>https://github.com/dailyerosion</a:t>
            </a:r>
            <a:endParaRPr lang="en-US" dirty="0"/>
          </a:p>
          <a:p>
            <a:pPr lvl="1"/>
            <a:r>
              <a:rPr lang="en-US" dirty="0"/>
              <a:t>“dep” -&gt; real time execution, WEPP mods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depmap</a:t>
            </a:r>
            <a:r>
              <a:rPr lang="en-US" dirty="0"/>
              <a:t>” -&gt; website map application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depbackend</a:t>
            </a:r>
            <a:r>
              <a:rPr lang="en-US" dirty="0"/>
              <a:t>” -&gt; API services for the map and others</a:t>
            </a:r>
          </a:p>
        </p:txBody>
      </p:sp>
    </p:spTree>
    <p:extLst>
      <p:ext uri="{BB962C8B-B14F-4D97-AF65-F5344CB8AC3E}">
        <p14:creationId xmlns:p14="http://schemas.microsoft.com/office/powerpoint/2010/main" val="60350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1E9B-F91A-4CB2-AC7A-F484D70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Processing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D87EC4-F5CF-4F9F-926C-04B0765FC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8762"/>
              </p:ext>
            </p:extLst>
          </p:nvPr>
        </p:nvGraphicFramePr>
        <p:xfrm>
          <a:off x="681038" y="2336800"/>
          <a:ext cx="96139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281442422"/>
                    </a:ext>
                  </a:extLst>
                </a:gridCol>
                <a:gridCol w="7937500">
                  <a:extLst>
                    <a:ext uri="{9D8B030D-6E8A-4147-A177-3AD203B41FA5}">
                      <a16:colId xmlns:a16="http://schemas.microsoft.com/office/drawing/2014/main" val="225922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8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12:53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Wake up and edit climate files (~35 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~1:30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Proctor script enqueues hillslope tasks into RabbitMQ and runs made (~2.5 hours, ~ 60 WEPP runs per second).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~4:00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Post-process the WEPP output files into the database (~30 minutes)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8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Spam twitter with post including summary image of results, wait for @</a:t>
                      </a:r>
                      <a:r>
                        <a:rPr lang="en-US" sz="2000" dirty="0" err="1"/>
                        <a:t>realDonaldTrump</a:t>
                      </a:r>
                      <a:r>
                        <a:rPr lang="en-US" sz="2000" dirty="0"/>
                        <a:t> to retweet the post. 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5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Daryl awakens to see what fun failure may have happened with the above.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2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34D-DF0F-470F-A236-3F0916E0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File Generation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C0323-3CB0-42F7-AA68-892186EB0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6501"/>
              </p:ext>
            </p:extLst>
          </p:nvPr>
        </p:nvGraphicFramePr>
        <p:xfrm>
          <a:off x="680282" y="3551238"/>
          <a:ext cx="96139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812">
                  <a:extLst>
                    <a:ext uri="{9D8B030D-6E8A-4147-A177-3AD203B41FA5}">
                      <a16:colId xmlns:a16="http://schemas.microsoft.com/office/drawing/2014/main" val="3129880182"/>
                    </a:ext>
                  </a:extLst>
                </a:gridCol>
                <a:gridCol w="5780088">
                  <a:extLst>
                    <a:ext uri="{9D8B030D-6E8A-4147-A177-3AD203B41FA5}">
                      <a16:colId xmlns:a16="http://schemas.microsoft.com/office/drawing/2014/main" val="2425725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Max/Min Air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deg grid analysis of airport weather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grid, IEM computed average of airport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Wind Speed and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 of airport stations, vector averaged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Solar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sampled analysis of hourly 3km HRRR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grid of MRMS, Stage IV, NEXRAD Mosaics, and PRISM oh my. 2 minutes resolution in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3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F5927-F35C-46D4-BF2D-890295ADD49A}"/>
              </a:ext>
            </a:extLst>
          </p:cNvPr>
          <p:cNvSpPr txBox="1"/>
          <p:nvPr/>
        </p:nvSpPr>
        <p:spPr>
          <a:xfrm>
            <a:off x="1285875" y="2369536"/>
            <a:ext cx="819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every 0.01 x 0.01 degrees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for where we have hillslopes to model.</a:t>
            </a:r>
          </a:p>
          <a:p>
            <a:r>
              <a:rPr lang="en-US" dirty="0"/>
              <a:t>File every 0.25 x 0.25 degrees for land points “East of the Rockies, Hello.”</a:t>
            </a:r>
          </a:p>
          <a:p>
            <a:r>
              <a:rPr lang="en-US" dirty="0"/>
              <a:t>	for future domain expansion.</a:t>
            </a:r>
          </a:p>
        </p:txBody>
      </p:sp>
    </p:spTree>
    <p:extLst>
      <p:ext uri="{BB962C8B-B14F-4D97-AF65-F5344CB8AC3E}">
        <p14:creationId xmlns:p14="http://schemas.microsoft.com/office/powerpoint/2010/main" val="197997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A6C-2E3B-4122-8750-59CA8F8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Acronym Soup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66A0D1-499E-4898-84AE-E74C6A869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85042"/>
              </p:ext>
            </p:extLst>
          </p:nvPr>
        </p:nvGraphicFramePr>
        <p:xfrm>
          <a:off x="681038" y="2336800"/>
          <a:ext cx="9613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5087">
                  <a:extLst>
                    <a:ext uri="{9D8B030D-6E8A-4147-A177-3AD203B41FA5}">
                      <a16:colId xmlns:a16="http://schemas.microsoft.com/office/drawing/2014/main" val="3015676837"/>
                    </a:ext>
                  </a:extLst>
                </a:gridCol>
                <a:gridCol w="2201863">
                  <a:extLst>
                    <a:ext uri="{9D8B030D-6E8A-4147-A177-3AD203B41FA5}">
                      <a16:colId xmlns:a16="http://schemas.microsoft.com/office/drawing/2014/main" val="2725301998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2934617898"/>
                    </a:ext>
                  </a:extLst>
                </a:gridCol>
                <a:gridCol w="2403475">
                  <a:extLst>
                    <a:ext uri="{9D8B030D-6E8A-4147-A177-3AD203B41FA5}">
                      <a16:colId xmlns:a16="http://schemas.microsoft.com/office/drawing/2014/main" val="123227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RADAR-Only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9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IEM NEXRAD </a:t>
                      </a:r>
                      <a:r>
                        <a:rPr lang="en-US" dirty="0" err="1"/>
                        <a:t>Mosiac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3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</a:t>
                      </a:r>
                      <a:r>
                        <a:rPr lang="en-US" dirty="0" err="1"/>
                        <a:t>Guage-Corr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+ 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2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Hour 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35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“daily”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UTC – 12 UTC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56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 AM – 7 AM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93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E7D-B554-494C-BF57-287C68546DC6}"/>
              </a:ext>
            </a:extLst>
          </p:cNvPr>
          <p:cNvSpPr txBox="1"/>
          <p:nvPr/>
        </p:nvSpPr>
        <p:spPr>
          <a:xfrm>
            <a:off x="650671" y="5250648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Disparate data requires desperate measures!</a:t>
            </a:r>
          </a:p>
        </p:txBody>
      </p:sp>
    </p:spTree>
    <p:extLst>
      <p:ext uri="{BB962C8B-B14F-4D97-AF65-F5344CB8AC3E}">
        <p14:creationId xmlns:p14="http://schemas.microsoft.com/office/powerpoint/2010/main" val="200917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E891-EFCE-4462-AA39-402090DF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 foot summary of precipitation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036-5F90-4085-81BF-A088E9DE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MRMS “RADAR –Only” and NEXRAD Mosaic are providing the “wave form” of precipitation intensity over a given hour.</a:t>
            </a:r>
          </a:p>
          <a:p>
            <a:r>
              <a:rPr lang="en-US" dirty="0"/>
              <a:t>Whatever presently available 24 hour </a:t>
            </a:r>
            <a:r>
              <a:rPr lang="en-US" dirty="0" err="1"/>
              <a:t>precip</a:t>
            </a:r>
            <a:r>
              <a:rPr lang="en-US" dirty="0"/>
              <a:t> totals (Stage IV / PRISM) are used to bias correct the hourly totals.</a:t>
            </a:r>
          </a:p>
          <a:p>
            <a:r>
              <a:rPr lang="en-US" dirty="0"/>
              <a:t>Whatever presently available higher quality control hourly totals bias correct the sub-hourly intensities.</a:t>
            </a:r>
          </a:p>
          <a:p>
            <a:r>
              <a:rPr lang="en-US" dirty="0"/>
              <a:t>Reprocessing occurs days later once more data is available for usage.</a:t>
            </a:r>
          </a:p>
        </p:txBody>
      </p:sp>
    </p:spTree>
    <p:extLst>
      <p:ext uri="{BB962C8B-B14F-4D97-AF65-F5344CB8AC3E}">
        <p14:creationId xmlns:p14="http://schemas.microsoft.com/office/powerpoint/2010/main" val="307275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3" y="2292696"/>
            <a:ext cx="5149175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60" y="2306983"/>
            <a:ext cx="5149175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71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73</TotalTime>
  <Words>610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Website, Climate Data, and Real Time Processing</vt:lpstr>
      <vt:lpstr>Breadth of Processing</vt:lpstr>
      <vt:lpstr>Computing Hardware</vt:lpstr>
      <vt:lpstr>Computing Software</vt:lpstr>
      <vt:lpstr>Daily Processing Timeline</vt:lpstr>
      <vt:lpstr>Climate File Generation</vt:lpstr>
      <vt:lpstr>Precipitation Acronym Soup</vt:lpstr>
      <vt:lpstr>10,000 foot summary of precipitation</vt:lpstr>
      <vt:lpstr>Enough Text, more Pictures Please</vt:lpstr>
      <vt:lpstr>Enough Text, more Pictures Please</vt:lpstr>
      <vt:lpstr>Dailyerosion.org/map/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Daryl Herzmann</cp:lastModifiedBy>
  <cp:revision>10</cp:revision>
  <dcterms:created xsi:type="dcterms:W3CDTF">2019-10-29T14:49:53Z</dcterms:created>
  <dcterms:modified xsi:type="dcterms:W3CDTF">2019-10-29T16:03:08Z</dcterms:modified>
</cp:coreProperties>
</file>