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2" r:id="rId9"/>
    <p:sldId id="265" r:id="rId10"/>
    <p:sldId id="266" r:id="rId11"/>
    <p:sldId id="261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4DF6E-5B1A-4736-B93E-2676AE474AF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C872E-11B9-4FE2-B692-7712181AC1D6}">
      <dgm:prSet phldrT="[Text]"/>
      <dgm:spPr/>
      <dgm:t>
        <a:bodyPr/>
        <a:lstStyle/>
        <a:p>
          <a:r>
            <a:rPr lang="en-US" dirty="0" smtClean="0"/>
            <a:t>LDM Receives Fort Worth Forecast Discussion (AFD)</a:t>
          </a:r>
          <a:endParaRPr lang="en-US" dirty="0"/>
        </a:p>
      </dgm:t>
    </dgm:pt>
    <dgm:pt modelId="{E916D929-26B3-4C7A-9021-6B5FB7EE1C97}" type="parTrans" cxnId="{F517CBDA-B27F-46D2-BE9F-66E02D343AC2}">
      <dgm:prSet/>
      <dgm:spPr/>
      <dgm:t>
        <a:bodyPr/>
        <a:lstStyle/>
        <a:p>
          <a:endParaRPr lang="en-US"/>
        </a:p>
      </dgm:t>
    </dgm:pt>
    <dgm:pt modelId="{0297F20E-C1AC-4881-B397-AB08DCFB3B68}" type="sibTrans" cxnId="{F517CBDA-B27F-46D2-BE9F-66E02D343AC2}">
      <dgm:prSet/>
      <dgm:spPr/>
      <dgm:t>
        <a:bodyPr/>
        <a:lstStyle/>
        <a:p>
          <a:endParaRPr lang="en-US"/>
        </a:p>
      </dgm:t>
    </dgm:pt>
    <dgm:pt modelId="{7DBE7657-7393-47E8-BD7F-C10B80D0E210}">
      <dgm:prSet phldrT="[Text]"/>
      <dgm:spPr/>
      <dgm:t>
        <a:bodyPr/>
        <a:lstStyle/>
        <a:p>
          <a:r>
            <a:rPr lang="en-US" dirty="0" err="1" smtClean="0"/>
            <a:t>NWSBot’s</a:t>
          </a:r>
          <a:r>
            <a:rPr lang="en-US" dirty="0" smtClean="0"/>
            <a:t> Generic Product </a:t>
          </a:r>
          <a:r>
            <a:rPr lang="en-US" dirty="0" err="1" smtClean="0"/>
            <a:t>ingestor</a:t>
          </a:r>
          <a:r>
            <a:rPr lang="en-US" dirty="0" smtClean="0"/>
            <a:t> decodes the product, formats a message to </a:t>
          </a:r>
          <a:r>
            <a:rPr lang="en-US" dirty="0" err="1" smtClean="0"/>
            <a:t>nwsbot</a:t>
          </a:r>
          <a:r>
            <a:rPr lang="en-US" dirty="0" smtClean="0"/>
            <a:t>, and assigns it to channels.</a:t>
          </a:r>
          <a:endParaRPr lang="en-US" dirty="0"/>
        </a:p>
      </dgm:t>
    </dgm:pt>
    <dgm:pt modelId="{12270F1B-4F6D-49C5-8D63-B350450F4CF1}" type="parTrans" cxnId="{073AD7A6-576C-4C02-9B0F-5F92F0D28D71}">
      <dgm:prSet/>
      <dgm:spPr/>
      <dgm:t>
        <a:bodyPr/>
        <a:lstStyle/>
        <a:p>
          <a:endParaRPr lang="en-US"/>
        </a:p>
      </dgm:t>
    </dgm:pt>
    <dgm:pt modelId="{EDC3F6D9-FB2A-4881-8525-931D7F1384DA}" type="sibTrans" cxnId="{073AD7A6-576C-4C02-9B0F-5F92F0D28D71}">
      <dgm:prSet/>
      <dgm:spPr/>
      <dgm:t>
        <a:bodyPr/>
        <a:lstStyle/>
        <a:p>
          <a:endParaRPr lang="en-US"/>
        </a:p>
      </dgm:t>
    </dgm:pt>
    <dgm:pt modelId="{01EC6EFD-6E57-4DB7-8A3D-500E7EABDBC5}">
      <dgm:prSet phldrT="[Text]"/>
      <dgm:spPr/>
      <dgm:t>
        <a:bodyPr/>
        <a:lstStyle/>
        <a:p>
          <a:r>
            <a:rPr lang="en-US" dirty="0" smtClean="0"/>
            <a:t>XMPP Message sent to </a:t>
          </a:r>
          <a:r>
            <a:rPr lang="en-US" dirty="0" err="1" smtClean="0"/>
            <a:t>openfire</a:t>
          </a:r>
          <a:r>
            <a:rPr lang="en-US" dirty="0" smtClean="0"/>
            <a:t>, which relays it to the </a:t>
          </a:r>
          <a:r>
            <a:rPr lang="en-US" dirty="0" err="1" smtClean="0"/>
            <a:t>NWSBot</a:t>
          </a:r>
          <a:r>
            <a:rPr lang="en-US" dirty="0" smtClean="0"/>
            <a:t> Router.</a:t>
          </a:r>
          <a:endParaRPr lang="en-US" dirty="0"/>
        </a:p>
      </dgm:t>
    </dgm:pt>
    <dgm:pt modelId="{D898546A-7B6C-4453-A73D-0DA7F892EE7D}" type="parTrans" cxnId="{DAC64C15-FB6A-464A-8034-D3627B62F8E9}">
      <dgm:prSet/>
      <dgm:spPr/>
      <dgm:t>
        <a:bodyPr/>
        <a:lstStyle/>
        <a:p>
          <a:endParaRPr lang="en-US"/>
        </a:p>
      </dgm:t>
    </dgm:pt>
    <dgm:pt modelId="{3E07EB4F-D28C-4C1F-BCD7-93D9147F9D92}" type="sibTrans" cxnId="{DAC64C15-FB6A-464A-8034-D3627B62F8E9}">
      <dgm:prSet/>
      <dgm:spPr/>
      <dgm:t>
        <a:bodyPr/>
        <a:lstStyle/>
        <a:p>
          <a:endParaRPr lang="en-US"/>
        </a:p>
      </dgm:t>
    </dgm:pt>
    <dgm:pt modelId="{D474BC85-8ED8-43EC-A57F-382111FE8F5C}">
      <dgm:prSet phldrT="[Text]"/>
      <dgm:spPr/>
      <dgm:t>
        <a:bodyPr/>
        <a:lstStyle/>
        <a:p>
          <a:r>
            <a:rPr lang="en-US" dirty="0" err="1" smtClean="0"/>
            <a:t>NWSBot</a:t>
          </a:r>
          <a:r>
            <a:rPr lang="en-US" dirty="0" smtClean="0"/>
            <a:t> router reads the channels and routes message to subscribed listeners.</a:t>
          </a:r>
          <a:endParaRPr lang="en-US" dirty="0"/>
        </a:p>
      </dgm:t>
    </dgm:pt>
    <dgm:pt modelId="{F5ED054A-1EBD-468B-A958-D49B79AC2E33}" type="parTrans" cxnId="{A81917EE-175F-485F-BBF8-D154CC3170E9}">
      <dgm:prSet/>
      <dgm:spPr/>
      <dgm:t>
        <a:bodyPr/>
        <a:lstStyle/>
        <a:p>
          <a:endParaRPr lang="en-US"/>
        </a:p>
      </dgm:t>
    </dgm:pt>
    <dgm:pt modelId="{817DC259-F428-4C48-A24C-644DDE9E695E}" type="sibTrans" cxnId="{A81917EE-175F-485F-BBF8-D154CC3170E9}">
      <dgm:prSet/>
      <dgm:spPr/>
      <dgm:t>
        <a:bodyPr/>
        <a:lstStyle/>
        <a:p>
          <a:endParaRPr lang="en-US"/>
        </a:p>
      </dgm:t>
    </dgm:pt>
    <dgm:pt modelId="{9E5D5F0E-54B3-465A-A376-9CF747BA0336}">
      <dgm:prSet phldrT="[Text]"/>
      <dgm:spPr/>
      <dgm:t>
        <a:bodyPr/>
        <a:lstStyle/>
        <a:p>
          <a:r>
            <a:rPr lang="en-US" dirty="0" err="1" smtClean="0"/>
            <a:t>NWSChat</a:t>
          </a:r>
          <a:r>
            <a:rPr lang="en-US" dirty="0" smtClean="0"/>
            <a:t> room user sees message from </a:t>
          </a:r>
          <a:r>
            <a:rPr lang="en-US" dirty="0" err="1" smtClean="0"/>
            <a:t>NWSBot</a:t>
          </a:r>
          <a:r>
            <a:rPr lang="en-US" dirty="0" smtClean="0"/>
            <a:t> about FWD issuing AFD.</a:t>
          </a:r>
          <a:endParaRPr lang="en-US" dirty="0"/>
        </a:p>
      </dgm:t>
    </dgm:pt>
    <dgm:pt modelId="{29CACB0A-674B-4A90-B918-F0CAD78A94F2}" type="parTrans" cxnId="{599B9A4B-5745-4AAE-9700-A16D7F6602AC}">
      <dgm:prSet/>
      <dgm:spPr/>
      <dgm:t>
        <a:bodyPr/>
        <a:lstStyle/>
        <a:p>
          <a:endParaRPr lang="en-US"/>
        </a:p>
      </dgm:t>
    </dgm:pt>
    <dgm:pt modelId="{5F425FF6-EA17-48EE-A1C5-2A068AB10279}" type="sibTrans" cxnId="{599B9A4B-5745-4AAE-9700-A16D7F6602AC}">
      <dgm:prSet/>
      <dgm:spPr/>
      <dgm:t>
        <a:bodyPr/>
        <a:lstStyle/>
        <a:p>
          <a:endParaRPr lang="en-US"/>
        </a:p>
      </dgm:t>
    </dgm:pt>
    <dgm:pt modelId="{F82D0791-093B-49D4-BAB7-8FE7B2F772E0}" type="pres">
      <dgm:prSet presAssocID="{95C4DF6E-5B1A-4736-B93E-2676AE474AF1}" presName="diagram" presStyleCnt="0">
        <dgm:presLayoutVars>
          <dgm:dir/>
          <dgm:resizeHandles val="exact"/>
        </dgm:presLayoutVars>
      </dgm:prSet>
      <dgm:spPr/>
    </dgm:pt>
    <dgm:pt modelId="{AD5212E2-053D-4BA5-9E3E-579D1C1CB174}" type="pres">
      <dgm:prSet presAssocID="{6DFC872E-11B9-4FE2-B692-7712181AC1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712D7-A5AB-48DC-BA55-4019855355C9}" type="pres">
      <dgm:prSet presAssocID="{0297F20E-C1AC-4881-B397-AB08DCFB3B68}" presName="sibTrans" presStyleLbl="sibTrans2D1" presStyleIdx="0" presStyleCnt="4"/>
      <dgm:spPr/>
    </dgm:pt>
    <dgm:pt modelId="{64F16B54-1A0D-4AD0-AA04-F04633542C18}" type="pres">
      <dgm:prSet presAssocID="{0297F20E-C1AC-4881-B397-AB08DCFB3B68}" presName="connectorText" presStyleLbl="sibTrans2D1" presStyleIdx="0" presStyleCnt="4"/>
      <dgm:spPr/>
    </dgm:pt>
    <dgm:pt modelId="{D407F4EB-A242-4D42-848F-2F8DCDB7CBF6}" type="pres">
      <dgm:prSet presAssocID="{7DBE7657-7393-47E8-BD7F-C10B80D0E21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4B44F-72B8-4472-B699-665ECE1C1250}" type="pres">
      <dgm:prSet presAssocID="{EDC3F6D9-FB2A-4881-8525-931D7F1384DA}" presName="sibTrans" presStyleLbl="sibTrans2D1" presStyleIdx="1" presStyleCnt="4"/>
      <dgm:spPr/>
    </dgm:pt>
    <dgm:pt modelId="{483B1F57-DFE3-4CD7-97FF-2CE0EF84CE1A}" type="pres">
      <dgm:prSet presAssocID="{EDC3F6D9-FB2A-4881-8525-931D7F1384DA}" presName="connectorText" presStyleLbl="sibTrans2D1" presStyleIdx="1" presStyleCnt="4"/>
      <dgm:spPr/>
    </dgm:pt>
    <dgm:pt modelId="{A36C5FD5-8E22-43F0-80AA-67A585F9C7D8}" type="pres">
      <dgm:prSet presAssocID="{01EC6EFD-6E57-4DB7-8A3D-500E7EABDBC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BEE2F-1ADB-49B7-A67E-416F7A7DDB2B}" type="pres">
      <dgm:prSet presAssocID="{3E07EB4F-D28C-4C1F-BCD7-93D9147F9D92}" presName="sibTrans" presStyleLbl="sibTrans2D1" presStyleIdx="2" presStyleCnt="4"/>
      <dgm:spPr/>
    </dgm:pt>
    <dgm:pt modelId="{3E38AF52-D76B-4862-B3F2-165ECAF2EB97}" type="pres">
      <dgm:prSet presAssocID="{3E07EB4F-D28C-4C1F-BCD7-93D9147F9D92}" presName="connectorText" presStyleLbl="sibTrans2D1" presStyleIdx="2" presStyleCnt="4"/>
      <dgm:spPr/>
    </dgm:pt>
    <dgm:pt modelId="{EE40766E-FA5B-42ED-8BB9-7F812BA092D3}" type="pres">
      <dgm:prSet presAssocID="{D474BC85-8ED8-43EC-A57F-382111FE8F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8B5A3-4653-4ED7-AAF4-E68A10DBA750}" type="pres">
      <dgm:prSet presAssocID="{817DC259-F428-4C48-A24C-644DDE9E695E}" presName="sibTrans" presStyleLbl="sibTrans2D1" presStyleIdx="3" presStyleCnt="4"/>
      <dgm:spPr/>
    </dgm:pt>
    <dgm:pt modelId="{52397AEC-E559-4654-9E8C-933C8A73968C}" type="pres">
      <dgm:prSet presAssocID="{817DC259-F428-4C48-A24C-644DDE9E695E}" presName="connectorText" presStyleLbl="sibTrans2D1" presStyleIdx="3" presStyleCnt="4"/>
      <dgm:spPr/>
    </dgm:pt>
    <dgm:pt modelId="{1C460A27-5ABE-4038-9ACD-A97F2C6C309B}" type="pres">
      <dgm:prSet presAssocID="{9E5D5F0E-54B3-465A-A376-9CF747BA033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578668-52F6-442F-BBCE-DDFCAB4097BC}" type="presOf" srcId="{817DC259-F428-4C48-A24C-644DDE9E695E}" destId="{B808B5A3-4653-4ED7-AAF4-E68A10DBA750}" srcOrd="0" destOrd="0" presId="urn:microsoft.com/office/officeart/2005/8/layout/process5"/>
    <dgm:cxn modelId="{DAC64C15-FB6A-464A-8034-D3627B62F8E9}" srcId="{95C4DF6E-5B1A-4736-B93E-2676AE474AF1}" destId="{01EC6EFD-6E57-4DB7-8A3D-500E7EABDBC5}" srcOrd="2" destOrd="0" parTransId="{D898546A-7B6C-4453-A73D-0DA7F892EE7D}" sibTransId="{3E07EB4F-D28C-4C1F-BCD7-93D9147F9D92}"/>
    <dgm:cxn modelId="{0CAC2DCC-B5E9-4C32-B4C6-25CD32928AF1}" type="presOf" srcId="{01EC6EFD-6E57-4DB7-8A3D-500E7EABDBC5}" destId="{A36C5FD5-8E22-43F0-80AA-67A585F9C7D8}" srcOrd="0" destOrd="0" presId="urn:microsoft.com/office/officeart/2005/8/layout/process5"/>
    <dgm:cxn modelId="{56B1F64D-F1E5-41B8-B13B-0AFA075720F5}" type="presOf" srcId="{6DFC872E-11B9-4FE2-B692-7712181AC1D6}" destId="{AD5212E2-053D-4BA5-9E3E-579D1C1CB174}" srcOrd="0" destOrd="0" presId="urn:microsoft.com/office/officeart/2005/8/layout/process5"/>
    <dgm:cxn modelId="{599B9A4B-5745-4AAE-9700-A16D7F6602AC}" srcId="{95C4DF6E-5B1A-4736-B93E-2676AE474AF1}" destId="{9E5D5F0E-54B3-465A-A376-9CF747BA0336}" srcOrd="4" destOrd="0" parTransId="{29CACB0A-674B-4A90-B918-F0CAD78A94F2}" sibTransId="{5F425FF6-EA17-48EE-A1C5-2A068AB10279}"/>
    <dgm:cxn modelId="{D277030E-9A60-4A65-9B48-447B3ADFDBD8}" type="presOf" srcId="{817DC259-F428-4C48-A24C-644DDE9E695E}" destId="{52397AEC-E559-4654-9E8C-933C8A73968C}" srcOrd="1" destOrd="0" presId="urn:microsoft.com/office/officeart/2005/8/layout/process5"/>
    <dgm:cxn modelId="{9055C146-9564-4E1D-9245-C169EF5BBDE5}" type="presOf" srcId="{0297F20E-C1AC-4881-B397-AB08DCFB3B68}" destId="{6A1712D7-A5AB-48DC-BA55-4019855355C9}" srcOrd="0" destOrd="0" presId="urn:microsoft.com/office/officeart/2005/8/layout/process5"/>
    <dgm:cxn modelId="{BCFBF4AE-8D4F-4BCB-AA33-703262843456}" type="presOf" srcId="{0297F20E-C1AC-4881-B397-AB08DCFB3B68}" destId="{64F16B54-1A0D-4AD0-AA04-F04633542C18}" srcOrd="1" destOrd="0" presId="urn:microsoft.com/office/officeart/2005/8/layout/process5"/>
    <dgm:cxn modelId="{FA709777-CF6A-49B7-B714-5F0DB1A73A77}" type="presOf" srcId="{9E5D5F0E-54B3-465A-A376-9CF747BA0336}" destId="{1C460A27-5ABE-4038-9ACD-A97F2C6C309B}" srcOrd="0" destOrd="0" presId="urn:microsoft.com/office/officeart/2005/8/layout/process5"/>
    <dgm:cxn modelId="{A6187A39-E16E-43EC-84D1-6BAE206D866E}" type="presOf" srcId="{D474BC85-8ED8-43EC-A57F-382111FE8F5C}" destId="{EE40766E-FA5B-42ED-8BB9-7F812BA092D3}" srcOrd="0" destOrd="0" presId="urn:microsoft.com/office/officeart/2005/8/layout/process5"/>
    <dgm:cxn modelId="{1E082B9B-F046-4F73-9C21-DE88D2AC117A}" type="presOf" srcId="{95C4DF6E-5B1A-4736-B93E-2676AE474AF1}" destId="{F82D0791-093B-49D4-BAB7-8FE7B2F772E0}" srcOrd="0" destOrd="0" presId="urn:microsoft.com/office/officeart/2005/8/layout/process5"/>
    <dgm:cxn modelId="{F517CBDA-B27F-46D2-BE9F-66E02D343AC2}" srcId="{95C4DF6E-5B1A-4736-B93E-2676AE474AF1}" destId="{6DFC872E-11B9-4FE2-B692-7712181AC1D6}" srcOrd="0" destOrd="0" parTransId="{E916D929-26B3-4C7A-9021-6B5FB7EE1C97}" sibTransId="{0297F20E-C1AC-4881-B397-AB08DCFB3B68}"/>
    <dgm:cxn modelId="{82FB33D4-8B05-474C-9DD2-B1C6A5F2438E}" type="presOf" srcId="{3E07EB4F-D28C-4C1F-BCD7-93D9147F9D92}" destId="{3E38AF52-D76B-4862-B3F2-165ECAF2EB97}" srcOrd="1" destOrd="0" presId="urn:microsoft.com/office/officeart/2005/8/layout/process5"/>
    <dgm:cxn modelId="{ADFC73B3-753B-42E1-AD2C-97CA883F8430}" type="presOf" srcId="{EDC3F6D9-FB2A-4881-8525-931D7F1384DA}" destId="{E514B44F-72B8-4472-B699-665ECE1C1250}" srcOrd="0" destOrd="0" presId="urn:microsoft.com/office/officeart/2005/8/layout/process5"/>
    <dgm:cxn modelId="{7B3EC15D-4931-4A27-8B80-3781E467E663}" type="presOf" srcId="{3E07EB4F-D28C-4C1F-BCD7-93D9147F9D92}" destId="{968BEE2F-1ADB-49B7-A67E-416F7A7DDB2B}" srcOrd="0" destOrd="0" presId="urn:microsoft.com/office/officeart/2005/8/layout/process5"/>
    <dgm:cxn modelId="{F3D1BB38-8B58-4B6C-8587-5EE1CC643EE7}" type="presOf" srcId="{7DBE7657-7393-47E8-BD7F-C10B80D0E210}" destId="{D407F4EB-A242-4D42-848F-2F8DCDB7CBF6}" srcOrd="0" destOrd="0" presId="urn:microsoft.com/office/officeart/2005/8/layout/process5"/>
    <dgm:cxn modelId="{073AD7A6-576C-4C02-9B0F-5F92F0D28D71}" srcId="{95C4DF6E-5B1A-4736-B93E-2676AE474AF1}" destId="{7DBE7657-7393-47E8-BD7F-C10B80D0E210}" srcOrd="1" destOrd="0" parTransId="{12270F1B-4F6D-49C5-8D63-B350450F4CF1}" sibTransId="{EDC3F6D9-FB2A-4881-8525-931D7F1384DA}"/>
    <dgm:cxn modelId="{EDDB23EC-A3F8-4DC1-9B4B-7C818FDE466B}" type="presOf" srcId="{EDC3F6D9-FB2A-4881-8525-931D7F1384DA}" destId="{483B1F57-DFE3-4CD7-97FF-2CE0EF84CE1A}" srcOrd="1" destOrd="0" presId="urn:microsoft.com/office/officeart/2005/8/layout/process5"/>
    <dgm:cxn modelId="{A81917EE-175F-485F-BBF8-D154CC3170E9}" srcId="{95C4DF6E-5B1A-4736-B93E-2676AE474AF1}" destId="{D474BC85-8ED8-43EC-A57F-382111FE8F5C}" srcOrd="3" destOrd="0" parTransId="{F5ED054A-1EBD-468B-A958-D49B79AC2E33}" sibTransId="{817DC259-F428-4C48-A24C-644DDE9E695E}"/>
    <dgm:cxn modelId="{1939E60A-D0BB-4697-BED6-36445D65240E}" type="presParOf" srcId="{F82D0791-093B-49D4-BAB7-8FE7B2F772E0}" destId="{AD5212E2-053D-4BA5-9E3E-579D1C1CB174}" srcOrd="0" destOrd="0" presId="urn:microsoft.com/office/officeart/2005/8/layout/process5"/>
    <dgm:cxn modelId="{8B23E3E1-5257-42CD-9728-F162C187DB2A}" type="presParOf" srcId="{F82D0791-093B-49D4-BAB7-8FE7B2F772E0}" destId="{6A1712D7-A5AB-48DC-BA55-4019855355C9}" srcOrd="1" destOrd="0" presId="urn:microsoft.com/office/officeart/2005/8/layout/process5"/>
    <dgm:cxn modelId="{B4F84ADE-227B-4859-8385-6F0FBB7001C5}" type="presParOf" srcId="{6A1712D7-A5AB-48DC-BA55-4019855355C9}" destId="{64F16B54-1A0D-4AD0-AA04-F04633542C18}" srcOrd="0" destOrd="0" presId="urn:microsoft.com/office/officeart/2005/8/layout/process5"/>
    <dgm:cxn modelId="{93571C88-B66E-4A3C-8AC0-F826636BE782}" type="presParOf" srcId="{F82D0791-093B-49D4-BAB7-8FE7B2F772E0}" destId="{D407F4EB-A242-4D42-848F-2F8DCDB7CBF6}" srcOrd="2" destOrd="0" presId="urn:microsoft.com/office/officeart/2005/8/layout/process5"/>
    <dgm:cxn modelId="{0FC66612-E5D3-4124-9C3D-9602E70375FF}" type="presParOf" srcId="{F82D0791-093B-49D4-BAB7-8FE7B2F772E0}" destId="{E514B44F-72B8-4472-B699-665ECE1C1250}" srcOrd="3" destOrd="0" presId="urn:microsoft.com/office/officeart/2005/8/layout/process5"/>
    <dgm:cxn modelId="{83A24830-2284-4DEC-BEB9-DE715F509C47}" type="presParOf" srcId="{E514B44F-72B8-4472-B699-665ECE1C1250}" destId="{483B1F57-DFE3-4CD7-97FF-2CE0EF84CE1A}" srcOrd="0" destOrd="0" presId="urn:microsoft.com/office/officeart/2005/8/layout/process5"/>
    <dgm:cxn modelId="{7AD379D8-FE85-42C0-B722-87C17DBDA448}" type="presParOf" srcId="{F82D0791-093B-49D4-BAB7-8FE7B2F772E0}" destId="{A36C5FD5-8E22-43F0-80AA-67A585F9C7D8}" srcOrd="4" destOrd="0" presId="urn:microsoft.com/office/officeart/2005/8/layout/process5"/>
    <dgm:cxn modelId="{8A345503-87B9-482F-A374-16117331D3AF}" type="presParOf" srcId="{F82D0791-093B-49D4-BAB7-8FE7B2F772E0}" destId="{968BEE2F-1ADB-49B7-A67E-416F7A7DDB2B}" srcOrd="5" destOrd="0" presId="urn:microsoft.com/office/officeart/2005/8/layout/process5"/>
    <dgm:cxn modelId="{3A9CFB97-9C43-43DA-ACB6-8574ECA7CE2B}" type="presParOf" srcId="{968BEE2F-1ADB-49B7-A67E-416F7A7DDB2B}" destId="{3E38AF52-D76B-4862-B3F2-165ECAF2EB97}" srcOrd="0" destOrd="0" presId="urn:microsoft.com/office/officeart/2005/8/layout/process5"/>
    <dgm:cxn modelId="{3E35F4FE-BCC8-4184-A9A3-67FA824D5AE8}" type="presParOf" srcId="{F82D0791-093B-49D4-BAB7-8FE7B2F772E0}" destId="{EE40766E-FA5B-42ED-8BB9-7F812BA092D3}" srcOrd="6" destOrd="0" presId="urn:microsoft.com/office/officeart/2005/8/layout/process5"/>
    <dgm:cxn modelId="{AAB3B6E0-8A28-4CDC-94D5-8862311CD9C6}" type="presParOf" srcId="{F82D0791-093B-49D4-BAB7-8FE7B2F772E0}" destId="{B808B5A3-4653-4ED7-AAF4-E68A10DBA750}" srcOrd="7" destOrd="0" presId="urn:microsoft.com/office/officeart/2005/8/layout/process5"/>
    <dgm:cxn modelId="{5AE44361-A8A8-430A-B9C6-F0C860063093}" type="presParOf" srcId="{B808B5A3-4653-4ED7-AAF4-E68A10DBA750}" destId="{52397AEC-E559-4654-9E8C-933C8A73968C}" srcOrd="0" destOrd="0" presId="urn:microsoft.com/office/officeart/2005/8/layout/process5"/>
    <dgm:cxn modelId="{0760D300-FE8B-46A5-B487-4611121C5F77}" type="presParOf" srcId="{F82D0791-093B-49D4-BAB7-8FE7B2F772E0}" destId="{1C460A27-5ABE-4038-9ACD-A97F2C6C309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6583BD-729F-4448-B577-BE6E8D9352EA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B4976-2824-4283-90B1-10028D73133C}">
      <dgm:prSet phldrT="[Text]"/>
      <dgm:spPr/>
      <dgm:t>
        <a:bodyPr/>
        <a:lstStyle/>
        <a:p>
          <a:r>
            <a:rPr lang="en-US" dirty="0" err="1" smtClean="0"/>
            <a:t>NWSBot</a:t>
          </a:r>
          <a:r>
            <a:rPr lang="en-US" dirty="0" smtClean="0"/>
            <a:t> </a:t>
          </a:r>
        </a:p>
        <a:p>
          <a:r>
            <a:rPr lang="en-US" dirty="0" smtClean="0"/>
            <a:t>IRIS</a:t>
          </a:r>
          <a:endParaRPr lang="en-US" dirty="0"/>
        </a:p>
      </dgm:t>
    </dgm:pt>
    <dgm:pt modelId="{4EF44721-CB9F-43A2-B456-65FC6AE24B47}" type="parTrans" cxnId="{2351D6A4-2A96-402F-9BCB-B79A9D6FBFD2}">
      <dgm:prSet/>
      <dgm:spPr/>
      <dgm:t>
        <a:bodyPr/>
        <a:lstStyle/>
        <a:p>
          <a:endParaRPr lang="en-US"/>
        </a:p>
      </dgm:t>
    </dgm:pt>
    <dgm:pt modelId="{985CBE28-9CD3-4AB7-8F28-EA6D8769DF7A}" type="sibTrans" cxnId="{2351D6A4-2A96-402F-9BCB-B79A9D6FBFD2}">
      <dgm:prSet/>
      <dgm:spPr/>
      <dgm:t>
        <a:bodyPr/>
        <a:lstStyle/>
        <a:p>
          <a:endParaRPr lang="en-US"/>
        </a:p>
      </dgm:t>
    </dgm:pt>
    <dgm:pt modelId="{9F353314-CBB8-41E6-8748-E929C1BE46AA}">
      <dgm:prSet phldrT="[Text]"/>
      <dgm:spPr/>
      <dgm:t>
        <a:bodyPr/>
        <a:lstStyle/>
        <a:p>
          <a:r>
            <a:rPr lang="en-US" dirty="0" smtClean="0"/>
            <a:t>Twitter</a:t>
          </a:r>
          <a:endParaRPr lang="en-US" dirty="0"/>
        </a:p>
      </dgm:t>
    </dgm:pt>
    <dgm:pt modelId="{D21A2337-B894-4565-962E-A6A63FB68818}" type="parTrans" cxnId="{6868978B-AB1D-4977-AD0F-EF5DC390AB63}">
      <dgm:prSet/>
      <dgm:spPr/>
      <dgm:t>
        <a:bodyPr/>
        <a:lstStyle/>
        <a:p>
          <a:endParaRPr lang="en-US"/>
        </a:p>
      </dgm:t>
    </dgm:pt>
    <dgm:pt modelId="{D18BF014-6ABD-48C2-8050-C803AB24E393}" type="sibTrans" cxnId="{6868978B-AB1D-4977-AD0F-EF5DC390AB63}">
      <dgm:prSet/>
      <dgm:spPr/>
      <dgm:t>
        <a:bodyPr/>
        <a:lstStyle/>
        <a:p>
          <a:endParaRPr lang="en-US"/>
        </a:p>
      </dgm:t>
    </dgm:pt>
    <dgm:pt modelId="{59781A9E-38FE-4032-8224-93CA08BFEACF}">
      <dgm:prSet phldrT="[Text]"/>
      <dgm:spPr/>
      <dgm:t>
        <a:bodyPr/>
        <a:lstStyle/>
        <a:p>
          <a:r>
            <a:rPr lang="en-US" dirty="0" err="1" smtClean="0"/>
            <a:t>Facebook</a:t>
          </a:r>
          <a:endParaRPr lang="en-US" dirty="0"/>
        </a:p>
      </dgm:t>
    </dgm:pt>
    <dgm:pt modelId="{39D9672C-C5C4-4591-9B95-F3B2A9874953}" type="parTrans" cxnId="{78A45F39-AFDC-4410-B837-D93AF3B2180E}">
      <dgm:prSet/>
      <dgm:spPr/>
      <dgm:t>
        <a:bodyPr/>
        <a:lstStyle/>
        <a:p>
          <a:endParaRPr lang="en-US"/>
        </a:p>
      </dgm:t>
    </dgm:pt>
    <dgm:pt modelId="{C92F6AFB-3953-4849-8ECF-2599FED5651D}" type="sibTrans" cxnId="{78A45F39-AFDC-4410-B837-D93AF3B2180E}">
      <dgm:prSet/>
      <dgm:spPr/>
      <dgm:t>
        <a:bodyPr/>
        <a:lstStyle/>
        <a:p>
          <a:endParaRPr lang="en-US"/>
        </a:p>
      </dgm:t>
    </dgm:pt>
    <dgm:pt modelId="{5918C240-20E4-4768-959C-3673B46B44B7}">
      <dgm:prSet phldrT="[Text]"/>
      <dgm:spPr/>
      <dgm:t>
        <a:bodyPr/>
        <a:lstStyle/>
        <a:p>
          <a:r>
            <a:rPr lang="en-US" dirty="0" err="1" smtClean="0"/>
            <a:t>GovDelivery</a:t>
          </a:r>
          <a:endParaRPr lang="en-US" dirty="0"/>
        </a:p>
      </dgm:t>
    </dgm:pt>
    <dgm:pt modelId="{ED75AE0F-9DCF-4477-8567-4493F097480F}" type="parTrans" cxnId="{B1AF3F95-7DCF-4D07-BEC2-BFEEE12ECF34}">
      <dgm:prSet/>
      <dgm:spPr/>
      <dgm:t>
        <a:bodyPr/>
        <a:lstStyle/>
        <a:p>
          <a:endParaRPr lang="en-US"/>
        </a:p>
      </dgm:t>
    </dgm:pt>
    <dgm:pt modelId="{B9D0353F-BD68-4B03-A125-88ECF6FA69BE}" type="sibTrans" cxnId="{B1AF3F95-7DCF-4D07-BEC2-BFEEE12ECF34}">
      <dgm:prSet/>
      <dgm:spPr/>
      <dgm:t>
        <a:bodyPr/>
        <a:lstStyle/>
        <a:p>
          <a:endParaRPr lang="en-US"/>
        </a:p>
      </dgm:t>
    </dgm:pt>
    <dgm:pt modelId="{BBC8A334-D6F8-400A-95E3-F8143A058266}">
      <dgm:prSet phldrT="[Text]"/>
      <dgm:spPr/>
      <dgm:t>
        <a:bodyPr/>
        <a:lstStyle/>
        <a:p>
          <a:r>
            <a:rPr lang="en-US" dirty="0" smtClean="0"/>
            <a:t>Website CMS</a:t>
          </a:r>
          <a:endParaRPr lang="en-US" dirty="0"/>
        </a:p>
      </dgm:t>
    </dgm:pt>
    <dgm:pt modelId="{191A52A5-2B74-4E6A-A977-B8A344F692DD}" type="parTrans" cxnId="{CDB2D159-885B-4E82-AB98-87CEF6C9C8C1}">
      <dgm:prSet/>
      <dgm:spPr/>
      <dgm:t>
        <a:bodyPr/>
        <a:lstStyle/>
        <a:p>
          <a:endParaRPr lang="en-US"/>
        </a:p>
      </dgm:t>
    </dgm:pt>
    <dgm:pt modelId="{DF5135C2-6BBB-44D8-A433-19A17FDDCC57}" type="sibTrans" cxnId="{CDB2D159-885B-4E82-AB98-87CEF6C9C8C1}">
      <dgm:prSet/>
      <dgm:spPr/>
      <dgm:t>
        <a:bodyPr/>
        <a:lstStyle/>
        <a:p>
          <a:endParaRPr lang="en-US"/>
        </a:p>
      </dgm:t>
    </dgm:pt>
    <dgm:pt modelId="{35086C9F-4E42-4FC4-8C43-D85E787EF4A6}">
      <dgm:prSet phldrT="[Text]"/>
      <dgm:spPr/>
      <dgm:t>
        <a:bodyPr/>
        <a:lstStyle/>
        <a:p>
          <a:r>
            <a:rPr lang="en-US" dirty="0" err="1" smtClean="0"/>
            <a:t>NWSChat</a:t>
          </a:r>
          <a:r>
            <a:rPr lang="en-US" dirty="0" smtClean="0"/>
            <a:t> / Google</a:t>
          </a:r>
          <a:endParaRPr lang="en-US" dirty="0"/>
        </a:p>
      </dgm:t>
    </dgm:pt>
    <dgm:pt modelId="{6E13515B-1F81-41D4-BFF6-0951ECFEF115}" type="parTrans" cxnId="{C54381C9-4650-47D5-833D-540B76C5F76B}">
      <dgm:prSet/>
      <dgm:spPr/>
      <dgm:t>
        <a:bodyPr/>
        <a:lstStyle/>
        <a:p>
          <a:endParaRPr lang="en-US"/>
        </a:p>
      </dgm:t>
    </dgm:pt>
    <dgm:pt modelId="{FA26414E-62BE-487C-9F29-B040EBC7B193}" type="sibTrans" cxnId="{C54381C9-4650-47D5-833D-540B76C5F76B}">
      <dgm:prSet/>
      <dgm:spPr/>
      <dgm:t>
        <a:bodyPr/>
        <a:lstStyle/>
        <a:p>
          <a:endParaRPr lang="en-US"/>
        </a:p>
      </dgm:t>
    </dgm:pt>
    <dgm:pt modelId="{7EB8C681-ADF9-4A50-98A4-2F56E5259825}">
      <dgm:prSet phldrT="[Text]"/>
      <dgm:spPr/>
      <dgm:t>
        <a:bodyPr/>
        <a:lstStyle/>
        <a:p>
          <a:r>
            <a:rPr lang="en-US" dirty="0" smtClean="0"/>
            <a:t>AWIPS 3.0</a:t>
          </a:r>
          <a:endParaRPr lang="en-US" dirty="0"/>
        </a:p>
      </dgm:t>
    </dgm:pt>
    <dgm:pt modelId="{C0D2C507-5C4F-4D51-B29B-4C02E962752C}" type="parTrans" cxnId="{DDE48E9E-2383-4845-87E4-629336DC3A8F}">
      <dgm:prSet/>
      <dgm:spPr/>
      <dgm:t>
        <a:bodyPr/>
        <a:lstStyle/>
        <a:p>
          <a:endParaRPr lang="en-US"/>
        </a:p>
      </dgm:t>
    </dgm:pt>
    <dgm:pt modelId="{D470E661-DA58-49AB-9105-AB5E215EDF6B}" type="sibTrans" cxnId="{DDE48E9E-2383-4845-87E4-629336DC3A8F}">
      <dgm:prSet/>
      <dgm:spPr/>
      <dgm:t>
        <a:bodyPr/>
        <a:lstStyle/>
        <a:p>
          <a:endParaRPr lang="en-US"/>
        </a:p>
      </dgm:t>
    </dgm:pt>
    <dgm:pt modelId="{C7F594FF-4C4C-41B0-9760-01DE3610680F}">
      <dgm:prSet phldrT="[Text]"/>
      <dgm:spPr/>
      <dgm:t>
        <a:bodyPr/>
        <a:lstStyle/>
        <a:p>
          <a:r>
            <a:rPr lang="en-US" dirty="0" smtClean="0"/>
            <a:t>Local Office Apps</a:t>
          </a:r>
          <a:endParaRPr lang="en-US" dirty="0"/>
        </a:p>
      </dgm:t>
    </dgm:pt>
    <dgm:pt modelId="{AEDE9F1B-4529-4740-9951-138A520E9EE0}" type="parTrans" cxnId="{2C3A008F-4A99-4759-9186-F3725668681C}">
      <dgm:prSet/>
      <dgm:spPr/>
      <dgm:t>
        <a:bodyPr/>
        <a:lstStyle/>
        <a:p>
          <a:endParaRPr lang="en-US"/>
        </a:p>
      </dgm:t>
    </dgm:pt>
    <dgm:pt modelId="{6F2E4E37-F9D8-45D5-81E3-5A27874F4908}" type="sibTrans" cxnId="{2C3A008F-4A99-4759-9186-F3725668681C}">
      <dgm:prSet/>
      <dgm:spPr/>
      <dgm:t>
        <a:bodyPr/>
        <a:lstStyle/>
        <a:p>
          <a:endParaRPr lang="en-US"/>
        </a:p>
      </dgm:t>
    </dgm:pt>
    <dgm:pt modelId="{58164009-D8F7-4330-A3F0-DD22A17279FF}" type="pres">
      <dgm:prSet presAssocID="{8B6583BD-729F-4448-B577-BE6E8D9352E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39F2952-82B9-40F2-AABA-FDFB68BC31AC}" type="pres">
      <dgm:prSet presAssocID="{41AB4976-2824-4283-90B1-10028D73133C}" presName="centerShape" presStyleLbl="node0" presStyleIdx="0" presStyleCnt="1" custLinFactNeighborX="-11913" custLinFactNeighborY="-5412"/>
      <dgm:spPr/>
    </dgm:pt>
    <dgm:pt modelId="{91868F3C-7264-4517-8BA2-53F5DE1A2BC8}" type="pres">
      <dgm:prSet presAssocID="{D21A2337-B894-4565-962E-A6A63FB68818}" presName="parTrans" presStyleLbl="sibTrans2D1" presStyleIdx="0" presStyleCnt="7" custScaleX="168467"/>
      <dgm:spPr>
        <a:prstGeom prst="leftRightArrow">
          <a:avLst/>
        </a:prstGeom>
      </dgm:spPr>
    </dgm:pt>
    <dgm:pt modelId="{23E11648-DD8D-404C-B5D2-3697CFD7F947}" type="pres">
      <dgm:prSet presAssocID="{D21A2337-B894-4565-962E-A6A63FB68818}" presName="connectorText" presStyleLbl="sibTrans2D1" presStyleIdx="0" presStyleCnt="7"/>
      <dgm:spPr/>
    </dgm:pt>
    <dgm:pt modelId="{86F60307-A758-4FB4-B868-F510E0469E98}" type="pres">
      <dgm:prSet presAssocID="{9F353314-CBB8-41E6-8748-E929C1BE46AA}" presName="node" presStyleLbl="node1" presStyleIdx="0" presStyleCnt="7" custRadScaleRad="103211" custRadScaleInc="53818">
        <dgm:presLayoutVars>
          <dgm:bulletEnabled val="1"/>
        </dgm:presLayoutVars>
      </dgm:prSet>
      <dgm:spPr/>
    </dgm:pt>
    <dgm:pt modelId="{E2D555A4-7C51-44D0-A69F-6CE0910EB632}" type="pres">
      <dgm:prSet presAssocID="{39D9672C-C5C4-4591-9B95-F3B2A9874953}" presName="parTrans" presStyleLbl="sibTrans2D1" presStyleIdx="1" presStyleCnt="7" custScaleX="168773"/>
      <dgm:spPr>
        <a:prstGeom prst="leftRightArrow">
          <a:avLst/>
        </a:prstGeom>
      </dgm:spPr>
    </dgm:pt>
    <dgm:pt modelId="{2B3786DC-9C45-43BF-AD18-F781CB750814}" type="pres">
      <dgm:prSet presAssocID="{39D9672C-C5C4-4591-9B95-F3B2A9874953}" presName="connectorText" presStyleLbl="sibTrans2D1" presStyleIdx="1" presStyleCnt="7"/>
      <dgm:spPr/>
    </dgm:pt>
    <dgm:pt modelId="{8938CD34-4B4D-4D4A-B5B6-9350A5427EC8}" type="pres">
      <dgm:prSet presAssocID="{59781A9E-38FE-4032-8224-93CA08BFEACF}" presName="node" presStyleLbl="node1" presStyleIdx="1" presStyleCnt="7" custRadScaleRad="137663" custRadScaleInc="-18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E5335-1EEE-4ADC-AFC4-5BD807DFBA77}" type="pres">
      <dgm:prSet presAssocID="{ED75AE0F-9DCF-4477-8567-4493F097480F}" presName="parTrans" presStyleLbl="sibTrans2D1" presStyleIdx="2" presStyleCnt="7"/>
      <dgm:spPr/>
    </dgm:pt>
    <dgm:pt modelId="{E896236F-DE43-416D-8C5C-E2B1871D46F1}" type="pres">
      <dgm:prSet presAssocID="{ED75AE0F-9DCF-4477-8567-4493F097480F}" presName="connectorText" presStyleLbl="sibTrans2D1" presStyleIdx="2" presStyleCnt="7"/>
      <dgm:spPr/>
    </dgm:pt>
    <dgm:pt modelId="{5D0D7946-59FB-47E9-AFA7-FCE6C678E81E}" type="pres">
      <dgm:prSet presAssocID="{5918C240-20E4-4768-959C-3673B46B44B7}" presName="node" presStyleLbl="node1" presStyleIdx="2" presStyleCnt="7" custRadScaleRad="112736" custRadScaleInc="-85593">
        <dgm:presLayoutVars>
          <dgm:bulletEnabled val="1"/>
        </dgm:presLayoutVars>
      </dgm:prSet>
      <dgm:spPr/>
    </dgm:pt>
    <dgm:pt modelId="{35E161EB-FE58-4F8D-8AD1-2194E07D7E94}" type="pres">
      <dgm:prSet presAssocID="{191A52A5-2B74-4E6A-A977-B8A344F692DD}" presName="parTrans" presStyleLbl="sibTrans2D1" presStyleIdx="3" presStyleCnt="7" custFlipVert="1" custFlipHor="1" custScaleX="128853" custScaleY="96611"/>
      <dgm:spPr/>
    </dgm:pt>
    <dgm:pt modelId="{5A1ECB99-62DA-42E4-8453-DFFF8C47E0B5}" type="pres">
      <dgm:prSet presAssocID="{191A52A5-2B74-4E6A-A977-B8A344F692DD}" presName="connectorText" presStyleLbl="sibTrans2D1" presStyleIdx="3" presStyleCnt="7"/>
      <dgm:spPr/>
    </dgm:pt>
    <dgm:pt modelId="{C42C37FE-39C0-46BD-BF1A-183CA5C038E3}" type="pres">
      <dgm:prSet presAssocID="{BBC8A334-D6F8-400A-95E3-F8143A058266}" presName="node" presStyleLbl="node1" presStyleIdx="3" presStyleCnt="7" custRadScaleRad="132236" custRadScaleInc="282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B80D9-095C-4A26-A2C8-735DBB238EEF}" type="pres">
      <dgm:prSet presAssocID="{6E13515B-1F81-41D4-BFF6-0951ECFEF115}" presName="parTrans" presStyleLbl="sibTrans2D1" presStyleIdx="4" presStyleCnt="7" custScaleX="163781"/>
      <dgm:spPr>
        <a:prstGeom prst="leftRightArrow">
          <a:avLst/>
        </a:prstGeom>
      </dgm:spPr>
    </dgm:pt>
    <dgm:pt modelId="{AFEA75E9-70E3-4E31-96B1-E580480B755F}" type="pres">
      <dgm:prSet presAssocID="{6E13515B-1F81-41D4-BFF6-0951ECFEF115}" presName="connectorText" presStyleLbl="sibTrans2D1" presStyleIdx="4" presStyleCnt="7"/>
      <dgm:spPr/>
    </dgm:pt>
    <dgm:pt modelId="{18B97D7F-9FF3-40C3-A996-D21DBE5C7658}" type="pres">
      <dgm:prSet presAssocID="{35086C9F-4E42-4FC4-8C43-D85E787EF4A6}" presName="node" presStyleLbl="node1" presStyleIdx="4" presStyleCnt="7" custRadScaleRad="107884" custRadScaleInc="-318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C2A20-306F-4B09-90CB-4924AEE78211}" type="pres">
      <dgm:prSet presAssocID="{C0D2C507-5C4F-4D51-B29B-4C02E962752C}" presName="parTrans" presStyleLbl="sibTrans2D1" presStyleIdx="5" presStyleCnt="7" custScaleX="150207"/>
      <dgm:spPr>
        <a:prstGeom prst="leftRightArrow">
          <a:avLst/>
        </a:prstGeom>
      </dgm:spPr>
    </dgm:pt>
    <dgm:pt modelId="{F13A6F1B-D58F-4FE5-9C1F-4770420E0792}" type="pres">
      <dgm:prSet presAssocID="{C0D2C507-5C4F-4D51-B29B-4C02E962752C}" presName="connectorText" presStyleLbl="sibTrans2D1" presStyleIdx="5" presStyleCnt="7"/>
      <dgm:spPr/>
    </dgm:pt>
    <dgm:pt modelId="{2A85BF16-831F-468B-8324-4250BD9E94B1}" type="pres">
      <dgm:prSet presAssocID="{7EB8C681-ADF9-4A50-98A4-2F56E5259825}" presName="node" presStyleLbl="node1" presStyleIdx="5" presStyleCnt="7" custRadScaleRad="130733" custRadScaleInc="197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3C65A-D884-442E-BAB7-EF3F9BAAE644}" type="pres">
      <dgm:prSet presAssocID="{AEDE9F1B-4529-4740-9951-138A520E9EE0}" presName="parTrans" presStyleLbl="sibTrans2D1" presStyleIdx="6" presStyleCnt="7" custScaleX="159383"/>
      <dgm:spPr>
        <a:prstGeom prst="leftRightArrow">
          <a:avLst/>
        </a:prstGeom>
      </dgm:spPr>
    </dgm:pt>
    <dgm:pt modelId="{9BA82AD5-492F-4460-8B41-46C62907A6B0}" type="pres">
      <dgm:prSet presAssocID="{AEDE9F1B-4529-4740-9951-138A520E9EE0}" presName="connectorText" presStyleLbl="sibTrans2D1" presStyleIdx="6" presStyleCnt="7"/>
      <dgm:spPr/>
    </dgm:pt>
    <dgm:pt modelId="{5268861F-7735-49EE-8FAA-485665E0F223}" type="pres">
      <dgm:prSet presAssocID="{C7F594FF-4C4C-41B0-9760-01DE3610680F}" presName="node" presStyleLbl="node1" presStyleIdx="6" presStyleCnt="7" custRadScaleRad="156669" custRadScaleInc="-329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5DA2E5-0189-4BD6-A794-70C882F09AE0}" type="presOf" srcId="{D21A2337-B894-4565-962E-A6A63FB68818}" destId="{91868F3C-7264-4517-8BA2-53F5DE1A2BC8}" srcOrd="0" destOrd="0" presId="urn:microsoft.com/office/officeart/2005/8/layout/radial5"/>
    <dgm:cxn modelId="{C172E62E-DF48-4FCA-9F50-AD6889F018B3}" type="presOf" srcId="{C0D2C507-5C4F-4D51-B29B-4C02E962752C}" destId="{F13A6F1B-D58F-4FE5-9C1F-4770420E0792}" srcOrd="1" destOrd="0" presId="urn:microsoft.com/office/officeart/2005/8/layout/radial5"/>
    <dgm:cxn modelId="{0AADA6F1-00ED-40B7-A7AF-7100CEFEE063}" type="presOf" srcId="{ED75AE0F-9DCF-4477-8567-4493F097480F}" destId="{E896236F-DE43-416D-8C5C-E2B1871D46F1}" srcOrd="1" destOrd="0" presId="urn:microsoft.com/office/officeart/2005/8/layout/radial5"/>
    <dgm:cxn modelId="{AEA38232-1FCB-42F8-9C7E-031FC1DF9CCD}" type="presOf" srcId="{D21A2337-B894-4565-962E-A6A63FB68818}" destId="{23E11648-DD8D-404C-B5D2-3697CFD7F947}" srcOrd="1" destOrd="0" presId="urn:microsoft.com/office/officeart/2005/8/layout/radial5"/>
    <dgm:cxn modelId="{78A45F39-AFDC-4410-B837-D93AF3B2180E}" srcId="{41AB4976-2824-4283-90B1-10028D73133C}" destId="{59781A9E-38FE-4032-8224-93CA08BFEACF}" srcOrd="1" destOrd="0" parTransId="{39D9672C-C5C4-4591-9B95-F3B2A9874953}" sibTransId="{C92F6AFB-3953-4849-8ECF-2599FED5651D}"/>
    <dgm:cxn modelId="{2351D6A4-2A96-402F-9BCB-B79A9D6FBFD2}" srcId="{8B6583BD-729F-4448-B577-BE6E8D9352EA}" destId="{41AB4976-2824-4283-90B1-10028D73133C}" srcOrd="0" destOrd="0" parTransId="{4EF44721-CB9F-43A2-B456-65FC6AE24B47}" sibTransId="{985CBE28-9CD3-4AB7-8F28-EA6D8769DF7A}"/>
    <dgm:cxn modelId="{C54381C9-4650-47D5-833D-540B76C5F76B}" srcId="{41AB4976-2824-4283-90B1-10028D73133C}" destId="{35086C9F-4E42-4FC4-8C43-D85E787EF4A6}" srcOrd="4" destOrd="0" parTransId="{6E13515B-1F81-41D4-BFF6-0951ECFEF115}" sibTransId="{FA26414E-62BE-487C-9F29-B040EBC7B193}"/>
    <dgm:cxn modelId="{0A9A5E53-3427-4ED0-9573-AA9FFFED302C}" type="presOf" srcId="{39D9672C-C5C4-4591-9B95-F3B2A9874953}" destId="{2B3786DC-9C45-43BF-AD18-F781CB750814}" srcOrd="1" destOrd="0" presId="urn:microsoft.com/office/officeart/2005/8/layout/radial5"/>
    <dgm:cxn modelId="{49752933-6112-499A-BAC9-5F4F29088549}" type="presOf" srcId="{41AB4976-2824-4283-90B1-10028D73133C}" destId="{E39F2952-82B9-40F2-AABA-FDFB68BC31AC}" srcOrd="0" destOrd="0" presId="urn:microsoft.com/office/officeart/2005/8/layout/radial5"/>
    <dgm:cxn modelId="{6868978B-AB1D-4977-AD0F-EF5DC390AB63}" srcId="{41AB4976-2824-4283-90B1-10028D73133C}" destId="{9F353314-CBB8-41E6-8748-E929C1BE46AA}" srcOrd="0" destOrd="0" parTransId="{D21A2337-B894-4565-962E-A6A63FB68818}" sibTransId="{D18BF014-6ABD-48C2-8050-C803AB24E393}"/>
    <dgm:cxn modelId="{B1AF3F95-7DCF-4D07-BEC2-BFEEE12ECF34}" srcId="{41AB4976-2824-4283-90B1-10028D73133C}" destId="{5918C240-20E4-4768-959C-3673B46B44B7}" srcOrd="2" destOrd="0" parTransId="{ED75AE0F-9DCF-4477-8567-4493F097480F}" sibTransId="{B9D0353F-BD68-4B03-A125-88ECF6FA69BE}"/>
    <dgm:cxn modelId="{808D7BE2-B294-45F5-AA6C-C9AD34274820}" type="presOf" srcId="{AEDE9F1B-4529-4740-9951-138A520E9EE0}" destId="{9BA82AD5-492F-4460-8B41-46C62907A6B0}" srcOrd="1" destOrd="0" presId="urn:microsoft.com/office/officeart/2005/8/layout/radial5"/>
    <dgm:cxn modelId="{0AD3378B-95FA-4905-86B5-4C52B8C7050F}" type="presOf" srcId="{6E13515B-1F81-41D4-BFF6-0951ECFEF115}" destId="{AFEA75E9-70E3-4E31-96B1-E580480B755F}" srcOrd="1" destOrd="0" presId="urn:microsoft.com/office/officeart/2005/8/layout/radial5"/>
    <dgm:cxn modelId="{D2B3C46F-8C30-49A8-9BCE-393517DEF77F}" type="presOf" srcId="{59781A9E-38FE-4032-8224-93CA08BFEACF}" destId="{8938CD34-4B4D-4D4A-B5B6-9350A5427EC8}" srcOrd="0" destOrd="0" presId="urn:microsoft.com/office/officeart/2005/8/layout/radial5"/>
    <dgm:cxn modelId="{BB1C3055-DDDA-47E2-A559-0D7E4390A63A}" type="presOf" srcId="{7EB8C681-ADF9-4A50-98A4-2F56E5259825}" destId="{2A85BF16-831F-468B-8324-4250BD9E94B1}" srcOrd="0" destOrd="0" presId="urn:microsoft.com/office/officeart/2005/8/layout/radial5"/>
    <dgm:cxn modelId="{18E84F98-CF3C-41B2-80F2-37767B4AAC4A}" type="presOf" srcId="{C7F594FF-4C4C-41B0-9760-01DE3610680F}" destId="{5268861F-7735-49EE-8FAA-485665E0F223}" srcOrd="0" destOrd="0" presId="urn:microsoft.com/office/officeart/2005/8/layout/radial5"/>
    <dgm:cxn modelId="{1D2F64A2-8750-44CF-9631-BFF510BD490B}" type="presOf" srcId="{35086C9F-4E42-4FC4-8C43-D85E787EF4A6}" destId="{18B97D7F-9FF3-40C3-A996-D21DBE5C7658}" srcOrd="0" destOrd="0" presId="urn:microsoft.com/office/officeart/2005/8/layout/radial5"/>
    <dgm:cxn modelId="{37BC48E7-13CC-4C2D-867B-D99C5B4EC707}" type="presOf" srcId="{C0D2C507-5C4F-4D51-B29B-4C02E962752C}" destId="{288C2A20-306F-4B09-90CB-4924AEE78211}" srcOrd="0" destOrd="0" presId="urn:microsoft.com/office/officeart/2005/8/layout/radial5"/>
    <dgm:cxn modelId="{D9B05F91-4E96-4ADC-BC5F-E570609A1684}" type="presOf" srcId="{39D9672C-C5C4-4591-9B95-F3B2A9874953}" destId="{E2D555A4-7C51-44D0-A69F-6CE0910EB632}" srcOrd="0" destOrd="0" presId="urn:microsoft.com/office/officeart/2005/8/layout/radial5"/>
    <dgm:cxn modelId="{4448FBF2-F259-4774-9FC1-0AF641CA4041}" type="presOf" srcId="{AEDE9F1B-4529-4740-9951-138A520E9EE0}" destId="{EF73C65A-D884-442E-BAB7-EF3F9BAAE644}" srcOrd="0" destOrd="0" presId="urn:microsoft.com/office/officeart/2005/8/layout/radial5"/>
    <dgm:cxn modelId="{59E79BFA-2634-4EDD-87A7-8BB4B78577AC}" type="presOf" srcId="{5918C240-20E4-4768-959C-3673B46B44B7}" destId="{5D0D7946-59FB-47E9-AFA7-FCE6C678E81E}" srcOrd="0" destOrd="0" presId="urn:microsoft.com/office/officeart/2005/8/layout/radial5"/>
    <dgm:cxn modelId="{DDE48E9E-2383-4845-87E4-629336DC3A8F}" srcId="{41AB4976-2824-4283-90B1-10028D73133C}" destId="{7EB8C681-ADF9-4A50-98A4-2F56E5259825}" srcOrd="5" destOrd="0" parTransId="{C0D2C507-5C4F-4D51-B29B-4C02E962752C}" sibTransId="{D470E661-DA58-49AB-9105-AB5E215EDF6B}"/>
    <dgm:cxn modelId="{46AAB80F-14E3-4611-B248-436691774B89}" type="presOf" srcId="{ED75AE0F-9DCF-4477-8567-4493F097480F}" destId="{964E5335-1EEE-4ADC-AFC4-5BD807DFBA77}" srcOrd="0" destOrd="0" presId="urn:microsoft.com/office/officeart/2005/8/layout/radial5"/>
    <dgm:cxn modelId="{9EA9B021-9FA6-4B3D-BB88-FA06C7A61F75}" type="presOf" srcId="{191A52A5-2B74-4E6A-A977-B8A344F692DD}" destId="{35E161EB-FE58-4F8D-8AD1-2194E07D7E94}" srcOrd="0" destOrd="0" presId="urn:microsoft.com/office/officeart/2005/8/layout/radial5"/>
    <dgm:cxn modelId="{CDB2D159-885B-4E82-AB98-87CEF6C9C8C1}" srcId="{41AB4976-2824-4283-90B1-10028D73133C}" destId="{BBC8A334-D6F8-400A-95E3-F8143A058266}" srcOrd="3" destOrd="0" parTransId="{191A52A5-2B74-4E6A-A977-B8A344F692DD}" sibTransId="{DF5135C2-6BBB-44D8-A433-19A17FDDCC57}"/>
    <dgm:cxn modelId="{2C3A008F-4A99-4759-9186-F3725668681C}" srcId="{41AB4976-2824-4283-90B1-10028D73133C}" destId="{C7F594FF-4C4C-41B0-9760-01DE3610680F}" srcOrd="6" destOrd="0" parTransId="{AEDE9F1B-4529-4740-9951-138A520E9EE0}" sibTransId="{6F2E4E37-F9D8-45D5-81E3-5A27874F4908}"/>
    <dgm:cxn modelId="{B2EB46BE-641E-486A-9646-376A5B6C27AF}" type="presOf" srcId="{BBC8A334-D6F8-400A-95E3-F8143A058266}" destId="{C42C37FE-39C0-46BD-BF1A-183CA5C038E3}" srcOrd="0" destOrd="0" presId="urn:microsoft.com/office/officeart/2005/8/layout/radial5"/>
    <dgm:cxn modelId="{D8B105E9-9DB4-4DCD-B644-B91B91C77322}" type="presOf" srcId="{8B6583BD-729F-4448-B577-BE6E8D9352EA}" destId="{58164009-D8F7-4330-A3F0-DD22A17279FF}" srcOrd="0" destOrd="0" presId="urn:microsoft.com/office/officeart/2005/8/layout/radial5"/>
    <dgm:cxn modelId="{896F9CBD-FE6C-4E6D-A8E8-1C6F5045A404}" type="presOf" srcId="{9F353314-CBB8-41E6-8748-E929C1BE46AA}" destId="{86F60307-A758-4FB4-B868-F510E0469E98}" srcOrd="0" destOrd="0" presId="urn:microsoft.com/office/officeart/2005/8/layout/radial5"/>
    <dgm:cxn modelId="{53F75586-A56B-4E36-A1B4-D5ECB0012865}" type="presOf" srcId="{6E13515B-1F81-41D4-BFF6-0951ECFEF115}" destId="{1C1B80D9-095C-4A26-A2C8-735DBB238EEF}" srcOrd="0" destOrd="0" presId="urn:microsoft.com/office/officeart/2005/8/layout/radial5"/>
    <dgm:cxn modelId="{503B441B-7827-457E-9455-9EBF644D6FEC}" type="presOf" srcId="{191A52A5-2B74-4E6A-A977-B8A344F692DD}" destId="{5A1ECB99-62DA-42E4-8453-DFFF8C47E0B5}" srcOrd="1" destOrd="0" presId="urn:microsoft.com/office/officeart/2005/8/layout/radial5"/>
    <dgm:cxn modelId="{D5C165DA-2328-4A07-A38D-88F6EC566237}" type="presParOf" srcId="{58164009-D8F7-4330-A3F0-DD22A17279FF}" destId="{E39F2952-82B9-40F2-AABA-FDFB68BC31AC}" srcOrd="0" destOrd="0" presId="urn:microsoft.com/office/officeart/2005/8/layout/radial5"/>
    <dgm:cxn modelId="{559CC574-D410-4064-8FB8-DA1417C8AE39}" type="presParOf" srcId="{58164009-D8F7-4330-A3F0-DD22A17279FF}" destId="{91868F3C-7264-4517-8BA2-53F5DE1A2BC8}" srcOrd="1" destOrd="0" presId="urn:microsoft.com/office/officeart/2005/8/layout/radial5"/>
    <dgm:cxn modelId="{C77F03CE-2AFD-4536-9939-14D98ABDA8AE}" type="presParOf" srcId="{91868F3C-7264-4517-8BA2-53F5DE1A2BC8}" destId="{23E11648-DD8D-404C-B5D2-3697CFD7F947}" srcOrd="0" destOrd="0" presId="urn:microsoft.com/office/officeart/2005/8/layout/radial5"/>
    <dgm:cxn modelId="{BF676432-7DDF-40D5-BF9D-6B88919F43F0}" type="presParOf" srcId="{58164009-D8F7-4330-A3F0-DD22A17279FF}" destId="{86F60307-A758-4FB4-B868-F510E0469E98}" srcOrd="2" destOrd="0" presId="urn:microsoft.com/office/officeart/2005/8/layout/radial5"/>
    <dgm:cxn modelId="{F12AA57F-5810-47B6-988E-65197FFAE27C}" type="presParOf" srcId="{58164009-D8F7-4330-A3F0-DD22A17279FF}" destId="{E2D555A4-7C51-44D0-A69F-6CE0910EB632}" srcOrd="3" destOrd="0" presId="urn:microsoft.com/office/officeart/2005/8/layout/radial5"/>
    <dgm:cxn modelId="{673DC73E-55A8-4DFA-84FF-534D25AAD4B8}" type="presParOf" srcId="{E2D555A4-7C51-44D0-A69F-6CE0910EB632}" destId="{2B3786DC-9C45-43BF-AD18-F781CB750814}" srcOrd="0" destOrd="0" presId="urn:microsoft.com/office/officeart/2005/8/layout/radial5"/>
    <dgm:cxn modelId="{1B2EE00D-8E3B-4DB1-81C9-C300D7DB980D}" type="presParOf" srcId="{58164009-D8F7-4330-A3F0-DD22A17279FF}" destId="{8938CD34-4B4D-4D4A-B5B6-9350A5427EC8}" srcOrd="4" destOrd="0" presId="urn:microsoft.com/office/officeart/2005/8/layout/radial5"/>
    <dgm:cxn modelId="{18C99F84-C19E-4A0D-8FC5-3E5896F13274}" type="presParOf" srcId="{58164009-D8F7-4330-A3F0-DD22A17279FF}" destId="{964E5335-1EEE-4ADC-AFC4-5BD807DFBA77}" srcOrd="5" destOrd="0" presId="urn:microsoft.com/office/officeart/2005/8/layout/radial5"/>
    <dgm:cxn modelId="{6063EAA3-0ED2-4858-9592-88789589BA67}" type="presParOf" srcId="{964E5335-1EEE-4ADC-AFC4-5BD807DFBA77}" destId="{E896236F-DE43-416D-8C5C-E2B1871D46F1}" srcOrd="0" destOrd="0" presId="urn:microsoft.com/office/officeart/2005/8/layout/radial5"/>
    <dgm:cxn modelId="{A4B378C5-4AC2-4E78-A4C4-3E179E5D6E17}" type="presParOf" srcId="{58164009-D8F7-4330-A3F0-DD22A17279FF}" destId="{5D0D7946-59FB-47E9-AFA7-FCE6C678E81E}" srcOrd="6" destOrd="0" presId="urn:microsoft.com/office/officeart/2005/8/layout/radial5"/>
    <dgm:cxn modelId="{085F90C4-3047-4F9F-B7D0-856A830AA650}" type="presParOf" srcId="{58164009-D8F7-4330-A3F0-DD22A17279FF}" destId="{35E161EB-FE58-4F8D-8AD1-2194E07D7E94}" srcOrd="7" destOrd="0" presId="urn:microsoft.com/office/officeart/2005/8/layout/radial5"/>
    <dgm:cxn modelId="{03EA936D-0D2F-4F43-B850-3A0634CE3B0D}" type="presParOf" srcId="{35E161EB-FE58-4F8D-8AD1-2194E07D7E94}" destId="{5A1ECB99-62DA-42E4-8453-DFFF8C47E0B5}" srcOrd="0" destOrd="0" presId="urn:microsoft.com/office/officeart/2005/8/layout/radial5"/>
    <dgm:cxn modelId="{45924918-9BAB-4325-87BA-1DF208F2FB80}" type="presParOf" srcId="{58164009-D8F7-4330-A3F0-DD22A17279FF}" destId="{C42C37FE-39C0-46BD-BF1A-183CA5C038E3}" srcOrd="8" destOrd="0" presId="urn:microsoft.com/office/officeart/2005/8/layout/radial5"/>
    <dgm:cxn modelId="{3998DBB1-F24D-4702-BEC9-8FE1703C1786}" type="presParOf" srcId="{58164009-D8F7-4330-A3F0-DD22A17279FF}" destId="{1C1B80D9-095C-4A26-A2C8-735DBB238EEF}" srcOrd="9" destOrd="0" presId="urn:microsoft.com/office/officeart/2005/8/layout/radial5"/>
    <dgm:cxn modelId="{E7ADFBA8-12D4-4579-98DB-334F42155A1F}" type="presParOf" srcId="{1C1B80D9-095C-4A26-A2C8-735DBB238EEF}" destId="{AFEA75E9-70E3-4E31-96B1-E580480B755F}" srcOrd="0" destOrd="0" presId="urn:microsoft.com/office/officeart/2005/8/layout/radial5"/>
    <dgm:cxn modelId="{269BC7F8-A611-4818-B1ED-AF4B44ABCBC1}" type="presParOf" srcId="{58164009-D8F7-4330-A3F0-DD22A17279FF}" destId="{18B97D7F-9FF3-40C3-A996-D21DBE5C7658}" srcOrd="10" destOrd="0" presId="urn:microsoft.com/office/officeart/2005/8/layout/radial5"/>
    <dgm:cxn modelId="{EEFFC29C-BC93-43CA-95F6-2969BE0D4F15}" type="presParOf" srcId="{58164009-D8F7-4330-A3F0-DD22A17279FF}" destId="{288C2A20-306F-4B09-90CB-4924AEE78211}" srcOrd="11" destOrd="0" presId="urn:microsoft.com/office/officeart/2005/8/layout/radial5"/>
    <dgm:cxn modelId="{2F680B27-0C76-4E77-ACE5-C1CB43E7F2F5}" type="presParOf" srcId="{288C2A20-306F-4B09-90CB-4924AEE78211}" destId="{F13A6F1B-D58F-4FE5-9C1F-4770420E0792}" srcOrd="0" destOrd="0" presId="urn:microsoft.com/office/officeart/2005/8/layout/radial5"/>
    <dgm:cxn modelId="{53C67003-F8EF-4893-AE4E-0260EB4C88A4}" type="presParOf" srcId="{58164009-D8F7-4330-A3F0-DD22A17279FF}" destId="{2A85BF16-831F-468B-8324-4250BD9E94B1}" srcOrd="12" destOrd="0" presId="urn:microsoft.com/office/officeart/2005/8/layout/radial5"/>
    <dgm:cxn modelId="{56465565-6231-4171-842A-3ED09FD50C16}" type="presParOf" srcId="{58164009-D8F7-4330-A3F0-DD22A17279FF}" destId="{EF73C65A-D884-442E-BAB7-EF3F9BAAE644}" srcOrd="13" destOrd="0" presId="urn:microsoft.com/office/officeart/2005/8/layout/radial5"/>
    <dgm:cxn modelId="{F3384CFA-8F9C-4525-9B3D-68D90E00DDD8}" type="presParOf" srcId="{EF73C65A-D884-442E-BAB7-EF3F9BAAE644}" destId="{9BA82AD5-492F-4460-8B41-46C62907A6B0}" srcOrd="0" destOrd="0" presId="urn:microsoft.com/office/officeart/2005/8/layout/radial5"/>
    <dgm:cxn modelId="{D8CD9C7E-94A4-40B8-8ED4-6A26ABD62E92}" type="presParOf" srcId="{58164009-D8F7-4330-A3F0-DD22A17279FF}" destId="{5268861F-7735-49EE-8FAA-485665E0F223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5212E2-053D-4BA5-9E3E-579D1C1CB174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LDM Receives Fort Worth Forecast Discussion (AFD)</a:t>
          </a:r>
          <a:endParaRPr lang="en-US" sz="1500" kern="1200" dirty="0"/>
        </a:p>
      </dsp:txBody>
      <dsp:txXfrm>
        <a:off x="7233" y="533479"/>
        <a:ext cx="2161877" cy="1297126"/>
      </dsp:txXfrm>
    </dsp:sp>
    <dsp:sp modelId="{6A1712D7-A5AB-48DC-BA55-4019855355C9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59355" y="913970"/>
        <a:ext cx="458317" cy="536145"/>
      </dsp:txXfrm>
    </dsp:sp>
    <dsp:sp modelId="{D407F4EB-A242-4D42-848F-2F8DCDB7CBF6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NWSBot’s</a:t>
          </a:r>
          <a:r>
            <a:rPr lang="en-US" sz="1500" kern="1200" dirty="0" smtClean="0"/>
            <a:t> Generic Product </a:t>
          </a:r>
          <a:r>
            <a:rPr lang="en-US" sz="1500" kern="1200" dirty="0" err="1" smtClean="0"/>
            <a:t>ingestor</a:t>
          </a:r>
          <a:r>
            <a:rPr lang="en-US" sz="1500" kern="1200" dirty="0" smtClean="0"/>
            <a:t> decodes the product, formats a message to </a:t>
          </a:r>
          <a:r>
            <a:rPr lang="en-US" sz="1500" kern="1200" dirty="0" err="1" smtClean="0"/>
            <a:t>nwsbot</a:t>
          </a:r>
          <a:r>
            <a:rPr lang="en-US" sz="1500" kern="1200" dirty="0" smtClean="0"/>
            <a:t>, and assigns it to channels.</a:t>
          </a:r>
          <a:endParaRPr lang="en-US" sz="1500" kern="1200" dirty="0"/>
        </a:p>
      </dsp:txBody>
      <dsp:txXfrm>
        <a:off x="3033861" y="533479"/>
        <a:ext cx="2161877" cy="1297126"/>
      </dsp:txXfrm>
    </dsp:sp>
    <dsp:sp modelId="{E514B44F-72B8-4472-B699-665ECE1C1250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385983" y="913970"/>
        <a:ext cx="458317" cy="536145"/>
      </dsp:txXfrm>
    </dsp:sp>
    <dsp:sp modelId="{A36C5FD5-8E22-43F0-80AA-67A585F9C7D8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XMPP Message sent to </a:t>
          </a:r>
          <a:r>
            <a:rPr lang="en-US" sz="1500" kern="1200" dirty="0" err="1" smtClean="0"/>
            <a:t>openfire</a:t>
          </a:r>
          <a:r>
            <a:rPr lang="en-US" sz="1500" kern="1200" dirty="0" smtClean="0"/>
            <a:t>, which relays it to the </a:t>
          </a:r>
          <a:r>
            <a:rPr lang="en-US" sz="1500" kern="1200" dirty="0" err="1" smtClean="0"/>
            <a:t>NWSBot</a:t>
          </a:r>
          <a:r>
            <a:rPr lang="en-US" sz="1500" kern="1200" dirty="0" smtClean="0"/>
            <a:t> Router.</a:t>
          </a:r>
          <a:endParaRPr lang="en-US" sz="1500" kern="1200" dirty="0"/>
        </a:p>
      </dsp:txBody>
      <dsp:txXfrm>
        <a:off x="6060489" y="533479"/>
        <a:ext cx="2161877" cy="1297126"/>
      </dsp:txXfrm>
    </dsp:sp>
    <dsp:sp modelId="{968BEE2F-1ADB-49B7-A67E-416F7A7DDB2B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5400000">
        <a:off x="6912269" y="1981937"/>
        <a:ext cx="458317" cy="536145"/>
      </dsp:txXfrm>
    </dsp:sp>
    <dsp:sp modelId="{EE40766E-FA5B-42ED-8BB9-7F812BA092D3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NWSBot</a:t>
          </a:r>
          <a:r>
            <a:rPr lang="en-US" sz="1500" kern="1200" dirty="0" smtClean="0"/>
            <a:t> router reads the channels and routes message to subscribed listeners.</a:t>
          </a:r>
          <a:endParaRPr lang="en-US" sz="1500" kern="1200" dirty="0"/>
        </a:p>
      </dsp:txBody>
      <dsp:txXfrm>
        <a:off x="6060489" y="2695356"/>
        <a:ext cx="2161877" cy="1297126"/>
      </dsp:txXfrm>
    </dsp:sp>
    <dsp:sp modelId="{B808B5A3-4653-4ED7-AAF4-E68A10DBA750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411926" y="3075847"/>
        <a:ext cx="458317" cy="536145"/>
      </dsp:txXfrm>
    </dsp:sp>
    <dsp:sp modelId="{1C460A27-5ABE-4038-9ACD-A97F2C6C309B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NWSChat</a:t>
          </a:r>
          <a:r>
            <a:rPr lang="en-US" sz="1500" kern="1200" dirty="0" smtClean="0"/>
            <a:t> room user sees message from </a:t>
          </a:r>
          <a:r>
            <a:rPr lang="en-US" sz="1500" kern="1200" dirty="0" err="1" smtClean="0"/>
            <a:t>NWSBot</a:t>
          </a:r>
          <a:r>
            <a:rPr lang="en-US" sz="1500" kern="1200" dirty="0" smtClean="0"/>
            <a:t> about FWD issuing AFD.</a:t>
          </a:r>
          <a:endParaRPr lang="en-US" sz="1500" kern="1200" dirty="0"/>
        </a:p>
      </dsp:txBody>
      <dsp:txXfrm>
        <a:off x="3033861" y="2695356"/>
        <a:ext cx="2161877" cy="12971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9F2952-82B9-40F2-AABA-FDFB68BC31AC}">
      <dsp:nvSpPr>
        <dsp:cNvPr id="0" name=""/>
        <dsp:cNvSpPr/>
      </dsp:nvSpPr>
      <dsp:spPr>
        <a:xfrm>
          <a:off x="1806661" y="1676501"/>
          <a:ext cx="968882" cy="96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NWSBot</a:t>
          </a:r>
          <a:r>
            <a:rPr lang="en-US" sz="1500" kern="1200" dirty="0" smtClean="0"/>
            <a:t>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IRIS</a:t>
          </a:r>
          <a:endParaRPr lang="en-US" sz="1500" kern="1200" dirty="0"/>
        </a:p>
      </dsp:txBody>
      <dsp:txXfrm>
        <a:off x="1806661" y="1676501"/>
        <a:ext cx="968882" cy="968882"/>
      </dsp:txXfrm>
    </dsp:sp>
    <dsp:sp modelId="{91868F3C-7264-4517-8BA2-53F5DE1A2BC8}">
      <dsp:nvSpPr>
        <dsp:cNvPr id="0" name=""/>
        <dsp:cNvSpPr/>
      </dsp:nvSpPr>
      <dsp:spPr>
        <a:xfrm rot="17909346">
          <a:off x="2376502" y="1280959"/>
          <a:ext cx="604701" cy="33102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7909346">
        <a:off x="2376502" y="1280959"/>
        <a:ext cx="604701" cy="331023"/>
      </dsp:txXfrm>
    </dsp:sp>
    <dsp:sp modelId="{86F60307-A758-4FB4-B868-F510E0469E98}">
      <dsp:nvSpPr>
        <dsp:cNvPr id="0" name=""/>
        <dsp:cNvSpPr/>
      </dsp:nvSpPr>
      <dsp:spPr>
        <a:xfrm>
          <a:off x="2528512" y="2145"/>
          <a:ext cx="1211102" cy="1211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Twitter</a:t>
          </a:r>
          <a:endParaRPr lang="en-US" sz="1300" kern="1200" dirty="0"/>
        </a:p>
      </dsp:txBody>
      <dsp:txXfrm>
        <a:off x="2528512" y="2145"/>
        <a:ext cx="1211102" cy="1211102"/>
      </dsp:txXfrm>
    </dsp:sp>
    <dsp:sp modelId="{E2D555A4-7C51-44D0-A69F-6CE0910EB632}">
      <dsp:nvSpPr>
        <dsp:cNvPr id="0" name=""/>
        <dsp:cNvSpPr/>
      </dsp:nvSpPr>
      <dsp:spPr>
        <a:xfrm rot="19556550">
          <a:off x="2623928" y="1314525"/>
          <a:ext cx="1348952" cy="33102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9556550">
        <a:off x="2623928" y="1314525"/>
        <a:ext cx="1348952" cy="331023"/>
      </dsp:txXfrm>
    </dsp:sp>
    <dsp:sp modelId="{8938CD34-4B4D-4D4A-B5B6-9350A5427EC8}">
      <dsp:nvSpPr>
        <dsp:cNvPr id="0" name=""/>
        <dsp:cNvSpPr/>
      </dsp:nvSpPr>
      <dsp:spPr>
        <a:xfrm>
          <a:off x="3837973" y="100419"/>
          <a:ext cx="1211102" cy="1211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Facebook</a:t>
          </a:r>
          <a:endParaRPr lang="en-US" sz="1300" kern="1200" dirty="0"/>
        </a:p>
      </dsp:txBody>
      <dsp:txXfrm>
        <a:off x="3837973" y="100419"/>
        <a:ext cx="1211102" cy="1211102"/>
      </dsp:txXfrm>
    </dsp:sp>
    <dsp:sp modelId="{964E5335-1EEE-4ADC-AFC4-5BD807DFBA77}">
      <dsp:nvSpPr>
        <dsp:cNvPr id="0" name=""/>
        <dsp:cNvSpPr/>
      </dsp:nvSpPr>
      <dsp:spPr>
        <a:xfrm rot="21419331">
          <a:off x="3051493" y="1937851"/>
          <a:ext cx="668434" cy="331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21419331">
        <a:off x="3051493" y="1937851"/>
        <a:ext cx="668434" cy="331023"/>
      </dsp:txXfrm>
    </dsp:sp>
    <dsp:sp modelId="{5D0D7946-59FB-47E9-AFA7-FCE6C678E81E}">
      <dsp:nvSpPr>
        <dsp:cNvPr id="0" name=""/>
        <dsp:cNvSpPr/>
      </dsp:nvSpPr>
      <dsp:spPr>
        <a:xfrm>
          <a:off x="4033494" y="1431882"/>
          <a:ext cx="1211102" cy="1211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GovDelivery</a:t>
          </a:r>
          <a:endParaRPr lang="en-US" sz="1300" kern="1200" dirty="0"/>
        </a:p>
      </dsp:txBody>
      <dsp:txXfrm>
        <a:off x="4033494" y="1431882"/>
        <a:ext cx="1211102" cy="1211102"/>
      </dsp:txXfrm>
    </dsp:sp>
    <dsp:sp modelId="{35E161EB-FE58-4F8D-8AD1-2194E07D7E94}">
      <dsp:nvSpPr>
        <dsp:cNvPr id="0" name=""/>
        <dsp:cNvSpPr/>
      </dsp:nvSpPr>
      <dsp:spPr>
        <a:xfrm rot="7543255" flipH="1" flipV="1">
          <a:off x="1336784" y="2817641"/>
          <a:ext cx="734155" cy="3198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7543255" flipH="1" flipV="1">
        <a:off x="1336784" y="2817641"/>
        <a:ext cx="734155" cy="319805"/>
      </dsp:txXfrm>
    </dsp:sp>
    <dsp:sp modelId="{C42C37FE-39C0-46BD-BF1A-183CA5C038E3}">
      <dsp:nvSpPr>
        <dsp:cNvPr id="0" name=""/>
        <dsp:cNvSpPr/>
      </dsp:nvSpPr>
      <dsp:spPr>
        <a:xfrm>
          <a:off x="421533" y="3313103"/>
          <a:ext cx="1211102" cy="1211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Website CMS</a:t>
          </a:r>
          <a:endParaRPr lang="en-US" sz="1300" kern="1200" dirty="0"/>
        </a:p>
      </dsp:txBody>
      <dsp:txXfrm>
        <a:off x="421533" y="3313103"/>
        <a:ext cx="1211102" cy="1211102"/>
      </dsp:txXfrm>
    </dsp:sp>
    <dsp:sp modelId="{1C1B80D9-095C-4A26-A2C8-735DBB238EEF}">
      <dsp:nvSpPr>
        <dsp:cNvPr id="0" name=""/>
        <dsp:cNvSpPr/>
      </dsp:nvSpPr>
      <dsp:spPr>
        <a:xfrm rot="1918644">
          <a:off x="2674117" y="2569040"/>
          <a:ext cx="1071518" cy="33102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918644">
        <a:off x="2674117" y="2569040"/>
        <a:ext cx="1071518" cy="331023"/>
      </dsp:txXfrm>
    </dsp:sp>
    <dsp:sp modelId="{18B97D7F-9FF3-40C3-A996-D21DBE5C7658}">
      <dsp:nvSpPr>
        <dsp:cNvPr id="0" name=""/>
        <dsp:cNvSpPr/>
      </dsp:nvSpPr>
      <dsp:spPr>
        <a:xfrm>
          <a:off x="3657243" y="2786360"/>
          <a:ext cx="1211102" cy="1211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NWSChat</a:t>
          </a:r>
          <a:r>
            <a:rPr lang="en-US" sz="1300" kern="1200" dirty="0" smtClean="0"/>
            <a:t> / Google</a:t>
          </a:r>
          <a:endParaRPr lang="en-US" sz="1300" kern="1200" dirty="0"/>
        </a:p>
      </dsp:txBody>
      <dsp:txXfrm>
        <a:off x="3657243" y="2786360"/>
        <a:ext cx="1211102" cy="1211102"/>
      </dsp:txXfrm>
    </dsp:sp>
    <dsp:sp modelId="{288C2A20-306F-4B09-90CB-4924AEE78211}">
      <dsp:nvSpPr>
        <dsp:cNvPr id="0" name=""/>
        <dsp:cNvSpPr/>
      </dsp:nvSpPr>
      <dsp:spPr>
        <a:xfrm rot="9816366">
          <a:off x="1250523" y="2223460"/>
          <a:ext cx="530989" cy="33102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9816366">
        <a:off x="1250523" y="2223460"/>
        <a:ext cx="530989" cy="331023"/>
      </dsp:txXfrm>
    </dsp:sp>
    <dsp:sp modelId="{2A85BF16-831F-468B-8324-4250BD9E94B1}">
      <dsp:nvSpPr>
        <dsp:cNvPr id="0" name=""/>
        <dsp:cNvSpPr/>
      </dsp:nvSpPr>
      <dsp:spPr>
        <a:xfrm>
          <a:off x="0" y="2051280"/>
          <a:ext cx="1211102" cy="1211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AWIPS 3.0</a:t>
          </a:r>
          <a:endParaRPr lang="en-US" sz="1300" kern="1200" dirty="0"/>
        </a:p>
      </dsp:txBody>
      <dsp:txXfrm>
        <a:off x="0" y="2051280"/>
        <a:ext cx="1211102" cy="1211102"/>
      </dsp:txXfrm>
    </dsp:sp>
    <dsp:sp modelId="{EF73C65A-D884-442E-BAB7-EF3F9BAAE644}">
      <dsp:nvSpPr>
        <dsp:cNvPr id="0" name=""/>
        <dsp:cNvSpPr/>
      </dsp:nvSpPr>
      <dsp:spPr>
        <a:xfrm rot="12895570">
          <a:off x="1101920" y="1449893"/>
          <a:ext cx="815867" cy="33102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2895570">
        <a:off x="1101920" y="1449893"/>
        <a:ext cx="815867" cy="331023"/>
      </dsp:txXfrm>
    </dsp:sp>
    <dsp:sp modelId="{5268861F-7735-49EE-8FAA-485665E0F223}">
      <dsp:nvSpPr>
        <dsp:cNvPr id="0" name=""/>
        <dsp:cNvSpPr/>
      </dsp:nvSpPr>
      <dsp:spPr>
        <a:xfrm>
          <a:off x="0" y="378389"/>
          <a:ext cx="1211102" cy="1211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Local Office Apps</a:t>
          </a:r>
          <a:endParaRPr lang="en-US" sz="1300" kern="1200" dirty="0"/>
        </a:p>
      </dsp:txBody>
      <dsp:txXfrm>
        <a:off x="0" y="378389"/>
        <a:ext cx="1211102" cy="1211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4696F-7400-4856-A0C6-6025368904C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F5DD0-6F95-4C1C-B78C-57A5194D52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-593725" y="0"/>
            <a:ext cx="4364038" cy="3273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444034" y="3924012"/>
            <a:ext cx="5167312" cy="369165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9425"/>
            <a:ext cx="7770813" cy="140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55A-CEFA-41CA-8624-8FCB10D4A746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543-311A-4321-BEF5-013175967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82"/>
            </a:gs>
            <a:gs pos="100000">
              <a:srgbClr val="0047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11/2/2010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NWS Tech Day – </a:t>
            </a:r>
            <a:r>
              <a:rPr lang="en-US" dirty="0" err="1" smtClean="0"/>
              <a:t>NWSBot</a:t>
            </a:r>
            <a:r>
              <a:rPr lang="en-US" dirty="0" smtClean="0"/>
              <a:t>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3543-311A-4321-BEF5-013175967A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the </a:t>
            </a:r>
            <a:br>
              <a:rPr lang="en-US" dirty="0" smtClean="0"/>
            </a:br>
            <a:r>
              <a:rPr lang="en-US" dirty="0" smtClean="0"/>
              <a:t>Breeding and Lineage </a:t>
            </a:r>
            <a:br>
              <a:rPr lang="en-US" dirty="0" smtClean="0"/>
            </a:b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err="1" smtClean="0"/>
              <a:t>NWSBot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219200"/>
          </a:xfrm>
        </p:spPr>
        <p:txBody>
          <a:bodyPr/>
          <a:lstStyle/>
          <a:p>
            <a:r>
              <a:rPr lang="en-US" dirty="0" smtClean="0"/>
              <a:t>Daryl </a:t>
            </a:r>
            <a:r>
              <a:rPr lang="en-US" dirty="0" err="1" smtClean="0"/>
              <a:t>Herzmann</a:t>
            </a:r>
            <a:endParaRPr lang="en-US" dirty="0" smtClean="0"/>
          </a:p>
          <a:p>
            <a:r>
              <a:rPr lang="en-US" dirty="0" smtClean="0"/>
              <a:t>NWS Contractor</a:t>
            </a:r>
            <a:endParaRPr lang="en-US" dirty="0"/>
          </a:p>
        </p:txBody>
      </p:sp>
      <p:pic>
        <p:nvPicPr>
          <p:cNvPr id="4" name="Picture 3" descr="bender-smokin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819400"/>
            <a:ext cx="337820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Channeling </a:t>
            </a:r>
            <a:r>
              <a:rPr lang="en-US" dirty="0" err="1" smtClean="0"/>
              <a:t>NWSBot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NWSBot’s</a:t>
            </a:r>
            <a:r>
              <a:rPr lang="en-US" dirty="0" smtClean="0"/>
              <a:t> routing logic is based on channel subscriptions (not a new concept here).</a:t>
            </a:r>
          </a:p>
          <a:p>
            <a:r>
              <a:rPr lang="en-US" dirty="0" smtClean="0"/>
              <a:t>Each message can be assigned to any number of channels.  For example, AFDFWD</a:t>
            </a:r>
          </a:p>
          <a:p>
            <a:pPr lvl="1"/>
            <a:r>
              <a:rPr lang="en-US" dirty="0" smtClean="0"/>
              <a:t>AFD, AFDFWD, AFDFWD.AVIATION, AFDFWD.HYDRO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NWSChat</a:t>
            </a:r>
            <a:r>
              <a:rPr lang="en-US" dirty="0" smtClean="0"/>
              <a:t> </a:t>
            </a:r>
            <a:r>
              <a:rPr lang="en-US" dirty="0" err="1" smtClean="0"/>
              <a:t>chatrooms</a:t>
            </a:r>
            <a:r>
              <a:rPr lang="en-US" dirty="0" smtClean="0"/>
              <a:t>, local </a:t>
            </a:r>
            <a:r>
              <a:rPr lang="en-US" dirty="0" err="1" smtClean="0"/>
              <a:t>admins</a:t>
            </a:r>
            <a:r>
              <a:rPr lang="en-US" dirty="0" smtClean="0"/>
              <a:t> can dynamically change their channel subscriptions on the fly.</a:t>
            </a:r>
          </a:p>
          <a:p>
            <a:r>
              <a:rPr lang="en-US" dirty="0" smtClean="0"/>
              <a:t>https://nwschat.weather.gov/nwsbotfaq.php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NWSBot’s</a:t>
            </a:r>
            <a:r>
              <a:rPr lang="en-US" dirty="0" smtClean="0"/>
              <a:t> 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of the message formatting logic takes place on the ingest side, need to emit data.</a:t>
            </a:r>
          </a:p>
          <a:p>
            <a:r>
              <a:rPr lang="en-US" dirty="0" smtClean="0"/>
              <a:t>After 6 years on the job, still doing assembly line work. Needs more intelligence.</a:t>
            </a:r>
          </a:p>
          <a:p>
            <a:r>
              <a:rPr lang="en-US" dirty="0" smtClean="0"/>
              <a:t>Still has a small amount of blocking code, sigh.</a:t>
            </a:r>
            <a:endParaRPr lang="en-US" dirty="0" smtClean="0"/>
          </a:p>
          <a:p>
            <a:r>
              <a:rPr lang="en-US" dirty="0" smtClean="0"/>
              <a:t>Lives a sheltered life with his master, me.  Needs more diversity in case I get hit by a bus.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NWSBot’s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configurable $TEMPLATE system</a:t>
            </a:r>
          </a:p>
          <a:p>
            <a:r>
              <a:rPr lang="en-US" dirty="0" smtClean="0"/>
              <a:t>Become more interactive with upcoming new </a:t>
            </a:r>
            <a:r>
              <a:rPr lang="en-US" dirty="0" err="1" smtClean="0"/>
              <a:t>NWSChat</a:t>
            </a:r>
            <a:r>
              <a:rPr lang="en-US" dirty="0" smtClean="0"/>
              <a:t> Web Interface</a:t>
            </a:r>
          </a:p>
          <a:p>
            <a:r>
              <a:rPr lang="en-US" dirty="0" smtClean="0"/>
              <a:t>Become a better listener of social media.</a:t>
            </a:r>
          </a:p>
          <a:p>
            <a:r>
              <a:rPr lang="en-US" dirty="0" smtClean="0"/>
              <a:t>Be ready to adapt to the next big thing.</a:t>
            </a:r>
          </a:p>
          <a:p>
            <a:r>
              <a:rPr lang="en-US" dirty="0" smtClean="0"/>
              <a:t>Reproduce.  Send children to live elsewhere than the land of </a:t>
            </a:r>
            <a:r>
              <a:rPr lang="en-US" dirty="0" err="1" smtClean="0"/>
              <a:t>NWSChat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non-HQ-approved vision</a:t>
            </a:r>
            <a:br>
              <a:rPr lang="en-US" dirty="0" smtClean="0"/>
            </a:br>
            <a:r>
              <a:rPr lang="en-US" dirty="0" smtClean="0"/>
              <a:t>(NWS Social Media Hub)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10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2200" y="2133600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Creates a trusted source for social media APIs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Shield local offices from rapidly changing social media APIs (ex. Move to Oauth2)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Publish once, route many places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Centralize audit logging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Questions?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8200" y="1981200"/>
            <a:ext cx="3962400" cy="3923767"/>
          </a:xfrm>
          <a:ln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7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Daryl </a:t>
            </a:r>
            <a:r>
              <a:rPr lang="en-GB" sz="2600" dirty="0" err="1"/>
              <a:t>Herzmann</a:t>
            </a:r>
            <a:endParaRPr lang="en-GB" sz="2600" dirty="0"/>
          </a:p>
          <a:p>
            <a:pPr>
              <a:spcBef>
                <a:spcPts val="7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3010 Agronomy Hall</a:t>
            </a:r>
          </a:p>
          <a:p>
            <a:pPr>
              <a:spcBef>
                <a:spcPts val="7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Ames, IA 50010</a:t>
            </a:r>
          </a:p>
          <a:p>
            <a:pPr>
              <a:spcBef>
                <a:spcPts val="7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/>
          </a:p>
          <a:p>
            <a:pPr>
              <a:spcBef>
                <a:spcPts val="7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515.294.5978</a:t>
            </a:r>
          </a:p>
          <a:p>
            <a:pPr>
              <a:spcBef>
                <a:spcPts val="7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Cell: 515.451.9249</a:t>
            </a:r>
          </a:p>
          <a:p>
            <a:pPr>
              <a:spcBef>
                <a:spcPts val="7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Daryl.herzmann@noaa.gov</a:t>
            </a:r>
          </a:p>
          <a:p>
            <a:pPr>
              <a:spcBef>
                <a:spcPts val="7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akrherz@iastate.edu</a:t>
            </a:r>
            <a:endParaRPr lang="en-GB" sz="2600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3506788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dirty="0" err="1" smtClean="0"/>
              <a:t>NWSBot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program that resides on </a:t>
            </a:r>
            <a:r>
              <a:rPr lang="en-US" dirty="0" err="1" smtClean="0"/>
              <a:t>NWSChat</a:t>
            </a:r>
            <a:endParaRPr lang="en-US" dirty="0" smtClean="0"/>
          </a:p>
          <a:p>
            <a:pPr lvl="1"/>
            <a:r>
              <a:rPr lang="en-US" dirty="0" err="1" smtClean="0"/>
              <a:t>NWSChat</a:t>
            </a:r>
            <a:r>
              <a:rPr lang="en-US" dirty="0" smtClean="0"/>
              <a:t> is an instant messaging platform used by the NWS to collaborate with partners.</a:t>
            </a:r>
          </a:p>
          <a:p>
            <a:r>
              <a:rPr lang="en-US" dirty="0" err="1" smtClean="0"/>
              <a:t>NWSBot</a:t>
            </a:r>
            <a:r>
              <a:rPr lang="en-US" dirty="0" smtClean="0"/>
              <a:t> automates:</a:t>
            </a:r>
          </a:p>
          <a:p>
            <a:pPr lvl="1"/>
            <a:r>
              <a:rPr lang="en-US" dirty="0" smtClean="0"/>
              <a:t>Routing of NWS products to subscribed </a:t>
            </a:r>
            <a:r>
              <a:rPr lang="en-US" dirty="0" err="1" smtClean="0"/>
              <a:t>chatrooms</a:t>
            </a:r>
            <a:endParaRPr lang="en-US" dirty="0" smtClean="0"/>
          </a:p>
          <a:p>
            <a:pPr lvl="1"/>
            <a:r>
              <a:rPr lang="en-US" dirty="0" smtClean="0"/>
              <a:t>Administration tasks within </a:t>
            </a:r>
            <a:r>
              <a:rPr lang="en-US" dirty="0" err="1" smtClean="0"/>
              <a:t>NWSChat</a:t>
            </a:r>
            <a:endParaRPr lang="en-US" dirty="0" smtClean="0"/>
          </a:p>
          <a:p>
            <a:pPr lvl="1"/>
            <a:r>
              <a:rPr lang="en-US" dirty="0" smtClean="0"/>
              <a:t>Some logging requirements</a:t>
            </a:r>
          </a:p>
          <a:p>
            <a:pPr lvl="1"/>
            <a:r>
              <a:rPr lang="en-US" dirty="0" smtClean="0"/>
              <a:t>Routing of messages to/from social media (*NEW*)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NWSBot’s</a:t>
            </a:r>
            <a:r>
              <a:rPr lang="en-US" dirty="0" smtClean="0"/>
              <a:t> Lineage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Fall 2004: I saw a presentation by </a:t>
            </a:r>
            <a:r>
              <a:rPr lang="en-US" dirty="0" err="1" smtClean="0"/>
              <a:t>Darone</a:t>
            </a:r>
            <a:r>
              <a:rPr lang="en-US" dirty="0" smtClean="0"/>
              <a:t> Jones and Tom Bradshaw on use of IM for collaboration. “That’s fancy”, I said while visions of </a:t>
            </a:r>
            <a:r>
              <a:rPr lang="en-US" dirty="0" err="1" smtClean="0"/>
              <a:t>IEMBot</a:t>
            </a:r>
            <a:r>
              <a:rPr lang="en-US" dirty="0" smtClean="0"/>
              <a:t> raced in my head.</a:t>
            </a:r>
          </a:p>
          <a:p>
            <a:r>
              <a:rPr lang="en-US" dirty="0" smtClean="0"/>
              <a:t>Spring 2005: I worked with Des Moines WFO to develop “</a:t>
            </a:r>
            <a:r>
              <a:rPr lang="en-US" dirty="0" err="1" smtClean="0"/>
              <a:t>nwscr</a:t>
            </a:r>
            <a:r>
              <a:rPr lang="en-US" dirty="0" smtClean="0"/>
              <a:t>-chat” (Jabber IM) and wrote “</a:t>
            </a:r>
            <a:r>
              <a:rPr lang="en-US" dirty="0" err="1" smtClean="0"/>
              <a:t>IEMBot</a:t>
            </a:r>
            <a:r>
              <a:rPr lang="en-US" dirty="0" smtClean="0"/>
              <a:t>” to automate posting of products.</a:t>
            </a:r>
          </a:p>
          <a:p>
            <a:r>
              <a:rPr lang="en-US" dirty="0" smtClean="0"/>
              <a:t>1 Jul 2005:  NWS washes hands of “</a:t>
            </a:r>
            <a:r>
              <a:rPr lang="en-US" dirty="0" err="1" smtClean="0"/>
              <a:t>nwscr</a:t>
            </a:r>
            <a:r>
              <a:rPr lang="en-US" dirty="0" smtClean="0"/>
              <a:t>-chat”, leaves me to be benevolent dictator of “</a:t>
            </a:r>
            <a:r>
              <a:rPr lang="en-US" dirty="0" err="1" smtClean="0"/>
              <a:t>IEMChat</a:t>
            </a:r>
            <a:r>
              <a:rPr lang="en-US" dirty="0" smtClean="0"/>
              <a:t>”.  </a:t>
            </a:r>
            <a:r>
              <a:rPr lang="en-US" dirty="0" err="1" smtClean="0"/>
              <a:t>IEMBot</a:t>
            </a:r>
            <a:r>
              <a:rPr lang="en-US" dirty="0" smtClean="0"/>
              <a:t> comes along for the ride, picks up smoking habit.</a:t>
            </a:r>
          </a:p>
          <a:p>
            <a:r>
              <a:rPr lang="en-US" dirty="0" smtClean="0"/>
              <a:t>2005-2007: </a:t>
            </a:r>
            <a:r>
              <a:rPr lang="en-US" dirty="0" err="1" smtClean="0"/>
              <a:t>IEMBot</a:t>
            </a:r>
            <a:r>
              <a:rPr lang="en-US" dirty="0" smtClean="0"/>
              <a:t> learns about weather outside of Iowa, sees his first hurricane, figures out how to send and receive emails, and dabbles with </a:t>
            </a:r>
            <a:r>
              <a:rPr lang="en-US" dirty="0" err="1" smtClean="0"/>
              <a:t>xmlrpc</a:t>
            </a:r>
            <a:r>
              <a:rPr lang="en-US" dirty="0" smtClean="0"/>
              <a:t> and rest web services.</a:t>
            </a:r>
          </a:p>
          <a:p>
            <a:r>
              <a:rPr lang="en-US" dirty="0" smtClean="0"/>
              <a:t>2008: </a:t>
            </a:r>
            <a:r>
              <a:rPr lang="en-US" dirty="0" err="1" smtClean="0"/>
              <a:t>IEMBot</a:t>
            </a:r>
            <a:r>
              <a:rPr lang="en-US" dirty="0" smtClean="0"/>
              <a:t> gets a brain transplant, becomes fully asynchronous.</a:t>
            </a:r>
          </a:p>
          <a:p>
            <a:r>
              <a:rPr lang="en-US" dirty="0" smtClean="0"/>
              <a:t>1 Feb 2009:  NWS commandeers </a:t>
            </a:r>
            <a:r>
              <a:rPr lang="en-US" dirty="0" err="1" smtClean="0"/>
              <a:t>IEMChat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 err="1" smtClean="0"/>
              <a:t>IEMBot</a:t>
            </a:r>
            <a:r>
              <a:rPr lang="en-US" dirty="0" smtClean="0"/>
              <a:t> angrily clones himself into </a:t>
            </a:r>
            <a:r>
              <a:rPr lang="en-US" dirty="0" err="1" smtClean="0"/>
              <a:t>NWSBot</a:t>
            </a:r>
            <a:r>
              <a:rPr lang="en-US" dirty="0" smtClean="0"/>
              <a:t>, clone drops smoking </a:t>
            </a:r>
            <a:r>
              <a:rPr lang="en-US" dirty="0" smtClean="0"/>
              <a:t>habit and memories of Star Trek.</a:t>
            </a:r>
            <a:endParaRPr lang="en-US" dirty="0" smtClean="0"/>
          </a:p>
          <a:p>
            <a:r>
              <a:rPr lang="en-US" dirty="0" smtClean="0"/>
              <a:t>July 2009: </a:t>
            </a:r>
            <a:r>
              <a:rPr lang="en-US" dirty="0" err="1" smtClean="0"/>
              <a:t>NWSBot</a:t>
            </a:r>
            <a:r>
              <a:rPr lang="en-US" dirty="0" smtClean="0"/>
              <a:t> speaks to Twitter then eats whale meat</a:t>
            </a:r>
            <a:r>
              <a:rPr lang="en-US" dirty="0" smtClean="0"/>
              <a:t>. Starts texting.</a:t>
            </a:r>
            <a:endParaRPr lang="en-US" dirty="0" smtClean="0"/>
          </a:p>
          <a:p>
            <a:r>
              <a:rPr lang="en-US" dirty="0" smtClean="0"/>
              <a:t>June 2010: </a:t>
            </a:r>
            <a:r>
              <a:rPr lang="en-US" dirty="0" err="1" smtClean="0"/>
              <a:t>NWSBot</a:t>
            </a:r>
            <a:r>
              <a:rPr lang="en-US" dirty="0" smtClean="0"/>
              <a:t> contacts </a:t>
            </a:r>
            <a:r>
              <a:rPr lang="en-US" dirty="0" err="1" smtClean="0"/>
              <a:t>GovDelivery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Days ago: </a:t>
            </a:r>
            <a:r>
              <a:rPr lang="en-US" dirty="0" err="1" smtClean="0"/>
              <a:t>NWSBot</a:t>
            </a:r>
            <a:r>
              <a:rPr lang="en-US" dirty="0" smtClean="0"/>
              <a:t> speaks to </a:t>
            </a:r>
            <a:r>
              <a:rPr lang="en-US" dirty="0" err="1" smtClean="0"/>
              <a:t>Facebook</a:t>
            </a:r>
            <a:r>
              <a:rPr lang="en-US" dirty="0" smtClean="0"/>
              <a:t>, wishes he had more friends.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NWSBot</a:t>
            </a:r>
            <a:r>
              <a:rPr lang="en-US" dirty="0" smtClean="0"/>
              <a:t> is a suite of infinite duration Python processes (written on top of Twisted 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set of </a:t>
            </a:r>
            <a:r>
              <a:rPr lang="en-US" dirty="0" err="1" smtClean="0"/>
              <a:t>ingestor</a:t>
            </a:r>
            <a:r>
              <a:rPr lang="en-US" dirty="0" smtClean="0"/>
              <a:t> processes that turn NWS Products into Data (imagine that).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single router process that participates in </a:t>
            </a:r>
            <a:r>
              <a:rPr lang="en-US" dirty="0" err="1" smtClean="0"/>
              <a:t>chatrooms</a:t>
            </a:r>
            <a:r>
              <a:rPr lang="en-US" dirty="0" smtClean="0"/>
              <a:t>, routes messages, answers the phone, and makes long distance calls.</a:t>
            </a:r>
          </a:p>
          <a:p>
            <a:pPr marL="571500" indent="-514350"/>
            <a:r>
              <a:rPr lang="en-US" dirty="0" smtClean="0"/>
              <a:t>These processes run on the </a:t>
            </a:r>
            <a:r>
              <a:rPr lang="en-US" dirty="0" err="1" smtClean="0"/>
              <a:t>NWSChat</a:t>
            </a:r>
            <a:r>
              <a:rPr lang="en-US" dirty="0" smtClean="0"/>
              <a:t> servers, but could be moved without issue.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Personality Disorder</a:t>
            </a:r>
            <a:endParaRPr lang="en-US" dirty="0"/>
          </a:p>
        </p:txBody>
      </p:sp>
      <p:pic>
        <p:nvPicPr>
          <p:cNvPr id="4" name="Content Placeholder 3" descr="nwsb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398509"/>
            <a:ext cx="8153400" cy="4716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Twisted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rocks, your favorite language sucks. </a:t>
            </a:r>
          </a:p>
          <a:p>
            <a:r>
              <a:rPr lang="en-US" dirty="0" smtClean="0"/>
              <a:t>Most everything can be written in a non-blocking manner. </a:t>
            </a:r>
          </a:p>
          <a:p>
            <a:pPr lvl="1"/>
            <a:r>
              <a:rPr lang="en-US" dirty="0" smtClean="0"/>
              <a:t>One giant non-threaded process can happily truck along when twitter fails or reconnect to a server when the network fails.</a:t>
            </a:r>
          </a:p>
          <a:p>
            <a:r>
              <a:rPr lang="en-US" dirty="0" smtClean="0"/>
              <a:t>Robust libraries to easily implement all kinds of network protocols.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# </a:t>
            </a:r>
            <a:r>
              <a:rPr lang="en-US" dirty="0" err="1" smtClean="0">
                <a:latin typeface="Lucida Console" pitchFamily="49" charset="0"/>
              </a:rPr>
              <a:t>pg.query</a:t>
            </a:r>
            <a:r>
              <a:rPr lang="en-US" dirty="0" smtClean="0">
                <a:latin typeface="Lucida Console" pitchFamily="49" charset="0"/>
              </a:rPr>
              <a:t> blocks as it waits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# for the database to return</a:t>
            </a:r>
          </a:p>
          <a:p>
            <a:pPr>
              <a:buNone/>
            </a:pPr>
            <a:r>
              <a:rPr lang="en-US" dirty="0" err="1" smtClean="0">
                <a:latin typeface="Lucida Console" pitchFamily="49" charset="0"/>
              </a:rPr>
              <a:t>rs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pg.query</a:t>
            </a:r>
            <a:r>
              <a:rPr lang="en-US" dirty="0" smtClean="0">
                <a:latin typeface="Lucida Console" pitchFamily="49" charset="0"/>
              </a:rPr>
              <a:t>(“</a:t>
            </a:r>
            <a:r>
              <a:rPr lang="en-US" dirty="0" smtClean="0">
                <a:latin typeface="Lucida Console" pitchFamily="49" charset="0"/>
              </a:rPr>
              <a:t>SELECT …”)</a:t>
            </a: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>
                <a:latin typeface="Lucida Console" pitchFamily="49" charset="0"/>
              </a:rPr>
              <a:t>f</a:t>
            </a:r>
            <a:r>
              <a:rPr lang="en-US" dirty="0" smtClean="0">
                <a:latin typeface="Lucida Console" pitchFamily="49" charset="0"/>
              </a:rPr>
              <a:t>or row in </a:t>
            </a:r>
            <a:r>
              <a:rPr lang="en-US" dirty="0" err="1" smtClean="0">
                <a:latin typeface="Lucida Console" pitchFamily="49" charset="0"/>
              </a:rPr>
              <a:t>rs</a:t>
            </a:r>
            <a:r>
              <a:rPr lang="en-US" dirty="0" smtClean="0">
                <a:latin typeface="Lucida Console" pitchFamily="49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print </a:t>
            </a:r>
            <a:r>
              <a:rPr lang="en-US" dirty="0" smtClean="0">
                <a:latin typeface="Lucida Console" pitchFamily="49" charset="0"/>
              </a:rPr>
              <a:t>row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Asynchronos</a:t>
            </a:r>
            <a:r>
              <a:rPr lang="en-US" dirty="0" smtClean="0"/>
              <a:t>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Lucida Console" pitchFamily="49" charset="0"/>
              </a:rPr>
              <a:t>d</a:t>
            </a:r>
            <a:r>
              <a:rPr lang="en-US" dirty="0" smtClean="0">
                <a:latin typeface="Lucida Console" pitchFamily="49" charset="0"/>
              </a:rPr>
              <a:t>ef </a:t>
            </a:r>
            <a:r>
              <a:rPr lang="en-US" dirty="0" err="1" smtClean="0">
                <a:latin typeface="Lucida Console" pitchFamily="49" charset="0"/>
              </a:rPr>
              <a:t>gotdata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rs</a:t>
            </a:r>
            <a:r>
              <a:rPr lang="en-US" dirty="0" smtClean="0">
                <a:latin typeface="Lucida Console" pitchFamily="49" charset="0"/>
              </a:rPr>
              <a:t>):</a:t>
            </a:r>
          </a:p>
          <a:p>
            <a:pPr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 for row in </a:t>
            </a:r>
            <a:r>
              <a:rPr lang="en-US" dirty="0" err="1" smtClean="0">
                <a:latin typeface="Lucida Console" pitchFamily="49" charset="0"/>
              </a:rPr>
              <a:t>rs</a:t>
            </a:r>
            <a:r>
              <a:rPr lang="en-US" dirty="0" smtClean="0">
                <a:latin typeface="Lucida Console" pitchFamily="49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   print </a:t>
            </a:r>
            <a:r>
              <a:rPr lang="en-US" dirty="0" err="1" smtClean="0">
                <a:latin typeface="Lucida Console" pitchFamily="49" charset="0"/>
              </a:rPr>
              <a:t>rs</a:t>
            </a: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# Immediately returns ‘</a:t>
            </a:r>
            <a:r>
              <a:rPr lang="en-US" dirty="0" err="1" smtClean="0">
                <a:latin typeface="Lucida Console" pitchFamily="49" charset="0"/>
              </a:rPr>
              <a:t>defered</a:t>
            </a:r>
            <a:r>
              <a:rPr lang="en-US" dirty="0" smtClean="0">
                <a:latin typeface="Lucida Console" pitchFamily="49" charset="0"/>
              </a:rPr>
              <a:t>’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defer = </a:t>
            </a:r>
            <a:r>
              <a:rPr lang="en-US" dirty="0" err="1" smtClean="0">
                <a:latin typeface="Lucida Console" pitchFamily="49" charset="0"/>
              </a:rPr>
              <a:t>dbpool.run</a:t>
            </a:r>
            <a:r>
              <a:rPr lang="en-US" dirty="0" smtClean="0">
                <a:latin typeface="Lucida Console" pitchFamily="49" charset="0"/>
              </a:rPr>
              <a:t>(“</a:t>
            </a:r>
            <a:r>
              <a:rPr lang="en-US" dirty="0" smtClean="0">
                <a:latin typeface="Lucida Console" pitchFamily="49" charset="0"/>
              </a:rPr>
              <a:t>SELECT …”)</a:t>
            </a: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Lucida Console" pitchFamily="49" charset="0"/>
              </a:rPr>
              <a:t>defer.addCallback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gotdata</a:t>
            </a:r>
            <a:r>
              <a:rPr lang="en-US" dirty="0" smtClean="0">
                <a:latin typeface="Lucida Console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Routing Example</a:t>
            </a:r>
            <a:br>
              <a:rPr lang="en-US" dirty="0" smtClean="0"/>
            </a:br>
            <a:r>
              <a:rPr lang="en-US" dirty="0" smtClean="0"/>
              <a:t>(Duration: &lt; 1 second)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aryl">
      <a:dk1>
        <a:srgbClr val="FFFF00"/>
      </a:dk1>
      <a:lt1>
        <a:srgbClr val="FFFF00"/>
      </a:lt1>
      <a:dk2>
        <a:srgbClr val="FFFF00"/>
      </a:dk2>
      <a:lt2>
        <a:srgbClr val="FFFF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760</Words>
  <Application>Microsoft Office PowerPoint</Application>
  <PresentationFormat>On-screen Show (4:3)</PresentationFormat>
  <Paragraphs>95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On the  Breeding and Lineage  of NWSBot</vt:lpstr>
      <vt:lpstr>What is “NWSBot”?</vt:lpstr>
      <vt:lpstr>NWSBot’s Lineage</vt:lpstr>
      <vt:lpstr>Lets Get Technical</vt:lpstr>
      <vt:lpstr>Multiple Personality Disorder</vt:lpstr>
      <vt:lpstr>Why Twisted Python?</vt:lpstr>
      <vt:lpstr>Standard Python Code</vt:lpstr>
      <vt:lpstr>Asynchronos Python Code</vt:lpstr>
      <vt:lpstr>Product Routing Example (Duration: &lt; 1 second)</vt:lpstr>
      <vt:lpstr>Channeling NWSBot</vt:lpstr>
      <vt:lpstr>NWSBot’s Vices</vt:lpstr>
      <vt:lpstr>NWSBot’s Future</vt:lpstr>
      <vt:lpstr>My non-HQ-approved vision (NWS Social Media Hub)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akrherz</dc:creator>
  <cp:lastModifiedBy>akrherz</cp:lastModifiedBy>
  <cp:revision>35</cp:revision>
  <dcterms:created xsi:type="dcterms:W3CDTF">2010-10-27T13:22:25Z</dcterms:created>
  <dcterms:modified xsi:type="dcterms:W3CDTF">2010-10-28T15:15:55Z</dcterms:modified>
</cp:coreProperties>
</file>