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7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113A-5D59-424E-BB81-052149128D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1557-E08A-43F1-8AE6-52A5FE14E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199"/>
            <a:ext cx="7696200" cy="40093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CSCAP Data Management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0620" y="5702009"/>
            <a:ext cx="2518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Novel Approaches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of Google’s Cloud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Google Spreadsheets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5702009"/>
            <a:ext cx="2716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Difficulties Encountered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Unfamiliar Technologies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Collaboration is Hard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702009"/>
            <a:ext cx="247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Traditional Techniques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Central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Email / Phone </a:t>
            </a:r>
            <a:r>
              <a:rPr lang="en-US" dirty="0" err="1" smtClean="0"/>
              <a:t>Collab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61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VZH7GFQRDBrFEEh3p92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CSCAP Data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CSCAP Data Management</dc:title>
  <dc:creator>Daryl Herzmann</dc:creator>
  <cp:lastModifiedBy>Daryl Herzmann</cp:lastModifiedBy>
  <cp:revision>1</cp:revision>
  <dcterms:created xsi:type="dcterms:W3CDTF">2012-10-16T20:12:39Z</dcterms:created>
  <dcterms:modified xsi:type="dcterms:W3CDTF">2012-10-16T20:19:05Z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