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6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7.xml"/><Relationship Id="rId7" Type="http://schemas.openxmlformats.org/officeDocument/2006/relationships/image" Target="../media/image3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935"/>
          <a:stretch/>
        </p:blipFill>
        <p:spPr bwMode="auto">
          <a:xfrm>
            <a:off x="0" y="4112136"/>
            <a:ext cx="9137904" cy="2745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85800" y="1600201"/>
            <a:ext cx="7772400" cy="18033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br>
              <a:rPr lang="en-US" dirty="0" smtClean="0"/>
            </a:br>
            <a:r>
              <a:rPr lang="en-US" dirty="0" smtClean="0"/>
              <a:t>AUTHORS</a:t>
            </a:r>
            <a:endParaRPr lang="en-US" dirty="0"/>
          </a:p>
        </p:txBody>
      </p:sp>
      <p:pic>
        <p:nvPicPr>
          <p:cNvPr id="1026" name="Picture 2" descr="\\iastate.edu\soc\Climate Cap\Cap Operations\Project Identity\Logos\Sustainablecorn\sustainablecorn (digital)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3" y="160665"/>
            <a:ext cx="2438400" cy="10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\iastate.edu\soc\Climate Cap\Cap Operations\Project Identity\Logos\USDA NIFA\Digital JPG\usda_nifa_c_rgb_300.jp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365" y="257024"/>
            <a:ext cx="2030965" cy="83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>
            <p:custDataLst>
              <p:tags r:id="rId5"/>
            </p:custDataLst>
          </p:nvPr>
        </p:nvSpPr>
        <p:spPr>
          <a:xfrm>
            <a:off x="0" y="5993135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u="none" strike="noStrike" dirty="0" smtClean="0">
                <a:solidFill>
                  <a:srgbClr val="000000"/>
                </a:solidFill>
                <a:effectLst/>
                <a:latin typeface="Arial"/>
              </a:rPr>
              <a:t>This research is part of a regional collaborative project supported by the USDA-NIFA, Award No. 2011-68002-30190:</a:t>
            </a:r>
          </a:p>
          <a:p>
            <a:pPr algn="ctr"/>
            <a:r>
              <a:rPr lang="en-US" sz="1200" b="0" i="1" u="none" strike="noStrike" dirty="0" smtClean="0">
                <a:solidFill>
                  <a:srgbClr val="000000"/>
                </a:solidFill>
                <a:effectLst/>
                <a:latin typeface="Arial"/>
              </a:rPr>
              <a:t>Cropping Systems Coordinated Agricultural Project: Climate Change, Mitigation, and Adaptation in Corn-based Cropping Systems</a:t>
            </a:r>
          </a:p>
          <a:p>
            <a:pPr algn="ctr"/>
            <a:r>
              <a:rPr lang="en-US" sz="1200" b="0" i="0" u="none" strike="noStrike" dirty="0" smtClean="0">
                <a:solidFill>
                  <a:srgbClr val="000000"/>
                </a:solidFill>
                <a:effectLst/>
                <a:latin typeface="Arial"/>
              </a:rPr>
              <a:t>Project Web site: sustainablecorn.org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5931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26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15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87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311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0396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\\iastate.edu\soc\Climate Cap\Cap Operations\Project Identity\Logos\Sustainablecorn\sustainablecorn (digital).jpg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97" y="6175381"/>
            <a:ext cx="1600203" cy="66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\\iastate.edu\soc\Climate Cap\Cap Operations\Project Identity\Logos\USDA NIFA\Digital JPG\usda_nifa_c_rgb_300.jpg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505" y="6252049"/>
            <a:ext cx="1332823" cy="54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59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7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473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8D75CaCOj8KTZvEL1xRP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q2t1dOtevrv152ICS7JA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Fkpt9jpiSYYhf8Uchead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jMrisU2ymvn4m8CKFaOd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2ONzIGQvpdXh1D2QQugkB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TaLLzxz0obPLKCvScmIQ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756ZIOjkWeVzUCNW6iWoP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fSpkXiUBLmJ3GEAPKG4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QaIT4ffpUHjlDQ6iul12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caz7hwtcHLxQpIHrS2Ec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lUyNPszN4WRNrxZGqbN1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gzF2VEZJe8U4UvVloKBL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V293r1VeAKxSRXKMb3NP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8YXe8p2fXIu1nypAfYOzU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ZVB8QF87eAGRrH4GwAHYb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zS8mVOvCXRuwZ2CZzn6Qu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kv7IvyseSVqNlJZtJkBB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mUI24w0jRkHGyCfdiXaJZ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6bHTZ6DMeSgv9dZttWdy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6Fbndv2ErUPONwkawUG5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Iowa State University - Sociology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Abendroth, Lori J [SOC A]</dc:creator>
  <cp:lastModifiedBy>Daryl Herzmann</cp:lastModifiedBy>
  <cp:revision>10</cp:revision>
  <dcterms:created xsi:type="dcterms:W3CDTF">2012-04-16T15:16:02Z</dcterms:created>
  <dcterms:modified xsi:type="dcterms:W3CDTF">2013-02-06T13:51:55Z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16szo2RuNGZnpY__mronhfS7AAc9az2iY1OwYxb-3Uss</vt:lpwstr>
  </property>
  <property fmtid="{D5CDD505-2E9C-101B-9397-08002B2CF9AE}" pid="4" name="Google.Documents.RevisionId">
    <vt:lpwstr>04257960515845967214</vt:lpwstr>
  </property>
  <property fmtid="{D5CDD505-2E9C-101B-9397-08002B2CF9AE}" pid="5" name="Google.Documents.PluginVersion">
    <vt:lpwstr>2.0.2662.553</vt:lpwstr>
  </property>
  <property fmtid="{D5CDD505-2E9C-101B-9397-08002B2CF9AE}" pid="6" name="Google.Documents.MergeIncapabilityFlags">
    <vt:i4>0</vt:i4>
  </property>
</Properties>
</file>