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3" r:id="rId7"/>
    <p:sldId id="258" r:id="rId8"/>
    <p:sldId id="259" r:id="rId9"/>
    <p:sldId id="260" r:id="rId10"/>
    <p:sldId id="261" r:id="rId11"/>
    <p:sldId id="262" r:id="rId1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277815DE-F255-41A1-AF93-ABD79B993638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Oval 83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84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CEB69AA-712E-4C3B-87F2-DBFE2CA0D48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Speech Bubble: Rectangle 125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Iowa Environmental </a:t>
            </a:r>
            <a:r>
              <a:rPr lang="en-US" sz="2700" b="1" strike="noStrike" spc="-1" dirty="0" err="1">
                <a:solidFill>
                  <a:srgbClr val="FFFFFF"/>
                </a:solidFill>
                <a:latin typeface="Source Sans Pro Black"/>
              </a:rPr>
              <a:t>Mesonet</a:t>
            </a:r>
            <a:b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Historical Weather Data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ISP Technical Collision Investigators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FFFFFF"/>
                </a:solidFill>
                <a:latin typeface="Source Sans Pro"/>
              </a:rPr>
              <a:t>8</a:t>
            </a: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 May 2025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The Main Points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Google “Iowa </a:t>
            </a:r>
            <a:r>
              <a:rPr lang="en-US" sz="2400" spc="-1" dirty="0" err="1">
                <a:latin typeface="Arial"/>
              </a:rPr>
              <a:t>Mesonet</a:t>
            </a:r>
            <a:r>
              <a:rPr lang="en-US" sz="2400" spc="-1" dirty="0">
                <a:latin typeface="Arial"/>
              </a:rPr>
              <a:t>” or “IEM ISU” to find my website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 rapidly attempt to answer all emails except when giving presentations, so: </a:t>
            </a:r>
            <a:r>
              <a:rPr lang="en-US" sz="2400" b="0" strike="noStrike" spc="-1" dirty="0">
                <a:latin typeface="Arial"/>
                <a:hlinkClick r:id="rId2"/>
              </a:rPr>
              <a:t>akrherz@iastate.edu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The altruism and dry wit runs deep with me! This all is “fun”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8D4E6-2819-93E7-6E13-87DDE6B8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6BAC3E60-1BA9-0C84-3E10-33260DBB648A}"/>
              </a:ext>
            </a:extLst>
          </p:cNvPr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Naming things is hard.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46DBACC-8C2B-F474-A180-519B02758163}"/>
              </a:ext>
            </a:extLst>
          </p:cNvPr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Iowa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Iowa data? 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Environmental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environment data?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Depends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Mesonet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mesoscale observations?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C9211E"/>
                </a:solidFill>
                <a:latin typeface="Source Sans Pro Semibold"/>
              </a:rPr>
              <a:t>Daryl has some explaining to do!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6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Subversive and Academic Altruistic Goals</a:t>
            </a:r>
            <a:br>
              <a:rPr dirty="0"/>
            </a:br>
            <a:r>
              <a:rPr lang="en-US" sz="2000" b="1" strike="noStrike" spc="-1" dirty="0">
                <a:solidFill>
                  <a:srgbClr val="FFFFFF"/>
                </a:solidFill>
                <a:latin typeface="Source Sans Pro Black"/>
              </a:rPr>
              <a:t>(</a:t>
            </a:r>
            <a:r>
              <a:rPr lang="en-US" sz="2000" b="1" i="1" strike="noStrike" spc="-1" dirty="0">
                <a:solidFill>
                  <a:srgbClr val="FFFFFF"/>
                </a:solidFill>
                <a:latin typeface="Source Sans Pro Black"/>
              </a:rPr>
              <a:t>Summarizing past ~24 years of work)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having just Iowa data was insufficient to support paying grant work on ISU research projects.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NCDC/NCEI website/services was the worst on the Internets. (my website ranks #2 worst)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the best way to stop the daily email deluge is to update my website with each email to prevent it from coming again from another person.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most weather websites are great for real-time, but have no archive capabilities.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So the result of my realizations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massive number of portals (~150),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api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services (~50), auto-plots (260), and spinning disk archives (~350 TB).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intentionally stable URIs and predictable (maybe) interfaces to link against.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all code on github.com/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akrherz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with an open license.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about ~250k users per day, 99.9% of them have no idea they are using it (via third parties).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Some of the Datasets Curated</a:t>
            </a:r>
            <a:br>
              <a:rPr dirty="0"/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(or how many abbreviations fit on one slide)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0000" y="1485000"/>
            <a:ext cx="29293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60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ASOS 1 Minute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AWC / CWSU products and web products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Bukfit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Profiles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CLI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Global METAR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HML (River Stage Forecasts)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Iowa+ Webcams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Iowa Track-A-Plow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Local Storm Reports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MADIS / HFMETAR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528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MRMS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NCEP F000 Models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Attributes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Level II Live Data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NRCS SCAN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Text Archive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Map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PIREPs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Public RWIS Networks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RADAR Products (Single/Mosaic)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A1FC8-E032-47CE-9EF3-7150096F9BC4}"/>
              </a:ext>
            </a:extLst>
          </p:cNvPr>
          <p:cNvSpPr/>
          <p:nvPr/>
        </p:nvSpPr>
        <p:spPr>
          <a:xfrm>
            <a:off x="62186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RTMA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RWIS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SHEF HADS/DCP/COOP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SIGMETs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SPC MCD/Watches/Outlooks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SMOS Satellite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Soundings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Text MOS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VTEC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endParaRPr lang="en-US" sz="2400" b="1" strike="noStrike" spc="-1" dirty="0">
              <a:solidFill>
                <a:srgbClr val="2C3E50"/>
              </a:solidFill>
              <a:latin typeface="Source Sans Pro Semibold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Winter Road Conditions (Iowa)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The moral of today’s talk: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My website is neither official nor provides certified data, but is hopefully helpful as a screening tool with high fidelity archives. 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If you visit my website and fail to locate some archive within 5 minutes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, please email me </a:t>
            </a:r>
            <a:r>
              <a:rPr lang="en-US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hlinkClick r:id="rId2"/>
              </a:rPr>
              <a:t>akrherz@iastate.edu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and see how fast I can turn around your email.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2C3E50"/>
                </a:solidFill>
                <a:latin typeface="Source Sans Pro Black"/>
              </a:rPr>
              <a:t>Alright, website tour time!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485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Herzmann, Daryl E [AGRON]</cp:lastModifiedBy>
  <cp:revision>12</cp:revision>
  <dcterms:created xsi:type="dcterms:W3CDTF">2022-05-03T08:19:13Z</dcterms:created>
  <dcterms:modified xsi:type="dcterms:W3CDTF">2025-05-07T13:43:55Z</dcterms:modified>
  <dc:language>en-US</dc:language>
</cp:coreProperties>
</file>