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92C176-B06E-49F4-BB1C-161D7294985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7/7/14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7D7EE1-3459-4161-832E-AE478DA1657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7/7/14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1F048C-2D07-4B00-8AA6-2F9BBFE2123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IDEPv2 Status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daryl herzmann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46680"/>
            <a:ext cx="9143640" cy="60955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Yearly Average Soil Loss [tons/acre]</a:t>
            </a:r>
            <a:endParaRPr/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7391160" cy="2966400"/>
        </p:xfrm>
        <a:graphic>
          <a:graphicData uri="http://schemas.openxmlformats.org/drawingml/2006/table">
            <a:tbl>
              <a:tblPr/>
              <a:tblGrid>
                <a:gridCol w="2743200"/>
                <a:gridCol w="1752480"/>
                <a:gridCol w="2895480"/>
                <a:gridCol w="2895480"/>
              </a:tblGrid>
              <a:tr h="42876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IDEPv1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IDEPv2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8.4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8.3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22.9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22.4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9.0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29.9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29.1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12.8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11.9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4.2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en-US"/>
                        <a:t>13.8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Future Idea: Dynamic Tillage/Planting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IDEPv2 has flowpath &amp; yearly explicit management (no fixed rotations)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WEPP outputs soil moisture on a daily time step, so an algorithm could judge suitability for field 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Establish a time window, prescribe a rate over some area, and a cut off to do the rest. Example)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We’ll plant corn between 15 Apr – 15 May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can do 15% of a county in a suitable day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Once we get to 15 May, we just put everything in the ground unplanted up till then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Would be interesting to retrospectively test this against NASS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But firstly, TODO / Bug List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quality control on IDEPv2 inputs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do use for managements in 2007 and whatever the current year is (2014)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Look into the huge loss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Reduce Runtime (target is 6-8 AM)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12:15 AM to 2 AM :: Climate File Updating 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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 AM to 4-6 PM :: Run WEPP (8 threads) 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Improve website based on friendly testing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http://idep.agron.iastate.edu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Executive Summary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Within the past few weeks, a first draft of all necessary inputs to IDEPv2 were collected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(Hooray For Deadlines!)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climate files from IDEPv1 were copied over as a baseline for IDEPv2 refinement. 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don’t have high-res precip prior to 2012 at this time (we will eventually)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IDEPv2 modelling suite was run once up until 15 June and that data is used today for the comparison.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Real-time runs are currently not done for IDEPv2.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IDEPv1 continues to run in “realtime”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 u="sng">
                <a:solidFill>
                  <a:srgbClr val="ff0000"/>
                </a:solidFill>
                <a:latin typeface="Calibri"/>
              </a:rPr>
              <a:t>We expect these IDEPv2 numbers to change!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Comparing Versions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457200" y="1600200"/>
          <a:ext cx="8229240" cy="43329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840"/>
              </a:tblGrid>
              <a:tr h="42876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IDEP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IDEPv2</a:t>
                      </a:r>
                      <a:endParaRPr/>
                    </a:p>
                  </a:txBody>
                  <a:tcPr/>
                </a:tc>
              </a:tr>
              <a:tr h="1683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Climate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Precipitation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NOAA Stage IV with RADAR downscaling (4km / 15min)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1997-yesterday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7,988 files  @460KB each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Iowa Flood Center + NOAA MRMS Q3 (1km /2-5min)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2007-yesterday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113,876 files @900KB each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NRI 1994-1997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Fixed number of rotations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4,374 files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James,Gelder Database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Dynamic rotations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201,222 files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Slope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18,020 files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201,222 files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Soils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18,020 files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201,222 files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Daily WEPP Runs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90,484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201,222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Daily Run Wall Clock Time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3.25 hours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13-18 hours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System Disk Space Usage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~ 300 GB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~ 1.4 TB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0880"/>
            <a:ext cx="9143640" cy="60955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