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6" r:id="rId7"/>
    <p:sldId id="267" r:id="rId8"/>
    <p:sldId id="263" r:id="rId9"/>
    <p:sldId id="264" r:id="rId10"/>
    <p:sldId id="265" r:id="rId11"/>
    <p:sldId id="257" r:id="rId12"/>
    <p:sldId id="258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aryl</a:t>
            </a:r>
            <a:r>
              <a:rPr lang="en-US" dirty="0" smtClean="0"/>
              <a:t> </a:t>
            </a:r>
            <a:r>
              <a:rPr lang="en-US" dirty="0" err="1" smtClean="0"/>
              <a:t>herzmann</a:t>
            </a:r>
            <a:endParaRPr lang="en-US" dirty="0" smtClean="0"/>
          </a:p>
          <a:p>
            <a:r>
              <a:rPr lang="en-US" dirty="0" smtClean="0"/>
              <a:t>9 July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DEP Runtime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840870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01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1:53</a:t>
                      </a:r>
                      <a:r>
                        <a:rPr lang="en-US" baseline="0" dirty="0" smtClean="0"/>
                        <a:t>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Automation script launches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2:33</a:t>
                      </a:r>
                      <a:r>
                        <a:rPr lang="en-US" baseline="0" dirty="0" smtClean="0"/>
                        <a:t>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Editing</a:t>
                      </a:r>
                      <a:r>
                        <a:rPr lang="en-US" baseline="0" dirty="0" smtClean="0"/>
                        <a:t> completes of daily climate files for WEPP (40 minutes)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6:45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200,384</a:t>
                      </a:r>
                      <a:r>
                        <a:rPr lang="en-US" baseline="0" dirty="0" smtClean="0"/>
                        <a:t> WEPP runs are completed (4hours 12minutes)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7:05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Harvest</a:t>
                      </a:r>
                      <a:r>
                        <a:rPr lang="en-US" baseline="0" dirty="0" smtClean="0"/>
                        <a:t> of WEPP output files, database updating (20 minutes)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4343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made on a 32 vCPU, 64 GB Red Hat Enterprise Linux 7 Virtual Machine</a:t>
            </a:r>
          </a:p>
          <a:p>
            <a:endParaRPr lang="en-US" dirty="0"/>
          </a:p>
          <a:p>
            <a:r>
              <a:rPr lang="en-US" dirty="0" smtClean="0"/>
              <a:t>Hardware is a Dell R820 4x E5-4607 (6 cores + Hyper-threading), 256 GB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KS+MN Expansion Timeliness</a:t>
            </a:r>
            <a:br>
              <a:rPr lang="en-US" dirty="0" smtClean="0"/>
            </a:br>
            <a:r>
              <a:rPr lang="en-US" dirty="0" smtClean="0"/>
              <a:t>(How to deliver output by 6 AM)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689634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670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Δ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Idea / Change</a:t>
                      </a:r>
                      <a:r>
                        <a:rPr lang="en-US" baseline="0" dirty="0" smtClean="0"/>
                        <a:t> in Procedure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-90</a:t>
                      </a:r>
                      <a:r>
                        <a:rPr lang="en-US" baseline="0" dirty="0" smtClean="0"/>
                        <a:t>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runs at 12:30 AM using a crude QC control on the 10 PM – Midnight precipitation data.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Start runs at 1:30 AM using a crude QC for 11 PM – Midnight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precip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+15</a:t>
                      </a:r>
                      <a:r>
                        <a:rPr lang="en-US" baseline="0" dirty="0" smtClean="0"/>
                        <a:t>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Estimated increase in runtime for editing more climate files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Estimated</a:t>
                      </a:r>
                      <a:r>
                        <a:rPr lang="en-US" b="1" baseline="0" dirty="0" smtClean="0"/>
                        <a:t> 150,000 more WEPP runs will need to be made, will throw more vCPUs at the task to make runtime stay around 4 hours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+15</a:t>
                      </a:r>
                      <a:r>
                        <a:rPr lang="en-US" baseline="0" dirty="0" smtClean="0"/>
                        <a:t>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Estimated</a:t>
                      </a:r>
                      <a:r>
                        <a:rPr lang="en-US" b="1" baseline="0" dirty="0" smtClean="0"/>
                        <a:t> increase in post-processing time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-120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(If necessary),  run the entire run (~60GB) within </a:t>
                      </a:r>
                      <a:r>
                        <a:rPr lang="en-US" dirty="0" err="1" smtClean="0"/>
                        <a:t>ramdisk</a:t>
                      </a:r>
                      <a:r>
                        <a:rPr lang="en-US" dirty="0" smtClean="0"/>
                        <a:t> (/dev/</a:t>
                      </a:r>
                      <a:r>
                        <a:rPr lang="en-US" dirty="0" err="1" smtClean="0"/>
                        <a:t>shm</a:t>
                      </a:r>
                      <a:r>
                        <a:rPr lang="en-US" dirty="0" smtClean="0"/>
                        <a:t>), adds 30</a:t>
                      </a:r>
                      <a:r>
                        <a:rPr lang="en-US" baseline="0" dirty="0" smtClean="0"/>
                        <a:t> minutes in disk copy time upfront, but net 2 hours faster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-60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Move</a:t>
                      </a:r>
                      <a:r>
                        <a:rPr lang="en-US" b="1" baseline="0" dirty="0" smtClean="0"/>
                        <a:t> all data to SSD drives, currently using 6Gbps SAS 15k drives 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56504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Bolded items are preferred initial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Demo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http://dailyerosion.org/map/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5746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Sources of Weather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High + Low Temperature, Dew Point, Wind Speed</a:t>
            </a:r>
          </a:p>
          <a:p>
            <a:pPr lvl="1"/>
            <a:r>
              <a:rPr lang="en-US" dirty="0" smtClean="0"/>
              <a:t>~24km </a:t>
            </a:r>
            <a:r>
              <a:rPr lang="en-US" dirty="0"/>
              <a:t>M</a:t>
            </a:r>
            <a:r>
              <a:rPr lang="en-US" dirty="0" smtClean="0"/>
              <a:t>idwest analysis of automated airport stations</a:t>
            </a:r>
          </a:p>
          <a:p>
            <a:r>
              <a:rPr lang="en-US" dirty="0" smtClean="0"/>
              <a:t>Wind Direction is always 0 (unused)</a:t>
            </a:r>
          </a:p>
          <a:p>
            <a:r>
              <a:rPr lang="en-US" dirty="0" smtClean="0"/>
              <a:t>Solar Radiation</a:t>
            </a:r>
          </a:p>
          <a:p>
            <a:pPr lvl="1"/>
            <a:r>
              <a:rPr lang="en-US" dirty="0" smtClean="0"/>
              <a:t>Combination of Model Analyses, use of the NOAA HRRR model for </a:t>
            </a:r>
            <a:r>
              <a:rPr lang="en-US" dirty="0" err="1" smtClean="0"/>
              <a:t>realtime</a:t>
            </a:r>
            <a:r>
              <a:rPr lang="en-US" dirty="0" smtClean="0"/>
              <a:t>, which is later replaced by reanalysis data from NASA MERRA and NARR</a:t>
            </a:r>
          </a:p>
          <a:p>
            <a:r>
              <a:rPr lang="en-US" dirty="0" smtClean="0"/>
              <a:t>And then there is precipitation!</a:t>
            </a:r>
          </a:p>
        </p:txBody>
      </p:sp>
    </p:spTree>
    <p:extLst>
      <p:ext uri="{BB962C8B-B14F-4D97-AF65-F5344CB8AC3E}">
        <p14:creationId xmlns:p14="http://schemas.microsoft.com/office/powerpoint/2010/main" val="7463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Precipitation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MRMS Q3 “RADAR Only” QPE</a:t>
            </a:r>
          </a:p>
          <a:p>
            <a:pPr lvl="1"/>
            <a:r>
              <a:rPr lang="en-US" dirty="0" smtClean="0"/>
              <a:t>2 minute product on 0.01x0.01 degree grid</a:t>
            </a:r>
          </a:p>
          <a:p>
            <a:pPr lvl="1"/>
            <a:r>
              <a:rPr lang="en-US" dirty="0" smtClean="0"/>
              <a:t>Provides the timing of the precipitation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MRMS Q3 “Gauge Corrected” QPE</a:t>
            </a:r>
          </a:p>
          <a:p>
            <a:pPr lvl="1"/>
            <a:r>
              <a:rPr lang="en-US" dirty="0" smtClean="0"/>
              <a:t>1 hour product on same 0.01x0.01 degree grid</a:t>
            </a:r>
          </a:p>
          <a:p>
            <a:pPr lvl="1"/>
            <a:r>
              <a:rPr lang="en-US" dirty="0" smtClean="0"/>
              <a:t>Provides the amount of precipitation (simple bias correction of #1)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 NCEP Stage IV Analysis</a:t>
            </a:r>
          </a:p>
          <a:p>
            <a:pPr lvl="1"/>
            <a:r>
              <a:rPr lang="en-US" dirty="0" smtClean="0"/>
              <a:t>1 hour product on ~4km grid, remapped to 0.01 degree grid</a:t>
            </a:r>
          </a:p>
          <a:p>
            <a:pPr lvl="1"/>
            <a:r>
              <a:rPr lang="en-US" dirty="0" smtClean="0"/>
              <a:t>Adjusts downward any data in #2 that is 30% higher and also above 10mm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WEPP breakpoints are then computed</a:t>
            </a:r>
          </a:p>
          <a:p>
            <a:pPr marL="914400" lvl="1" indent="-514350"/>
            <a:r>
              <a:rPr lang="en-US" dirty="0" smtClean="0"/>
              <a:t>Totals less than 0.1mm are set to zero</a:t>
            </a:r>
          </a:p>
          <a:p>
            <a:pPr marL="914400" lvl="1" indent="-514350"/>
            <a:r>
              <a:rPr lang="en-US" dirty="0" smtClean="0"/>
              <a:t>Rates of 10mm/</a:t>
            </a:r>
            <a:r>
              <a:rPr lang="en-US" dirty="0" err="1" smtClean="0"/>
              <a:t>hr</a:t>
            </a:r>
            <a:r>
              <a:rPr lang="en-US" dirty="0" smtClean="0"/>
              <a:t> are retained, others are collapsed into longer periods. (saves file space and processing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9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431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DEP Update</vt:lpstr>
      <vt:lpstr>Sources of Weather Variables</vt:lpstr>
      <vt:lpstr>Precipitation Routine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DEP Runtime</vt:lpstr>
      <vt:lpstr>KS+MN Expansion Timeliness (How to deliver output by 6 AM)</vt:lpstr>
      <vt:lpstr>Website Demo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 Update</dc:title>
  <dc:creator>Daryl Herzmann</dc:creator>
  <cp:lastModifiedBy>Daryl Herzmann</cp:lastModifiedBy>
  <cp:revision>13</cp:revision>
  <dcterms:created xsi:type="dcterms:W3CDTF">2006-08-16T00:00:00Z</dcterms:created>
  <dcterms:modified xsi:type="dcterms:W3CDTF">2015-07-09T13:45:21Z</dcterms:modified>
</cp:coreProperties>
</file>