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32918400"/>
  <p:notesSz cx="6858000" cy="9144000"/>
  <p:defaultTextStyle>
    <a:defPPr>
      <a:defRPr lang="en-US"/>
    </a:defPPr>
    <a:lvl1pPr marL="0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772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544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317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089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3861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0633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7406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178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78" autoAdjust="0"/>
  </p:normalViewPr>
  <p:slideViewPr>
    <p:cSldViewPr>
      <p:cViewPr varScale="1">
        <p:scale>
          <a:sx n="19" d="100"/>
          <a:sy n="19" d="100"/>
        </p:scale>
        <p:origin x="396" y="102"/>
      </p:cViewPr>
      <p:guideLst>
        <p:guide orient="horz" pos="1036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0226042"/>
            <a:ext cx="3886200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18653760"/>
            <a:ext cx="320040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318265"/>
            <a:ext cx="1028700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318265"/>
            <a:ext cx="3009900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21153122"/>
            <a:ext cx="38862000" cy="653796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13952225"/>
            <a:ext cx="38862000" cy="7200898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7680963"/>
            <a:ext cx="20193000" cy="21724622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7680963"/>
            <a:ext cx="20193000" cy="21724622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7368542"/>
            <a:ext cx="20200940" cy="307085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0439400"/>
            <a:ext cx="20200940" cy="1896618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7368542"/>
            <a:ext cx="20208875" cy="307085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0439400"/>
            <a:ext cx="20208875" cy="1896618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310640"/>
            <a:ext cx="15041565" cy="557784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1310643"/>
            <a:ext cx="25558750" cy="28094942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6888483"/>
            <a:ext cx="15041565" cy="22517102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23042880"/>
            <a:ext cx="27432000" cy="2720342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2941320"/>
            <a:ext cx="27432000" cy="1975104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25763222"/>
            <a:ext cx="27432000" cy="3863338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318262"/>
            <a:ext cx="41148000" cy="54864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7680963"/>
            <a:ext cx="41148000" cy="21724622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30510482"/>
            <a:ext cx="1066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C963-2AF1-441D-9114-E5826BF09184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30510482"/>
            <a:ext cx="1447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30510482"/>
            <a:ext cx="1066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544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4493544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4493544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4493544" rtl="0" eaLnBrk="1" latinLnBrk="0" hangingPunct="1">
        <a:spcBef>
          <a:spcPct val="20000"/>
        </a:spcBef>
        <a:buFont typeface="Arial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4493544" rtl="0" eaLnBrk="1" latinLnBrk="0" hangingPunct="1">
        <a:spcBef>
          <a:spcPct val="20000"/>
        </a:spcBef>
        <a:buFont typeface="Arial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iped Right Arrow 21"/>
          <p:cNvSpPr/>
          <p:nvPr/>
        </p:nvSpPr>
        <p:spPr>
          <a:xfrm>
            <a:off x="13400273" y="12758490"/>
            <a:ext cx="7402327" cy="9931054"/>
          </a:xfrm>
          <a:prstGeom prst="stripedRightArrow">
            <a:avLst/>
          </a:prstGeom>
          <a:solidFill>
            <a:schemeClr val="accent5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9400" y="311765"/>
            <a:ext cx="39090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Iowa Environmental Mesonet (IEM</a:t>
            </a:r>
            <a:r>
              <a:rPr lang="en-US" sz="8000" dirty="0" smtClean="0">
                <a:solidFill>
                  <a:srgbClr val="FFFF00"/>
                </a:solidFill>
              </a:rPr>
              <a:t>): Making Weather Data Great Again</a:t>
            </a:r>
            <a:endParaRPr lang="en-US" sz="8000" dirty="0" smtClean="0">
              <a:solidFill>
                <a:srgbClr val="FFFF00"/>
              </a:solidFill>
            </a:endParaRPr>
          </a:p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Daryl </a:t>
            </a:r>
            <a:r>
              <a:rPr lang="en-US" sz="7200" dirty="0" err="1" smtClean="0">
                <a:solidFill>
                  <a:srgbClr val="FFFF00"/>
                </a:solidFill>
              </a:rPr>
              <a:t>Herzmann</a:t>
            </a:r>
            <a:r>
              <a:rPr lang="en-US" sz="7200" dirty="0" smtClean="0">
                <a:solidFill>
                  <a:srgbClr val="FFFF00"/>
                </a:solidFill>
              </a:rPr>
              <a:t> and Raymond </a:t>
            </a:r>
            <a:r>
              <a:rPr lang="en-US" sz="7200" dirty="0" err="1" smtClean="0">
                <a:solidFill>
                  <a:srgbClr val="FFFF00"/>
                </a:solidFill>
              </a:rPr>
              <a:t>Arritt</a:t>
            </a:r>
            <a:r>
              <a:rPr lang="en-US" sz="7200" dirty="0" smtClean="0">
                <a:solidFill>
                  <a:srgbClr val="FFFF00"/>
                </a:solidFill>
              </a:rPr>
              <a:t>, Department of Agronomy 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1181040"/>
            <a:ext cx="45720000" cy="1737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https://</a:t>
            </a:r>
            <a:r>
              <a:rPr lang="en-US" dirty="0" smtClean="0"/>
              <a:t>mesonet.agron.iastate.edu</a:t>
            </a:r>
            <a:endParaRPr lang="en-US" sz="7200" dirty="0"/>
          </a:p>
        </p:txBody>
      </p:sp>
      <p:pic>
        <p:nvPicPr>
          <p:cNvPr id="76" name="Picture 75" descr="agr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5486400" cy="11334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276600"/>
            <a:ext cx="1602739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process complex datasets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6027393" y="3277849"/>
            <a:ext cx="29692607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and make it all freely available on a website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027394" y="4739988"/>
            <a:ext cx="0" cy="27416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0600" y="5256550"/>
            <a:ext cx="150367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We know these formats!</a:t>
            </a:r>
          </a:p>
          <a:p>
            <a:pPr marL="711200" indent="-152400" defTabSz="4800600"/>
            <a:r>
              <a:rPr lang="en-US" dirty="0" err="1" smtClean="0">
                <a:solidFill>
                  <a:schemeClr val="bg1"/>
                </a:solidFill>
              </a:rPr>
              <a:t>netCDF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grib</a:t>
            </a:r>
            <a:r>
              <a:rPr lang="en-US" dirty="0" smtClean="0">
                <a:solidFill>
                  <a:schemeClr val="bg1"/>
                </a:solidFill>
              </a:rPr>
              <a:t>	GINI</a:t>
            </a:r>
          </a:p>
          <a:p>
            <a:pPr marL="711200" indent="-152400" defTabSz="4800600"/>
            <a:r>
              <a:rPr lang="en-US" dirty="0" smtClean="0">
                <a:solidFill>
                  <a:schemeClr val="bg1"/>
                </a:solidFill>
              </a:rPr>
              <a:t>METAR	SHEF	</a:t>
            </a:r>
            <a:r>
              <a:rPr lang="en-US" dirty="0" err="1" smtClean="0">
                <a:solidFill>
                  <a:schemeClr val="bg1"/>
                </a:solidFill>
              </a:rPr>
              <a:t>HydroML</a:t>
            </a:r>
            <a:endParaRPr lang="en-US" dirty="0" smtClean="0">
              <a:solidFill>
                <a:schemeClr val="bg1"/>
              </a:solidFill>
            </a:endParaRPr>
          </a:p>
          <a:p>
            <a:pPr marL="711200" indent="-152400" defTabSz="4800600"/>
            <a:r>
              <a:rPr lang="en-US" dirty="0" smtClean="0">
                <a:solidFill>
                  <a:schemeClr val="bg1"/>
                </a:solidFill>
              </a:rPr>
              <a:t>NIDS	JSON	</a:t>
            </a:r>
            <a:r>
              <a:rPr lang="en-US" dirty="0" err="1" smtClean="0">
                <a:solidFill>
                  <a:schemeClr val="bg1"/>
                </a:solidFill>
              </a:rPr>
              <a:t>GeoTIFF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5207" y="11582400"/>
            <a:ext cx="1503679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We process them in real-time!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50,000 global surface observation stations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NWS RADAR Ingest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Near full NWS Text Ingest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Non-NWS data sources too!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5207" y="20616684"/>
            <a:ext cx="15036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C000"/>
                </a:solidFill>
              </a:rPr>
              <a:t>We partner with others with data!</a:t>
            </a:r>
          </a:p>
        </p:txBody>
      </p:sp>
      <p:pic>
        <p:nvPicPr>
          <p:cNvPr id="171" name="Picture 170" descr="kcr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58" y="28481251"/>
            <a:ext cx="4333083" cy="2199873"/>
          </a:xfrm>
          <a:prstGeom prst="rect">
            <a:avLst/>
          </a:prstGeom>
        </p:spPr>
      </p:pic>
      <p:pic>
        <p:nvPicPr>
          <p:cNvPr id="172" name="Picture 171" descr="kimt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258" y="24460200"/>
            <a:ext cx="4646142" cy="1459120"/>
          </a:xfrm>
          <a:prstGeom prst="rect">
            <a:avLst/>
          </a:prstGeom>
        </p:spPr>
      </p:pic>
      <p:pic>
        <p:nvPicPr>
          <p:cNvPr id="173" name="Picture 172" descr="kcci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520" y="22707600"/>
            <a:ext cx="4468557" cy="1215934"/>
          </a:xfrm>
          <a:prstGeom prst="rect">
            <a:avLst/>
          </a:prstGeom>
        </p:spPr>
      </p:pic>
      <p:pic>
        <p:nvPicPr>
          <p:cNvPr id="174" name="Picture 173" descr="kel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795" y="26441400"/>
            <a:ext cx="4118485" cy="1702307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73" y="25937166"/>
            <a:ext cx="4673000" cy="1869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6" name="Picture 175" descr="iih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31" y="29108400"/>
            <a:ext cx="4113906" cy="1410483"/>
          </a:xfrm>
          <a:prstGeom prst="rect">
            <a:avLst/>
          </a:prstGeom>
        </p:spPr>
      </p:pic>
      <p:grpSp>
        <p:nvGrpSpPr>
          <p:cNvPr id="177" name="Group 176"/>
          <p:cNvGrpSpPr/>
          <p:nvPr/>
        </p:nvGrpSpPr>
        <p:grpSpPr>
          <a:xfrm>
            <a:off x="8148510" y="22631400"/>
            <a:ext cx="4586621" cy="2431867"/>
            <a:chOff x="11748590" y="15240000"/>
            <a:chExt cx="1738810" cy="762000"/>
          </a:xfrm>
        </p:grpSpPr>
        <p:pic>
          <p:nvPicPr>
            <p:cNvPr id="178" name="Picture 177" descr="nws.gi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48590" y="15240000"/>
              <a:ext cx="852985" cy="762000"/>
            </a:xfrm>
            <a:prstGeom prst="rect">
              <a:avLst/>
            </a:prstGeom>
          </p:spPr>
        </p:pic>
        <p:pic>
          <p:nvPicPr>
            <p:cNvPr id="179" name="Picture 178" descr="faa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25400" y="15240000"/>
              <a:ext cx="762000" cy="762000"/>
            </a:xfrm>
            <a:prstGeom prst="rect">
              <a:avLst/>
            </a:prstGeom>
          </p:spPr>
        </p:pic>
      </p:grpSp>
      <p:pic>
        <p:nvPicPr>
          <p:cNvPr id="180" name="Picture 179" descr="usg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400" y="26321893"/>
            <a:ext cx="4559752" cy="1307129"/>
          </a:xfrm>
          <a:prstGeom prst="rect">
            <a:avLst/>
          </a:prstGeom>
        </p:spPr>
      </p:pic>
      <p:pic>
        <p:nvPicPr>
          <p:cNvPr id="181" name="Picture 180" descr="ncr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55192" y="28731378"/>
            <a:ext cx="3799793" cy="19454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550" y="13853211"/>
            <a:ext cx="10037897" cy="7772400"/>
          </a:xfrm>
          <a:prstGeom prst="rect">
            <a:avLst/>
          </a:prstGeom>
        </p:spPr>
      </p:pic>
      <p:sp>
        <p:nvSpPr>
          <p:cNvPr id="38" name="TextBox 37"/>
          <p:cNvSpPr txBox="1">
            <a:spLocks/>
          </p:cNvSpPr>
          <p:nvPr/>
        </p:nvSpPr>
        <p:spPr>
          <a:xfrm>
            <a:off x="17830946" y="5029200"/>
            <a:ext cx="75798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High-Res </a:t>
            </a:r>
            <a:r>
              <a:rPr lang="en-US" b="1" dirty="0" err="1" smtClean="0">
                <a:solidFill>
                  <a:srgbClr val="FFC000"/>
                </a:solidFill>
              </a:rPr>
              <a:t>Precip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8039689" y="22545008"/>
            <a:ext cx="56407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Wind Roses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83" name="TextBox 182"/>
          <p:cNvSpPr txBox="1">
            <a:spLocks/>
          </p:cNvSpPr>
          <p:nvPr/>
        </p:nvSpPr>
        <p:spPr>
          <a:xfrm>
            <a:off x="37566600" y="5029200"/>
            <a:ext cx="6479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Auto-Plotting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5548067" y="22592130"/>
            <a:ext cx="88765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NWS Text Archives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85" name="TextBox 184"/>
          <p:cNvSpPr txBox="1">
            <a:spLocks/>
          </p:cNvSpPr>
          <p:nvPr/>
        </p:nvSpPr>
        <p:spPr>
          <a:xfrm>
            <a:off x="26696706" y="5029200"/>
            <a:ext cx="97268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Raw Data Download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602200" y="22592130"/>
            <a:ext cx="75713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RADAR Imagery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20" y="6705600"/>
            <a:ext cx="7692281" cy="5769211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0" y="24688800"/>
            <a:ext cx="5943600" cy="59436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2" y="6858000"/>
            <a:ext cx="6917768" cy="5188326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31894796" y="13639800"/>
            <a:ext cx="1329180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 train wreck of a website!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Hundreds of Apps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Billions of observations available for download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Crazy levels of interactivity and options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20" y="24688800"/>
            <a:ext cx="7538570" cy="5943600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27563700" y="7162800"/>
            <a:ext cx="8099054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station,valid,tmpf</a:t>
            </a:r>
            <a:r>
              <a:rPr lang="en-US" sz="1200" dirty="0"/>
              <a:t>, </a:t>
            </a:r>
            <a:r>
              <a:rPr lang="en-US" sz="1200" dirty="0" err="1"/>
              <a:t>dwpf</a:t>
            </a:r>
            <a:r>
              <a:rPr lang="en-US" sz="1200" dirty="0"/>
              <a:t>, </a:t>
            </a:r>
            <a:r>
              <a:rPr lang="en-US" sz="1200" dirty="0" err="1"/>
              <a:t>relh</a:t>
            </a:r>
            <a:r>
              <a:rPr lang="en-US" sz="1200" dirty="0"/>
              <a:t>, </a:t>
            </a:r>
            <a:r>
              <a:rPr lang="en-US" sz="1200" dirty="0" err="1"/>
              <a:t>drct</a:t>
            </a:r>
            <a:r>
              <a:rPr lang="en-US" sz="1200" dirty="0"/>
              <a:t>, </a:t>
            </a:r>
            <a:r>
              <a:rPr lang="en-US" sz="1200" dirty="0" err="1"/>
              <a:t>sknt</a:t>
            </a:r>
            <a:r>
              <a:rPr lang="en-US" sz="1200" dirty="0"/>
              <a:t>, p01i, </a:t>
            </a:r>
            <a:r>
              <a:rPr lang="en-US" sz="1200" dirty="0" err="1"/>
              <a:t>alti</a:t>
            </a:r>
            <a:r>
              <a:rPr lang="en-US" sz="1200" dirty="0"/>
              <a:t>, </a:t>
            </a:r>
            <a:r>
              <a:rPr lang="en-US" sz="1200" dirty="0" err="1"/>
              <a:t>mslp</a:t>
            </a:r>
            <a:r>
              <a:rPr lang="en-US" sz="1200" dirty="0"/>
              <a:t>, </a:t>
            </a:r>
            <a:r>
              <a:rPr lang="en-US" sz="1200" dirty="0" err="1"/>
              <a:t>vsby</a:t>
            </a:r>
            <a:r>
              <a:rPr lang="en-US" sz="1200" dirty="0"/>
              <a:t>, gust, skyc1, skyc2, skyc3, skyc4, skyl1, skyl2, skyl3, skyl4, </a:t>
            </a:r>
            <a:r>
              <a:rPr lang="en-US" sz="1200" dirty="0" err="1"/>
              <a:t>presentwx</a:t>
            </a:r>
            <a:r>
              <a:rPr lang="en-US" sz="1200" dirty="0"/>
              <a:t>, </a:t>
            </a:r>
            <a:r>
              <a:rPr lang="en-US" sz="1200" dirty="0" err="1"/>
              <a:t>metar</a:t>
            </a:r>
            <a:endParaRPr lang="en-US" sz="1200" dirty="0"/>
          </a:p>
          <a:p>
            <a:r>
              <a:rPr lang="en-US" sz="1200" dirty="0"/>
              <a:t>DSM,1970-01-01 00:00,24.08,19.04,80.80,100.00,6.00,M,30.06,M,5.00,M,OVC,   ,   ,M,M,M,M,M,M,METAR KDSM 010000Z 10006KT 5SM FG OVC/// M04/M07 A//// RMK SLP181 T10441072</a:t>
            </a:r>
          </a:p>
          <a:p>
            <a:r>
              <a:rPr lang="en-US" sz="1200" dirty="0"/>
              <a:t>DSM,1970-01-01 03:00,21.92,17.96,84.47,180.00,8.00,M,30.07,M,4.00,M,OVC,   ,   ,M,M,M,M,M,M,METAR KDSM 010300Z 18008KT 4SM -SN FG OVC/// M06/M08 A//// RMK SLP182 T10561078</a:t>
            </a:r>
          </a:p>
          <a:p>
            <a:r>
              <a:rPr lang="en-US" sz="1200" dirty="0"/>
              <a:t>DSM,1970-01-01 06:00,19.94,15.98,84.33,170.00,5.00,0.00,30.05,M,3.00,M,OVC,   ,   ,   ,M,M,M,M,M,KDSM 010600Z 17005KT 3SM -SN FG OVC/// M07/M09 A//// RMK SLP177 T10671089</a:t>
            </a:r>
          </a:p>
          <a:p>
            <a:r>
              <a:rPr lang="en-US" sz="1200" dirty="0"/>
              <a:t>DSM,1970-01-01 09:00,17.96,14.00,84.20,160.00,6.00,0.01,30.04,M,2.00,M,OVC,   ,   ,   ,M,M,M,M,M,KDSM 010900Z 16006KT 2SM -SN FG OVC/// M08/M10 A//// RMK SLP172 P0001 T10781100</a:t>
            </a:r>
          </a:p>
          <a:p>
            <a:r>
              <a:rPr lang="en-US" sz="1200" dirty="0"/>
              <a:t>DSM,1970-01-01 12:00,15.98,12.02,84.06,160.00,4.00,0.00,30.02,M,3.00,M,BKN,   ,   ,   ,M,M,M,M,M,KDSM 011200Z 16004KT 3SM FG BKN/// M09/M11 A//// RMK SLP165 T10891111</a:t>
            </a:r>
          </a:p>
          <a:p>
            <a:r>
              <a:rPr lang="en-US" sz="1200" dirty="0"/>
              <a:t>DSM,1970-01-01 15:00,17.06,12.92,83.47,150.00,3.00,0.00,30.05,M,3.00,M,OVC,BKN,   ,   ,M,M,M,M,M,KDSM 011500Z 15003KT 3SM -SN FG OVC/// BKN/// M08/M11 A//// RMK SLP176 T10831106</a:t>
            </a:r>
          </a:p>
          <a:p>
            <a:r>
              <a:rPr lang="en-US" sz="1200" dirty="0"/>
              <a:t>DSM,1970-01-01 18:00,21.02,17.06,84.41,270.00,6.00,0.00,30.05,M,3.00,M,BKN,OVC,   ,   ,M,M,M,M,M,KDSM 011800Z 27006KT 3SM -SN FG BKN/// OVC/// M06/M08 A//// RMK SLP176 T10611083</a:t>
            </a:r>
          </a:p>
          <a:p>
            <a:r>
              <a:rPr lang="en-US" sz="1200" dirty="0"/>
              <a:t>DSM,1970-01-01 21:00,21.92,15.98,77.54,320.00,7.00,0.00,30.03,M,4.00,M,BKN,OVC,   ,   ,M,M,M,M,M,KDSM 012100Z 32007KT 4SM -SN FG BKN/// OVC/// M06/M09 A//// RMK SLP169 T10561089</a:t>
            </a:r>
          </a:p>
          <a:p>
            <a:r>
              <a:rPr lang="en-US" sz="1200" dirty="0"/>
              <a:t>DSM,1970-01-02 00:00,15.98,10.94,80.13,320.00,9.00,0.00,30.06,M,3.00,M,SCT,OVC,   ,   ,M,M,M,M,M,KDSM 020000Z 32009KT 3SM FG SCT/// OVC/// M09/M12 A//// RMK SLP178 T10891117</a:t>
            </a:r>
          </a:p>
          <a:p>
            <a:r>
              <a:rPr lang="en-US" sz="1200" dirty="0"/>
              <a:t>DSM,1970-01-02 03:00,12.92,8.96,83.85,290.00,4.00,0.00,30.09,M,1.00,M,OVC,   ,   ,   ,M,M,M,M,M,KDSM 020300Z 29004KT 1SM -SN FG OVC/// M11/M13 A//// RMK SLP188 T11061128</a:t>
            </a:r>
          </a:p>
          <a:p>
            <a:r>
              <a:rPr lang="en-US" sz="1200" dirty="0"/>
              <a:t>DSM,1970-01-02 06:00,12.92,8.96,83.85,270.00,5.00,0.00,30.08,M,1.50,M,OVC,   ,   ,   ,M,M,M,M,M,KDSM 020600Z 27005KT 11/2SM -SN FG OVC/// M11/M13 A//// RMK SLP185 T11061128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6006327" y="24688800"/>
            <a:ext cx="7927170" cy="59436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FXUS63 KDMX 122220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AFDDMX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AREA FORECAST DISCUSSION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NATIONAL WEATHER SERVICE DES MOINES IA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418 PM CST SAT NOV 12 2005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.DISCUSSION...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 MULTITUDE OF ISSUES SURROUNDING THIS FORECAST AS ACTIVE LATE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AUTUMN PATTERN DEVELOPS ACRS THE CENTRAL UNITED STATES.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CURRENTLY...SFC LOW PASSING THRU SE SOUTH DAKOTAS WITH DRY LINE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PUNCHING INTO WESTERN IA.  INSTABILITY HAVING A HARD TIME INCREASING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WITH LOW LEVEL CLDS INHIBITING HEATING...HOWEVER MOST RECENTLY SOME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SUNSHINE HAS POKED THROUGH ACRS THE WESTERN THIRD OF THE STATE...SO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THINGS MAY HEAT A BIT MORE.  WNDS STILL APPEAR TO REMAIN PRIMARY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THREAT BUT ENOUGH ENHANCED SHEAR AND INSTABILITY JUST ALONG DRY LINE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AXIS MAY PROVIDE THE NECESSARY INGREDIENTS FOR A BRIEF TORNADO OR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TWO.  OTHERWISE...DRY LINE/BOUNDARY WL PASS THROUGH THIS EVENING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WITH TIGHTENING PRESSURE GRADIENT AND STRONG SUBSIDENCE.  45-55KTS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WL BE COMMON JUST OFF THE SFC FM THE WNW AND MOMENTUM TRANSPORT TO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SFC WL HELP TO SUSTAIN WINDS OVERNIGHT INTO SUNDAY.  HAVE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EXPANDED THE WIND ADVISORY FARTHER SOUTH TO A CRESTON TO OSKALOOSA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LINE.</a:t>
            </a: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035" y="31559603"/>
            <a:ext cx="1079365" cy="825397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400" y="31559603"/>
            <a:ext cx="1079365" cy="8253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600" y="31559603"/>
            <a:ext cx="1079365" cy="825397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800" y="31559603"/>
            <a:ext cx="1079365" cy="825397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0" y="31559603"/>
            <a:ext cx="1079365" cy="825397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200" y="31559603"/>
            <a:ext cx="1079365" cy="825397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400" y="31559603"/>
            <a:ext cx="1079365" cy="825397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0" y="31559603"/>
            <a:ext cx="1079365" cy="825397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35" y="31559603"/>
            <a:ext cx="1079365" cy="825397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35" y="31559603"/>
            <a:ext cx="1079365" cy="825397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35" y="31559603"/>
            <a:ext cx="1079365" cy="825397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235" y="31559603"/>
            <a:ext cx="1079365" cy="825397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5" y="31559603"/>
            <a:ext cx="1079365" cy="825397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35" y="31559603"/>
            <a:ext cx="1079365" cy="825397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35" y="31559603"/>
            <a:ext cx="1079365" cy="825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561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Company>Agronomy Department 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Agronomy Dept.</dc:creator>
  <cp:lastModifiedBy>Herzmann, Daryl E [AGRON]</cp:lastModifiedBy>
  <cp:revision>80</cp:revision>
  <dcterms:created xsi:type="dcterms:W3CDTF">2009-02-02T13:49:05Z</dcterms:created>
  <dcterms:modified xsi:type="dcterms:W3CDTF">2017-09-07T19:51:19Z</dcterms:modified>
</cp:coreProperties>
</file>