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0F596-D98E-4B87-A421-8EC16E391C5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20A45-78D4-4038-9038-2D56AECE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4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C144-2EE0-48DE-AC6E-6F8195E5E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FF236-8162-43A4-9757-46A015800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A437-9051-4E77-8403-0E1C158C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F2B8-8D04-4BD7-A5BE-E2F608B6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44C3-2AEB-4B55-B0FC-7128FFA5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5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4BD3-25DA-4D30-9A20-EEA750F3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C258F-3577-48DD-8530-6F78E5D2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417E-5981-4C27-A616-9F7A1CC4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0C45-63D7-4BA9-9BB7-9912BF49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5643-B34E-4401-B1E3-CA42B5A4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282B7-2D01-47B4-9C5F-45019B7B1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3AC60-2A91-41C4-8BCE-4F2CD69C7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253F8-C9B9-45B5-94F5-F740D44A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59C6-CDA8-4D49-918C-F6BE66A0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3260-6E86-465D-8E29-97917E9A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A8DA-5B70-4636-8EDA-78F6F817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8EC-E415-4A66-A21E-61675516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551F-7A09-4004-939B-43BF5C1A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602E-D455-4E49-B740-0AB5D5D3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9EE58-0BCD-45C6-9A72-7EC8C376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7246-B8AB-41D4-B7C3-9D305B2C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5F49-340B-4A47-9618-BACF5D60C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5D25-B14B-4CE3-8204-4EF24197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FAEE8-94B3-40E1-8452-5331AD6C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9E2D-37C0-41C2-ACCC-BC9EA8BF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4CAC-B158-47E0-9C4A-AB9CF624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B8C0-EA27-4043-9920-C1F0054D8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9481-DEB8-4086-89AB-302DACF2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154B6-2F0A-4752-B199-04782BD7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B045-97C4-447E-A7FD-DE56904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CA9A-743D-4E58-AB2F-23D74B53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B208-A2B1-4625-B251-10756BBF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8C51-8C93-4C2E-88ED-871AB5D3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6A58A-C90B-4EA5-9B2D-5C8DEE764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0F56-30BF-4D8C-B4E8-D3E5CF918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ADA03-1AF1-4E54-BE0E-23221EF30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B49EE-BEB1-457B-A180-B59E388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1D478-B04B-4A2F-91FF-4BC2B83C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A90B4-C58E-454E-A921-BB91031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73B1-8346-4AEC-A658-D1C5983E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F6C94-4234-4965-853C-C0687AFD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A6C48-739A-4026-A939-4CC5A596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94CF5-171F-4A42-A74B-AC2E7D8A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2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CCD2D-7AF7-4384-B332-B37A7796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97A11-F3D9-46DB-96B2-84DB0241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1C0FB-BC80-4BBB-B7D2-214D5D58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6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53D6-9D68-4EB9-9992-A3FB39CB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714C-3EDB-4E48-AB83-4E6F4B70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4E926-03FC-482A-A336-0745259D1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8F12-DF3C-4B56-9C8F-D64FB0C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6A89-45F2-46C5-B49E-511BC25C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D8013-075A-4B5A-9505-30B128DC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FC1-56F4-4F76-8323-751A7576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6035-4066-4CC6-B095-73BD6E79A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24DC-8234-40FF-A08A-337B955FD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D85E-FAFA-4687-8319-8334F932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69AF1-C6D0-4B4C-A03B-C59E0D58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0072C-C63D-4888-8AAB-967F454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7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BCB26-EC61-43ED-B2C3-6095156A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74E03-19E0-4907-B957-7265FC70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B554-FE90-4A8C-B40F-D6718057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1F6F-B01B-4CAC-88BC-7704A83FC74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0EE0-C11E-4B10-BED2-B4EE0247A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9C0A-C5A2-42F4-AA68-8CAF4F152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405E-D707-4BF5-BD8D-E09779C1A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Providing the E in G x</a:t>
            </a:r>
            <a:r>
              <a:rPr lang="en-US" i="1" dirty="0"/>
              <a:t> </a:t>
            </a:r>
            <a:r>
              <a:rPr lang="en-US" dirty="0"/>
              <a:t>E x</a:t>
            </a:r>
            <a:r>
              <a:rPr lang="en-US" i="1" dirty="0"/>
              <a:t> </a:t>
            </a:r>
            <a:r>
              <a:rPr lang="en-US" dirty="0"/>
              <a:t>M</a:t>
            </a:r>
            <a:br>
              <a:rPr lang="en-US" dirty="0"/>
            </a:br>
            <a:r>
              <a:rPr lang="en-US" sz="3200" dirty="0"/>
              <a:t>(well, most of the 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D398A-0F31-43F8-8408-F913FB179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daryl</a:t>
            </a:r>
            <a:r>
              <a:rPr lang="en-US" dirty="0"/>
              <a:t> </a:t>
            </a:r>
            <a:r>
              <a:rPr lang="en-US" dirty="0" err="1"/>
              <a:t>herzmann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akrherz</a:t>
            </a:r>
            <a:endParaRPr lang="en-US" dirty="0"/>
          </a:p>
          <a:p>
            <a:r>
              <a:rPr lang="en-US" dirty="0"/>
              <a:t>Agronomy 600B</a:t>
            </a:r>
          </a:p>
          <a:p>
            <a:r>
              <a:rPr lang="en-US" dirty="0"/>
              <a:t>5 Feb 2020</a:t>
            </a:r>
          </a:p>
        </p:txBody>
      </p:sp>
    </p:spTree>
    <p:extLst>
      <p:ext uri="{BB962C8B-B14F-4D97-AF65-F5344CB8AC3E}">
        <p14:creationId xmlns:p14="http://schemas.microsoft.com/office/powerpoint/2010/main" val="38119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EDE9-8CE1-4784-879F-B439C84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Genetics (G) x Environment (E) x Management (M)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AD66-818A-4A38-BF04-23EE3099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 Jerry Hatfield’s et al review paper (Agronomy Journal 2015) introduces M into the G x E equation to increase actual yield vs just yield potential.</a:t>
            </a:r>
          </a:p>
          <a:p>
            <a:r>
              <a:rPr lang="en-US" dirty="0"/>
              <a:t>Knowledge of the Environment and Genetics can inform Management decisions.</a:t>
            </a:r>
          </a:p>
          <a:p>
            <a:r>
              <a:rPr lang="en-US" dirty="0"/>
              <a:t>Environmental variables relevant to G x E x M, our topics for today</a:t>
            </a:r>
          </a:p>
          <a:p>
            <a:pPr lvl="1"/>
            <a:r>
              <a:rPr lang="en-US" dirty="0"/>
              <a:t>Air Temperature, Humidity, and Wind</a:t>
            </a:r>
          </a:p>
          <a:p>
            <a:pPr lvl="1"/>
            <a:r>
              <a:rPr lang="en-US" dirty="0"/>
              <a:t>Solar Radiation</a:t>
            </a:r>
          </a:p>
          <a:p>
            <a:pPr lvl="1"/>
            <a:r>
              <a:rPr lang="en-US" dirty="0"/>
              <a:t>Precipitation</a:t>
            </a:r>
          </a:p>
          <a:p>
            <a:pPr lvl="1"/>
            <a:r>
              <a:rPr lang="en-US" dirty="0"/>
              <a:t>Soil Moisture and Temperature</a:t>
            </a:r>
          </a:p>
        </p:txBody>
      </p:sp>
    </p:spTree>
    <p:extLst>
      <p:ext uri="{BB962C8B-B14F-4D97-AF65-F5344CB8AC3E}">
        <p14:creationId xmlns:p14="http://schemas.microsoft.com/office/powerpoint/2010/main" val="287438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2E23-AE2B-438C-9327-AD5E18EA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4" y="365125"/>
            <a:ext cx="7896225" cy="1325563"/>
          </a:xfrm>
        </p:spPr>
        <p:txBody>
          <a:bodyPr/>
          <a:lstStyle/>
          <a:p>
            <a:r>
              <a:rPr lang="en-US" dirty="0"/>
              <a:t>Providing (most of) the 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B449F2-1C94-41F9-904C-728C8D554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3" y="3968"/>
            <a:ext cx="2686050" cy="204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5F74B-C598-458E-966C-79A7F9E86396}"/>
              </a:ext>
            </a:extLst>
          </p:cNvPr>
          <p:cNvSpPr txBox="1"/>
          <p:nvPr/>
        </p:nvSpPr>
        <p:spPr>
          <a:xfrm>
            <a:off x="3434374" y="1682511"/>
            <a:ext cx="817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https://mesonet.agron.iastate.edu</a:t>
            </a:r>
            <a:r>
              <a:rPr lang="en-US" sz="2800" dirty="0"/>
              <a:t> (Google: “IEM ISU”)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9CB5F-4A0F-4E6E-956D-A8C152705A3D}"/>
              </a:ext>
            </a:extLst>
          </p:cNvPr>
          <p:cNvSpPr txBox="1"/>
          <p:nvPr/>
        </p:nvSpPr>
        <p:spPr>
          <a:xfrm>
            <a:off x="481013" y="2337891"/>
            <a:ext cx="101852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Iowa </a:t>
            </a:r>
            <a:r>
              <a:rPr lang="en-US" sz="2400" b="1" dirty="0"/>
              <a:t>Environmental </a:t>
            </a:r>
            <a:r>
              <a:rPr lang="en-US" sz="2400" dirty="0" err="1"/>
              <a:t>Mesonet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ISU Agronomy project since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Mesonet</a:t>
            </a:r>
            <a:r>
              <a:rPr lang="en-US" sz="2400" dirty="0"/>
              <a:t>” is a meteorology term describing a network of observations on a </a:t>
            </a:r>
            <a:br>
              <a:rPr lang="en-US" sz="2400" dirty="0"/>
            </a:br>
            <a:r>
              <a:rPr lang="en-US" sz="2400" dirty="0"/>
              <a:t>spatial scale ~10s 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Crazy website with all kinds of apps and portals to get lost in and cry 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Please </a:t>
            </a:r>
            <a:r>
              <a:rPr lang="en-US" sz="2400" dirty="0" err="1"/>
              <a:t>please</a:t>
            </a:r>
            <a:r>
              <a:rPr lang="en-US" sz="2400" dirty="0"/>
              <a:t> </a:t>
            </a:r>
            <a:r>
              <a:rPr lang="en-US" sz="2400" dirty="0" err="1"/>
              <a:t>please</a:t>
            </a:r>
            <a:r>
              <a:rPr lang="en-US" sz="2400" dirty="0"/>
              <a:t>, the main point for today, if you have trouble: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Tweet me! @</a:t>
            </a:r>
            <a:r>
              <a:rPr lang="en-US" sz="2400" dirty="0" err="1"/>
              <a:t>akrherz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 me! 515 294 5978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Stop by my office! 3027 Agronomy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Email me! akrherz@iastate.edu</a:t>
            </a:r>
          </a:p>
        </p:txBody>
      </p:sp>
    </p:spTree>
    <p:extLst>
      <p:ext uri="{BB962C8B-B14F-4D97-AF65-F5344CB8AC3E}">
        <p14:creationId xmlns:p14="http://schemas.microsoft.com/office/powerpoint/2010/main" val="12971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08A0-AA0B-4864-A0AA-896295E2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10B0402-48D0-47BB-9DB9-53EF2FFB9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69" y="1825625"/>
            <a:ext cx="7230662" cy="4351338"/>
          </a:xfrm>
        </p:spPr>
      </p:pic>
    </p:spTree>
    <p:extLst>
      <p:ext uri="{BB962C8B-B14F-4D97-AF65-F5344CB8AC3E}">
        <p14:creationId xmlns:p14="http://schemas.microsoft.com/office/powerpoint/2010/main" val="229466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39F5-1F76-4CD2-A19B-B1C88316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B2A4D94-A835-42C2-B2FB-C11B16279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9600"/>
            <a:ext cx="10515600" cy="3083387"/>
          </a:xfrm>
        </p:spPr>
      </p:pic>
    </p:spTree>
    <p:extLst>
      <p:ext uri="{BB962C8B-B14F-4D97-AF65-F5344CB8AC3E}">
        <p14:creationId xmlns:p14="http://schemas.microsoft.com/office/powerpoint/2010/main" val="213975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0D56-F6E9-4433-8394-EFDF7A23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8E2F0A-A43E-49C3-8E75-558B8D603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2011484"/>
            <a:ext cx="6109350" cy="4481391"/>
          </a:xfrm>
        </p:spPr>
      </p:pic>
    </p:spTree>
    <p:extLst>
      <p:ext uri="{BB962C8B-B14F-4D97-AF65-F5344CB8AC3E}">
        <p14:creationId xmlns:p14="http://schemas.microsoft.com/office/powerpoint/2010/main" val="425316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Providing the E in G x E x M (well, most of the E)</vt:lpstr>
      <vt:lpstr>Genetics (G) x Environment (E) x Management (M)</vt:lpstr>
      <vt:lpstr>Providing (most of) the 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the E in G x E x M (well, most of the E)</dc:title>
  <dc:creator>Daryl Herzmann</dc:creator>
  <cp:lastModifiedBy>Daryl Herzmann</cp:lastModifiedBy>
  <cp:revision>10</cp:revision>
  <dcterms:created xsi:type="dcterms:W3CDTF">2020-01-30T18:02:14Z</dcterms:created>
  <dcterms:modified xsi:type="dcterms:W3CDTF">2020-01-30T19:19:04Z</dcterms:modified>
</cp:coreProperties>
</file>