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</p:sldMasterIdLst>
  <p:sldIdLst>
    <p:sldId id="256" r:id="rId5"/>
    <p:sldId id="257" r:id="rId6"/>
    <p:sldId id="264" r:id="rId7"/>
    <p:sldId id="263" r:id="rId8"/>
    <p:sldId id="258" r:id="rId9"/>
    <p:sldId id="259" r:id="rId10"/>
    <p:sldId id="260" r:id="rId11"/>
    <p:sldId id="261" r:id="rId12"/>
    <p:sldId id="262" r:id="rId13"/>
  </p:sldIdLst>
  <p:sldSz cx="10080625" cy="567055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72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viewProps" Target="viewProps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6" name="PlaceHolder 2"/>
          <p:cNvSpPr>
            <a:spLocks noGrp="1"/>
          </p:cNvSpPr>
          <p:nvPr>
            <p:ph type="body"/>
          </p:nvPr>
        </p:nvSpPr>
        <p:spPr>
          <a:xfrm>
            <a:off x="3420000" y="3240000"/>
            <a:ext cx="6299640" cy="772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7" name="PlaceHolder 3"/>
          <p:cNvSpPr>
            <a:spLocks noGrp="1"/>
          </p:cNvSpPr>
          <p:nvPr>
            <p:ph type="body"/>
          </p:nvPr>
        </p:nvSpPr>
        <p:spPr>
          <a:xfrm>
            <a:off x="3420000" y="4086360"/>
            <a:ext cx="6299640" cy="772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9" name="PlaceHolder 2"/>
          <p:cNvSpPr>
            <a:spLocks noGrp="1"/>
          </p:cNvSpPr>
          <p:nvPr>
            <p:ph type="body"/>
          </p:nvPr>
        </p:nvSpPr>
        <p:spPr>
          <a:xfrm>
            <a:off x="3420000" y="3240000"/>
            <a:ext cx="3074040" cy="772560"/>
          </a:xfrm>
          <a:prstGeom prst="rect">
            <a:avLst/>
          </a:prstGeom>
        </p:spPr>
        <p:txBody>
          <a:bodyPr lIns="0" tIns="0" rIns="0" bIns="0">
            <a:normAutofit fontScale="78000"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3"/>
          <p:cNvSpPr>
            <a:spLocks noGrp="1"/>
          </p:cNvSpPr>
          <p:nvPr>
            <p:ph type="body"/>
          </p:nvPr>
        </p:nvSpPr>
        <p:spPr>
          <a:xfrm>
            <a:off x="6648120" y="3240000"/>
            <a:ext cx="3074040" cy="772560"/>
          </a:xfrm>
          <a:prstGeom prst="rect">
            <a:avLst/>
          </a:prstGeom>
        </p:spPr>
        <p:txBody>
          <a:bodyPr lIns="0" tIns="0" rIns="0" bIns="0">
            <a:normAutofit fontScale="78000"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1" name="PlaceHolder 4"/>
          <p:cNvSpPr>
            <a:spLocks noGrp="1"/>
          </p:cNvSpPr>
          <p:nvPr>
            <p:ph type="body"/>
          </p:nvPr>
        </p:nvSpPr>
        <p:spPr>
          <a:xfrm>
            <a:off x="3420000" y="4086360"/>
            <a:ext cx="3074040" cy="772560"/>
          </a:xfrm>
          <a:prstGeom prst="rect">
            <a:avLst/>
          </a:prstGeom>
        </p:spPr>
        <p:txBody>
          <a:bodyPr lIns="0" tIns="0" rIns="0" bIns="0">
            <a:normAutofit fontScale="78000"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2" name="PlaceHolder 5"/>
          <p:cNvSpPr>
            <a:spLocks noGrp="1"/>
          </p:cNvSpPr>
          <p:nvPr>
            <p:ph type="body"/>
          </p:nvPr>
        </p:nvSpPr>
        <p:spPr>
          <a:xfrm>
            <a:off x="6648120" y="4086360"/>
            <a:ext cx="3074040" cy="772560"/>
          </a:xfrm>
          <a:prstGeom prst="rect">
            <a:avLst/>
          </a:prstGeom>
        </p:spPr>
        <p:txBody>
          <a:bodyPr lIns="0" tIns="0" rIns="0" bIns="0">
            <a:normAutofit fontScale="78000"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3420000" y="3240000"/>
            <a:ext cx="2028240" cy="772560"/>
          </a:xfrm>
          <a:prstGeom prst="rect">
            <a:avLst/>
          </a:prstGeom>
        </p:spPr>
        <p:txBody>
          <a:bodyPr lIns="0" tIns="0" rIns="0" bIns="0">
            <a:normAutofit fontScale="78000"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5550120" y="3240000"/>
            <a:ext cx="2028240" cy="772560"/>
          </a:xfrm>
          <a:prstGeom prst="rect">
            <a:avLst/>
          </a:prstGeom>
        </p:spPr>
        <p:txBody>
          <a:bodyPr lIns="0" tIns="0" rIns="0" bIns="0">
            <a:normAutofit fontScale="78000"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7680240" y="3240000"/>
            <a:ext cx="2028240" cy="772560"/>
          </a:xfrm>
          <a:prstGeom prst="rect">
            <a:avLst/>
          </a:prstGeom>
        </p:spPr>
        <p:txBody>
          <a:bodyPr lIns="0" tIns="0" rIns="0" bIns="0">
            <a:normAutofit fontScale="78000"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3420000" y="4086360"/>
            <a:ext cx="2028240" cy="772560"/>
          </a:xfrm>
          <a:prstGeom prst="rect">
            <a:avLst/>
          </a:prstGeom>
        </p:spPr>
        <p:txBody>
          <a:bodyPr lIns="0" tIns="0" rIns="0" bIns="0">
            <a:normAutofit fontScale="78000"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8" name="PlaceHolder 6"/>
          <p:cNvSpPr>
            <a:spLocks noGrp="1"/>
          </p:cNvSpPr>
          <p:nvPr>
            <p:ph type="body"/>
          </p:nvPr>
        </p:nvSpPr>
        <p:spPr>
          <a:xfrm>
            <a:off x="5550120" y="4086360"/>
            <a:ext cx="2028240" cy="772560"/>
          </a:xfrm>
          <a:prstGeom prst="rect">
            <a:avLst/>
          </a:prstGeom>
        </p:spPr>
        <p:txBody>
          <a:bodyPr lIns="0" tIns="0" rIns="0" bIns="0">
            <a:normAutofit fontScale="78000"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9" name="PlaceHolder 7"/>
          <p:cNvSpPr>
            <a:spLocks noGrp="1"/>
          </p:cNvSpPr>
          <p:nvPr>
            <p:ph type="body"/>
          </p:nvPr>
        </p:nvSpPr>
        <p:spPr>
          <a:xfrm>
            <a:off x="7680240" y="4086360"/>
            <a:ext cx="2028240" cy="772560"/>
          </a:xfrm>
          <a:prstGeom prst="rect">
            <a:avLst/>
          </a:prstGeom>
        </p:spPr>
        <p:txBody>
          <a:bodyPr lIns="0" tIns="0" rIns="0" bIns="0">
            <a:normAutofit fontScale="78000"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7" name="PlaceHolder 2"/>
          <p:cNvSpPr>
            <a:spLocks noGrp="1"/>
          </p:cNvSpPr>
          <p:nvPr>
            <p:ph type="subTitle"/>
          </p:nvPr>
        </p:nvSpPr>
        <p:spPr>
          <a:xfrm>
            <a:off x="3420000" y="3240000"/>
            <a:ext cx="6299640" cy="161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3420000" y="3240000"/>
            <a:ext cx="6299640" cy="1619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 type="body"/>
          </p:nvPr>
        </p:nvSpPr>
        <p:spPr>
          <a:xfrm>
            <a:off x="3420000" y="3240000"/>
            <a:ext cx="3074040" cy="1619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2" name="PlaceHolder 3"/>
          <p:cNvSpPr>
            <a:spLocks noGrp="1"/>
          </p:cNvSpPr>
          <p:nvPr>
            <p:ph type="body"/>
          </p:nvPr>
        </p:nvSpPr>
        <p:spPr>
          <a:xfrm>
            <a:off x="6648120" y="3240000"/>
            <a:ext cx="3074040" cy="1619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subTitle"/>
          </p:nvPr>
        </p:nvSpPr>
        <p:spPr>
          <a:xfrm>
            <a:off x="2700000" y="1485000"/>
            <a:ext cx="4679640" cy="75088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6" name="PlaceHolder 2"/>
          <p:cNvSpPr>
            <a:spLocks noGrp="1"/>
          </p:cNvSpPr>
          <p:nvPr>
            <p:ph type="body"/>
          </p:nvPr>
        </p:nvSpPr>
        <p:spPr>
          <a:xfrm>
            <a:off x="3420000" y="3240000"/>
            <a:ext cx="3074040" cy="772560"/>
          </a:xfrm>
          <a:prstGeom prst="rect">
            <a:avLst/>
          </a:prstGeom>
        </p:spPr>
        <p:txBody>
          <a:bodyPr lIns="0" tIns="0" rIns="0" bIns="0">
            <a:normAutofit fontScale="78000"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7" name="PlaceHolder 3"/>
          <p:cNvSpPr>
            <a:spLocks noGrp="1"/>
          </p:cNvSpPr>
          <p:nvPr>
            <p:ph type="body"/>
          </p:nvPr>
        </p:nvSpPr>
        <p:spPr>
          <a:xfrm>
            <a:off x="6648120" y="3240000"/>
            <a:ext cx="3074040" cy="1619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58" name="PlaceHolder 4"/>
          <p:cNvSpPr>
            <a:spLocks noGrp="1"/>
          </p:cNvSpPr>
          <p:nvPr>
            <p:ph type="body"/>
          </p:nvPr>
        </p:nvSpPr>
        <p:spPr>
          <a:xfrm>
            <a:off x="3420000" y="4086360"/>
            <a:ext cx="3074040" cy="772560"/>
          </a:xfrm>
          <a:prstGeom prst="rect">
            <a:avLst/>
          </a:prstGeom>
        </p:spPr>
        <p:txBody>
          <a:bodyPr lIns="0" tIns="0" rIns="0" bIns="0">
            <a:normAutofit fontScale="78000"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subTitle"/>
          </p:nvPr>
        </p:nvSpPr>
        <p:spPr>
          <a:xfrm>
            <a:off x="3420000" y="3240000"/>
            <a:ext cx="6299640" cy="161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0" name="PlaceHolder 2"/>
          <p:cNvSpPr>
            <a:spLocks noGrp="1"/>
          </p:cNvSpPr>
          <p:nvPr>
            <p:ph type="body"/>
          </p:nvPr>
        </p:nvSpPr>
        <p:spPr>
          <a:xfrm>
            <a:off x="3420000" y="3240000"/>
            <a:ext cx="3074040" cy="1619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1" name="PlaceHolder 3"/>
          <p:cNvSpPr>
            <a:spLocks noGrp="1"/>
          </p:cNvSpPr>
          <p:nvPr>
            <p:ph type="body"/>
          </p:nvPr>
        </p:nvSpPr>
        <p:spPr>
          <a:xfrm>
            <a:off x="6648120" y="3240000"/>
            <a:ext cx="3074040" cy="772560"/>
          </a:xfrm>
          <a:prstGeom prst="rect">
            <a:avLst/>
          </a:prstGeom>
        </p:spPr>
        <p:txBody>
          <a:bodyPr lIns="0" tIns="0" rIns="0" bIns="0">
            <a:normAutofit fontScale="78000"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2" name="PlaceHolder 4"/>
          <p:cNvSpPr>
            <a:spLocks noGrp="1"/>
          </p:cNvSpPr>
          <p:nvPr>
            <p:ph type="body"/>
          </p:nvPr>
        </p:nvSpPr>
        <p:spPr>
          <a:xfrm>
            <a:off x="6648120" y="4086360"/>
            <a:ext cx="3074040" cy="772560"/>
          </a:xfrm>
          <a:prstGeom prst="rect">
            <a:avLst/>
          </a:prstGeom>
        </p:spPr>
        <p:txBody>
          <a:bodyPr lIns="0" tIns="0" rIns="0" bIns="0">
            <a:normAutofit fontScale="78000"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4" name="PlaceHolder 2"/>
          <p:cNvSpPr>
            <a:spLocks noGrp="1"/>
          </p:cNvSpPr>
          <p:nvPr>
            <p:ph type="body"/>
          </p:nvPr>
        </p:nvSpPr>
        <p:spPr>
          <a:xfrm>
            <a:off x="3420000" y="3240000"/>
            <a:ext cx="3074040" cy="772560"/>
          </a:xfrm>
          <a:prstGeom prst="rect">
            <a:avLst/>
          </a:prstGeom>
        </p:spPr>
        <p:txBody>
          <a:bodyPr lIns="0" tIns="0" rIns="0" bIns="0">
            <a:normAutofit fontScale="78000"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5" name="PlaceHolder 3"/>
          <p:cNvSpPr>
            <a:spLocks noGrp="1"/>
          </p:cNvSpPr>
          <p:nvPr>
            <p:ph type="body"/>
          </p:nvPr>
        </p:nvSpPr>
        <p:spPr>
          <a:xfrm>
            <a:off x="6648120" y="3240000"/>
            <a:ext cx="3074040" cy="772560"/>
          </a:xfrm>
          <a:prstGeom prst="rect">
            <a:avLst/>
          </a:prstGeom>
        </p:spPr>
        <p:txBody>
          <a:bodyPr lIns="0" tIns="0" rIns="0" bIns="0">
            <a:normAutofit fontScale="78000"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6" name="PlaceHolder 4"/>
          <p:cNvSpPr>
            <a:spLocks noGrp="1"/>
          </p:cNvSpPr>
          <p:nvPr>
            <p:ph type="body"/>
          </p:nvPr>
        </p:nvSpPr>
        <p:spPr>
          <a:xfrm>
            <a:off x="3420000" y="4086360"/>
            <a:ext cx="6299640" cy="772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68" name="PlaceHolder 2"/>
          <p:cNvSpPr>
            <a:spLocks noGrp="1"/>
          </p:cNvSpPr>
          <p:nvPr>
            <p:ph type="body"/>
          </p:nvPr>
        </p:nvSpPr>
        <p:spPr>
          <a:xfrm>
            <a:off x="3420000" y="3240000"/>
            <a:ext cx="6299640" cy="772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69" name="PlaceHolder 3"/>
          <p:cNvSpPr>
            <a:spLocks noGrp="1"/>
          </p:cNvSpPr>
          <p:nvPr>
            <p:ph type="body"/>
          </p:nvPr>
        </p:nvSpPr>
        <p:spPr>
          <a:xfrm>
            <a:off x="3420000" y="4086360"/>
            <a:ext cx="6299640" cy="772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1" name="PlaceHolder 2"/>
          <p:cNvSpPr>
            <a:spLocks noGrp="1"/>
          </p:cNvSpPr>
          <p:nvPr>
            <p:ph type="body"/>
          </p:nvPr>
        </p:nvSpPr>
        <p:spPr>
          <a:xfrm>
            <a:off x="3420000" y="3240000"/>
            <a:ext cx="3074040" cy="772560"/>
          </a:xfrm>
          <a:prstGeom prst="rect">
            <a:avLst/>
          </a:prstGeom>
        </p:spPr>
        <p:txBody>
          <a:bodyPr lIns="0" tIns="0" rIns="0" bIns="0">
            <a:normAutofit fontScale="78000"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2" name="PlaceHolder 3"/>
          <p:cNvSpPr>
            <a:spLocks noGrp="1"/>
          </p:cNvSpPr>
          <p:nvPr>
            <p:ph type="body"/>
          </p:nvPr>
        </p:nvSpPr>
        <p:spPr>
          <a:xfrm>
            <a:off x="6648120" y="3240000"/>
            <a:ext cx="3074040" cy="772560"/>
          </a:xfrm>
          <a:prstGeom prst="rect">
            <a:avLst/>
          </a:prstGeom>
        </p:spPr>
        <p:txBody>
          <a:bodyPr lIns="0" tIns="0" rIns="0" bIns="0">
            <a:normAutofit fontScale="78000"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3" name="PlaceHolder 4"/>
          <p:cNvSpPr>
            <a:spLocks noGrp="1"/>
          </p:cNvSpPr>
          <p:nvPr>
            <p:ph type="body"/>
          </p:nvPr>
        </p:nvSpPr>
        <p:spPr>
          <a:xfrm>
            <a:off x="3420000" y="4086360"/>
            <a:ext cx="3074040" cy="772560"/>
          </a:xfrm>
          <a:prstGeom prst="rect">
            <a:avLst/>
          </a:prstGeom>
        </p:spPr>
        <p:txBody>
          <a:bodyPr lIns="0" tIns="0" rIns="0" bIns="0">
            <a:normAutofit fontScale="78000"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4" name="PlaceHolder 5"/>
          <p:cNvSpPr>
            <a:spLocks noGrp="1"/>
          </p:cNvSpPr>
          <p:nvPr>
            <p:ph type="body"/>
          </p:nvPr>
        </p:nvSpPr>
        <p:spPr>
          <a:xfrm>
            <a:off x="6648120" y="4086360"/>
            <a:ext cx="3074040" cy="772560"/>
          </a:xfrm>
          <a:prstGeom prst="rect">
            <a:avLst/>
          </a:prstGeom>
        </p:spPr>
        <p:txBody>
          <a:bodyPr lIns="0" tIns="0" rIns="0" bIns="0">
            <a:normAutofit fontScale="78000"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6" name="PlaceHolder 2"/>
          <p:cNvSpPr>
            <a:spLocks noGrp="1"/>
          </p:cNvSpPr>
          <p:nvPr>
            <p:ph type="body"/>
          </p:nvPr>
        </p:nvSpPr>
        <p:spPr>
          <a:xfrm>
            <a:off x="3420000" y="3240000"/>
            <a:ext cx="2028240" cy="772560"/>
          </a:xfrm>
          <a:prstGeom prst="rect">
            <a:avLst/>
          </a:prstGeom>
        </p:spPr>
        <p:txBody>
          <a:bodyPr lIns="0" tIns="0" rIns="0" bIns="0">
            <a:normAutofit fontScale="78000"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7" name="PlaceHolder 3"/>
          <p:cNvSpPr>
            <a:spLocks noGrp="1"/>
          </p:cNvSpPr>
          <p:nvPr>
            <p:ph type="body"/>
          </p:nvPr>
        </p:nvSpPr>
        <p:spPr>
          <a:xfrm>
            <a:off x="5550120" y="3240000"/>
            <a:ext cx="2028240" cy="772560"/>
          </a:xfrm>
          <a:prstGeom prst="rect">
            <a:avLst/>
          </a:prstGeom>
        </p:spPr>
        <p:txBody>
          <a:bodyPr lIns="0" tIns="0" rIns="0" bIns="0">
            <a:normAutofit fontScale="78000"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8" name="PlaceHolder 4"/>
          <p:cNvSpPr>
            <a:spLocks noGrp="1"/>
          </p:cNvSpPr>
          <p:nvPr>
            <p:ph type="body"/>
          </p:nvPr>
        </p:nvSpPr>
        <p:spPr>
          <a:xfrm>
            <a:off x="7680240" y="3240000"/>
            <a:ext cx="2028240" cy="772560"/>
          </a:xfrm>
          <a:prstGeom prst="rect">
            <a:avLst/>
          </a:prstGeom>
        </p:spPr>
        <p:txBody>
          <a:bodyPr lIns="0" tIns="0" rIns="0" bIns="0">
            <a:normAutofit fontScale="78000"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79" name="PlaceHolder 5"/>
          <p:cNvSpPr>
            <a:spLocks noGrp="1"/>
          </p:cNvSpPr>
          <p:nvPr>
            <p:ph type="body"/>
          </p:nvPr>
        </p:nvSpPr>
        <p:spPr>
          <a:xfrm>
            <a:off x="3420000" y="4086360"/>
            <a:ext cx="2028240" cy="772560"/>
          </a:xfrm>
          <a:prstGeom prst="rect">
            <a:avLst/>
          </a:prstGeom>
        </p:spPr>
        <p:txBody>
          <a:bodyPr lIns="0" tIns="0" rIns="0" bIns="0">
            <a:normAutofit fontScale="78000"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0" name="PlaceHolder 6"/>
          <p:cNvSpPr>
            <a:spLocks noGrp="1"/>
          </p:cNvSpPr>
          <p:nvPr>
            <p:ph type="body"/>
          </p:nvPr>
        </p:nvSpPr>
        <p:spPr>
          <a:xfrm>
            <a:off x="5550120" y="4086360"/>
            <a:ext cx="2028240" cy="772560"/>
          </a:xfrm>
          <a:prstGeom prst="rect">
            <a:avLst/>
          </a:prstGeom>
        </p:spPr>
        <p:txBody>
          <a:bodyPr lIns="0" tIns="0" rIns="0" bIns="0">
            <a:normAutofit fontScale="78000"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1" name="PlaceHolder 7"/>
          <p:cNvSpPr>
            <a:spLocks noGrp="1"/>
          </p:cNvSpPr>
          <p:nvPr>
            <p:ph type="body"/>
          </p:nvPr>
        </p:nvSpPr>
        <p:spPr>
          <a:xfrm>
            <a:off x="7680240" y="4086360"/>
            <a:ext cx="2028240" cy="772560"/>
          </a:xfrm>
          <a:prstGeom prst="rect">
            <a:avLst/>
          </a:prstGeom>
        </p:spPr>
        <p:txBody>
          <a:bodyPr lIns="0" tIns="0" rIns="0" bIns="0">
            <a:normAutofit fontScale="78000"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0" name="PlaceHolder 2"/>
          <p:cNvSpPr>
            <a:spLocks noGrp="1"/>
          </p:cNvSpPr>
          <p:nvPr>
            <p:ph type="subTitle"/>
          </p:nvPr>
        </p:nvSpPr>
        <p:spPr>
          <a:xfrm>
            <a:off x="3420000" y="3240000"/>
            <a:ext cx="6299640" cy="161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2" name="PlaceHolder 2"/>
          <p:cNvSpPr>
            <a:spLocks noGrp="1"/>
          </p:cNvSpPr>
          <p:nvPr>
            <p:ph type="body"/>
          </p:nvPr>
        </p:nvSpPr>
        <p:spPr>
          <a:xfrm>
            <a:off x="3420000" y="3240000"/>
            <a:ext cx="6299640" cy="1619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4" name="PlaceHolder 2"/>
          <p:cNvSpPr>
            <a:spLocks noGrp="1"/>
          </p:cNvSpPr>
          <p:nvPr>
            <p:ph type="body"/>
          </p:nvPr>
        </p:nvSpPr>
        <p:spPr>
          <a:xfrm>
            <a:off x="3420000" y="3240000"/>
            <a:ext cx="3074040" cy="1619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95" name="PlaceHolder 3"/>
          <p:cNvSpPr>
            <a:spLocks noGrp="1"/>
          </p:cNvSpPr>
          <p:nvPr>
            <p:ph type="body"/>
          </p:nvPr>
        </p:nvSpPr>
        <p:spPr>
          <a:xfrm>
            <a:off x="6648120" y="3240000"/>
            <a:ext cx="3074040" cy="1619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3420000" y="3240000"/>
            <a:ext cx="6299640" cy="1619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subTitle"/>
          </p:nvPr>
        </p:nvSpPr>
        <p:spPr>
          <a:xfrm>
            <a:off x="2700000" y="1485000"/>
            <a:ext cx="4679640" cy="75088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3420000" y="3240000"/>
            <a:ext cx="3074040" cy="772560"/>
          </a:xfrm>
          <a:prstGeom prst="rect">
            <a:avLst/>
          </a:prstGeom>
        </p:spPr>
        <p:txBody>
          <a:bodyPr lIns="0" tIns="0" rIns="0" bIns="0">
            <a:normAutofit fontScale="78000"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body"/>
          </p:nvPr>
        </p:nvSpPr>
        <p:spPr>
          <a:xfrm>
            <a:off x="6648120" y="3240000"/>
            <a:ext cx="3074040" cy="1619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1" name="PlaceHolder 4"/>
          <p:cNvSpPr>
            <a:spLocks noGrp="1"/>
          </p:cNvSpPr>
          <p:nvPr>
            <p:ph type="body"/>
          </p:nvPr>
        </p:nvSpPr>
        <p:spPr>
          <a:xfrm>
            <a:off x="3420000" y="4086360"/>
            <a:ext cx="3074040" cy="772560"/>
          </a:xfrm>
          <a:prstGeom prst="rect">
            <a:avLst/>
          </a:prstGeom>
        </p:spPr>
        <p:txBody>
          <a:bodyPr lIns="0" tIns="0" rIns="0" bIns="0">
            <a:normAutofit fontScale="78000"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3" name="PlaceHolder 2"/>
          <p:cNvSpPr>
            <a:spLocks noGrp="1"/>
          </p:cNvSpPr>
          <p:nvPr>
            <p:ph type="body"/>
          </p:nvPr>
        </p:nvSpPr>
        <p:spPr>
          <a:xfrm>
            <a:off x="3420000" y="3240000"/>
            <a:ext cx="3074040" cy="1619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4" name="PlaceHolder 3"/>
          <p:cNvSpPr>
            <a:spLocks noGrp="1"/>
          </p:cNvSpPr>
          <p:nvPr>
            <p:ph type="body"/>
          </p:nvPr>
        </p:nvSpPr>
        <p:spPr>
          <a:xfrm>
            <a:off x="6648120" y="3240000"/>
            <a:ext cx="3074040" cy="772560"/>
          </a:xfrm>
          <a:prstGeom prst="rect">
            <a:avLst/>
          </a:prstGeom>
        </p:spPr>
        <p:txBody>
          <a:bodyPr lIns="0" tIns="0" rIns="0" bIns="0">
            <a:normAutofit fontScale="78000"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5" name="PlaceHolder 4"/>
          <p:cNvSpPr>
            <a:spLocks noGrp="1"/>
          </p:cNvSpPr>
          <p:nvPr>
            <p:ph type="body"/>
          </p:nvPr>
        </p:nvSpPr>
        <p:spPr>
          <a:xfrm>
            <a:off x="6648120" y="4086360"/>
            <a:ext cx="3074040" cy="772560"/>
          </a:xfrm>
          <a:prstGeom prst="rect">
            <a:avLst/>
          </a:prstGeom>
        </p:spPr>
        <p:txBody>
          <a:bodyPr lIns="0" tIns="0" rIns="0" bIns="0">
            <a:normAutofit fontScale="78000"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07" name="PlaceHolder 2"/>
          <p:cNvSpPr>
            <a:spLocks noGrp="1"/>
          </p:cNvSpPr>
          <p:nvPr>
            <p:ph type="body"/>
          </p:nvPr>
        </p:nvSpPr>
        <p:spPr>
          <a:xfrm>
            <a:off x="3420000" y="3240000"/>
            <a:ext cx="3074040" cy="772560"/>
          </a:xfrm>
          <a:prstGeom prst="rect">
            <a:avLst/>
          </a:prstGeom>
        </p:spPr>
        <p:txBody>
          <a:bodyPr lIns="0" tIns="0" rIns="0" bIns="0">
            <a:normAutofit fontScale="78000"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8" name="PlaceHolder 3"/>
          <p:cNvSpPr>
            <a:spLocks noGrp="1"/>
          </p:cNvSpPr>
          <p:nvPr>
            <p:ph type="body"/>
          </p:nvPr>
        </p:nvSpPr>
        <p:spPr>
          <a:xfrm>
            <a:off x="6648120" y="3240000"/>
            <a:ext cx="3074040" cy="772560"/>
          </a:xfrm>
          <a:prstGeom prst="rect">
            <a:avLst/>
          </a:prstGeom>
        </p:spPr>
        <p:txBody>
          <a:bodyPr lIns="0" tIns="0" rIns="0" bIns="0">
            <a:normAutofit fontScale="78000"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9" name="PlaceHolder 4"/>
          <p:cNvSpPr>
            <a:spLocks noGrp="1"/>
          </p:cNvSpPr>
          <p:nvPr>
            <p:ph type="body"/>
          </p:nvPr>
        </p:nvSpPr>
        <p:spPr>
          <a:xfrm>
            <a:off x="3420000" y="4086360"/>
            <a:ext cx="6299640" cy="772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3420000" y="3240000"/>
            <a:ext cx="6299640" cy="772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body"/>
          </p:nvPr>
        </p:nvSpPr>
        <p:spPr>
          <a:xfrm>
            <a:off x="3420000" y="4086360"/>
            <a:ext cx="6299640" cy="772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3420000" y="3240000"/>
            <a:ext cx="3074040" cy="772560"/>
          </a:xfrm>
          <a:prstGeom prst="rect">
            <a:avLst/>
          </a:prstGeom>
        </p:spPr>
        <p:txBody>
          <a:bodyPr lIns="0" tIns="0" rIns="0" bIns="0">
            <a:normAutofit fontScale="78000"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6648120" y="3240000"/>
            <a:ext cx="3074040" cy="772560"/>
          </a:xfrm>
          <a:prstGeom prst="rect">
            <a:avLst/>
          </a:prstGeom>
        </p:spPr>
        <p:txBody>
          <a:bodyPr lIns="0" tIns="0" rIns="0" bIns="0">
            <a:normAutofit fontScale="78000"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3420000" y="4086360"/>
            <a:ext cx="3074040" cy="772560"/>
          </a:xfrm>
          <a:prstGeom prst="rect">
            <a:avLst/>
          </a:prstGeom>
        </p:spPr>
        <p:txBody>
          <a:bodyPr lIns="0" tIns="0" rIns="0" bIns="0">
            <a:normAutofit fontScale="78000"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 type="body"/>
          </p:nvPr>
        </p:nvSpPr>
        <p:spPr>
          <a:xfrm>
            <a:off x="6648120" y="4086360"/>
            <a:ext cx="3074040" cy="772560"/>
          </a:xfrm>
          <a:prstGeom prst="rect">
            <a:avLst/>
          </a:prstGeom>
        </p:spPr>
        <p:txBody>
          <a:bodyPr lIns="0" tIns="0" rIns="0" bIns="0">
            <a:normAutofit fontScale="78000"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 type="body"/>
          </p:nvPr>
        </p:nvSpPr>
        <p:spPr>
          <a:xfrm>
            <a:off x="3420000" y="3240000"/>
            <a:ext cx="2028240" cy="772560"/>
          </a:xfrm>
          <a:prstGeom prst="rect">
            <a:avLst/>
          </a:prstGeom>
        </p:spPr>
        <p:txBody>
          <a:bodyPr lIns="0" tIns="0" rIns="0" bIns="0">
            <a:normAutofit fontScale="78000"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0" name="PlaceHolder 3"/>
          <p:cNvSpPr>
            <a:spLocks noGrp="1"/>
          </p:cNvSpPr>
          <p:nvPr>
            <p:ph type="body"/>
          </p:nvPr>
        </p:nvSpPr>
        <p:spPr>
          <a:xfrm>
            <a:off x="5550120" y="3240000"/>
            <a:ext cx="2028240" cy="772560"/>
          </a:xfrm>
          <a:prstGeom prst="rect">
            <a:avLst/>
          </a:prstGeom>
        </p:spPr>
        <p:txBody>
          <a:bodyPr lIns="0" tIns="0" rIns="0" bIns="0">
            <a:normAutofit fontScale="78000"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1" name="PlaceHolder 4"/>
          <p:cNvSpPr>
            <a:spLocks noGrp="1"/>
          </p:cNvSpPr>
          <p:nvPr>
            <p:ph type="body"/>
          </p:nvPr>
        </p:nvSpPr>
        <p:spPr>
          <a:xfrm>
            <a:off x="7680240" y="3240000"/>
            <a:ext cx="2028240" cy="772560"/>
          </a:xfrm>
          <a:prstGeom prst="rect">
            <a:avLst/>
          </a:prstGeom>
        </p:spPr>
        <p:txBody>
          <a:bodyPr lIns="0" tIns="0" rIns="0" bIns="0">
            <a:normAutofit fontScale="78000"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2" name="PlaceHolder 5"/>
          <p:cNvSpPr>
            <a:spLocks noGrp="1"/>
          </p:cNvSpPr>
          <p:nvPr>
            <p:ph type="body"/>
          </p:nvPr>
        </p:nvSpPr>
        <p:spPr>
          <a:xfrm>
            <a:off x="3420000" y="4086360"/>
            <a:ext cx="2028240" cy="772560"/>
          </a:xfrm>
          <a:prstGeom prst="rect">
            <a:avLst/>
          </a:prstGeom>
        </p:spPr>
        <p:txBody>
          <a:bodyPr lIns="0" tIns="0" rIns="0" bIns="0">
            <a:normAutofit fontScale="78000"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3" name="PlaceHolder 6"/>
          <p:cNvSpPr>
            <a:spLocks noGrp="1"/>
          </p:cNvSpPr>
          <p:nvPr>
            <p:ph type="body"/>
          </p:nvPr>
        </p:nvSpPr>
        <p:spPr>
          <a:xfrm>
            <a:off x="5550120" y="4086360"/>
            <a:ext cx="2028240" cy="772560"/>
          </a:xfrm>
          <a:prstGeom prst="rect">
            <a:avLst/>
          </a:prstGeom>
        </p:spPr>
        <p:txBody>
          <a:bodyPr lIns="0" tIns="0" rIns="0" bIns="0">
            <a:normAutofit fontScale="78000"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24" name="PlaceHolder 7"/>
          <p:cNvSpPr>
            <a:spLocks noGrp="1"/>
          </p:cNvSpPr>
          <p:nvPr>
            <p:ph type="body"/>
          </p:nvPr>
        </p:nvSpPr>
        <p:spPr>
          <a:xfrm>
            <a:off x="7680240" y="4086360"/>
            <a:ext cx="2028240" cy="772560"/>
          </a:xfrm>
          <a:prstGeom prst="rect">
            <a:avLst/>
          </a:prstGeom>
        </p:spPr>
        <p:txBody>
          <a:bodyPr lIns="0" tIns="0" rIns="0" bIns="0">
            <a:normAutofit fontScale="78000"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0" name="PlaceHolder 2"/>
          <p:cNvSpPr>
            <a:spLocks noGrp="1"/>
          </p:cNvSpPr>
          <p:nvPr>
            <p:ph type="subTitle"/>
          </p:nvPr>
        </p:nvSpPr>
        <p:spPr>
          <a:xfrm>
            <a:off x="3420000" y="3240000"/>
            <a:ext cx="6299640" cy="161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2" name="PlaceHolder 2"/>
          <p:cNvSpPr>
            <a:spLocks noGrp="1"/>
          </p:cNvSpPr>
          <p:nvPr>
            <p:ph type="body"/>
          </p:nvPr>
        </p:nvSpPr>
        <p:spPr>
          <a:xfrm>
            <a:off x="3420000" y="3240000"/>
            <a:ext cx="6299640" cy="1619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 type="body"/>
          </p:nvPr>
        </p:nvSpPr>
        <p:spPr>
          <a:xfrm>
            <a:off x="3420000" y="3240000"/>
            <a:ext cx="3074040" cy="1619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0" name="PlaceHolder 3"/>
          <p:cNvSpPr>
            <a:spLocks noGrp="1"/>
          </p:cNvSpPr>
          <p:nvPr>
            <p:ph type="body"/>
          </p:nvPr>
        </p:nvSpPr>
        <p:spPr>
          <a:xfrm>
            <a:off x="6648120" y="3240000"/>
            <a:ext cx="3074040" cy="1619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3420000" y="3240000"/>
            <a:ext cx="3074040" cy="1619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6648120" y="3240000"/>
            <a:ext cx="3074040" cy="1619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subTitle"/>
          </p:nvPr>
        </p:nvSpPr>
        <p:spPr>
          <a:xfrm>
            <a:off x="2700000" y="1485000"/>
            <a:ext cx="4679640" cy="75088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39" name="PlaceHolder 2"/>
          <p:cNvSpPr>
            <a:spLocks noGrp="1"/>
          </p:cNvSpPr>
          <p:nvPr>
            <p:ph type="body"/>
          </p:nvPr>
        </p:nvSpPr>
        <p:spPr>
          <a:xfrm>
            <a:off x="3420000" y="3240000"/>
            <a:ext cx="3074040" cy="772560"/>
          </a:xfrm>
          <a:prstGeom prst="rect">
            <a:avLst/>
          </a:prstGeom>
        </p:spPr>
        <p:txBody>
          <a:bodyPr lIns="0" tIns="0" rIns="0" bIns="0">
            <a:normAutofit fontScale="78000"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0" name="PlaceHolder 3"/>
          <p:cNvSpPr>
            <a:spLocks noGrp="1"/>
          </p:cNvSpPr>
          <p:nvPr>
            <p:ph type="body"/>
          </p:nvPr>
        </p:nvSpPr>
        <p:spPr>
          <a:xfrm>
            <a:off x="6648120" y="3240000"/>
            <a:ext cx="3074040" cy="1619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1" name="PlaceHolder 4"/>
          <p:cNvSpPr>
            <a:spLocks noGrp="1"/>
          </p:cNvSpPr>
          <p:nvPr>
            <p:ph type="body"/>
          </p:nvPr>
        </p:nvSpPr>
        <p:spPr>
          <a:xfrm>
            <a:off x="3420000" y="4086360"/>
            <a:ext cx="3074040" cy="772560"/>
          </a:xfrm>
          <a:prstGeom prst="rect">
            <a:avLst/>
          </a:prstGeom>
        </p:spPr>
        <p:txBody>
          <a:bodyPr lIns="0" tIns="0" rIns="0" bIns="0">
            <a:normAutofit fontScale="78000"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body"/>
          </p:nvPr>
        </p:nvSpPr>
        <p:spPr>
          <a:xfrm>
            <a:off x="3420000" y="3240000"/>
            <a:ext cx="3074040" cy="1619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4" name="PlaceHolder 3"/>
          <p:cNvSpPr>
            <a:spLocks noGrp="1"/>
          </p:cNvSpPr>
          <p:nvPr>
            <p:ph type="body"/>
          </p:nvPr>
        </p:nvSpPr>
        <p:spPr>
          <a:xfrm>
            <a:off x="6648120" y="3240000"/>
            <a:ext cx="3074040" cy="772560"/>
          </a:xfrm>
          <a:prstGeom prst="rect">
            <a:avLst/>
          </a:prstGeom>
        </p:spPr>
        <p:txBody>
          <a:bodyPr lIns="0" tIns="0" rIns="0" bIns="0">
            <a:normAutofit fontScale="78000"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5" name="PlaceHolder 4"/>
          <p:cNvSpPr>
            <a:spLocks noGrp="1"/>
          </p:cNvSpPr>
          <p:nvPr>
            <p:ph type="body"/>
          </p:nvPr>
        </p:nvSpPr>
        <p:spPr>
          <a:xfrm>
            <a:off x="6648120" y="4086360"/>
            <a:ext cx="3074040" cy="772560"/>
          </a:xfrm>
          <a:prstGeom prst="rect">
            <a:avLst/>
          </a:prstGeom>
        </p:spPr>
        <p:txBody>
          <a:bodyPr lIns="0" tIns="0" rIns="0" bIns="0">
            <a:normAutofit fontScale="78000"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3420000" y="3240000"/>
            <a:ext cx="3074040" cy="772560"/>
          </a:xfrm>
          <a:prstGeom prst="rect">
            <a:avLst/>
          </a:prstGeom>
        </p:spPr>
        <p:txBody>
          <a:bodyPr lIns="0" tIns="0" rIns="0" bIns="0">
            <a:normAutofit fontScale="78000"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6648120" y="3240000"/>
            <a:ext cx="3074040" cy="772560"/>
          </a:xfrm>
          <a:prstGeom prst="rect">
            <a:avLst/>
          </a:prstGeom>
        </p:spPr>
        <p:txBody>
          <a:bodyPr lIns="0" tIns="0" rIns="0" bIns="0">
            <a:normAutofit fontScale="78000"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9" name="PlaceHolder 4"/>
          <p:cNvSpPr>
            <a:spLocks noGrp="1"/>
          </p:cNvSpPr>
          <p:nvPr>
            <p:ph type="body"/>
          </p:nvPr>
        </p:nvSpPr>
        <p:spPr>
          <a:xfrm>
            <a:off x="3420000" y="4086360"/>
            <a:ext cx="6299640" cy="772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51" name="PlaceHolder 2"/>
          <p:cNvSpPr>
            <a:spLocks noGrp="1"/>
          </p:cNvSpPr>
          <p:nvPr>
            <p:ph type="body"/>
          </p:nvPr>
        </p:nvSpPr>
        <p:spPr>
          <a:xfrm>
            <a:off x="3420000" y="3240000"/>
            <a:ext cx="6299640" cy="772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2" name="PlaceHolder 3"/>
          <p:cNvSpPr>
            <a:spLocks noGrp="1"/>
          </p:cNvSpPr>
          <p:nvPr>
            <p:ph type="body"/>
          </p:nvPr>
        </p:nvSpPr>
        <p:spPr>
          <a:xfrm>
            <a:off x="3420000" y="4086360"/>
            <a:ext cx="6299640" cy="772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54" name="PlaceHolder 2"/>
          <p:cNvSpPr>
            <a:spLocks noGrp="1"/>
          </p:cNvSpPr>
          <p:nvPr>
            <p:ph type="body"/>
          </p:nvPr>
        </p:nvSpPr>
        <p:spPr>
          <a:xfrm>
            <a:off x="3420000" y="3240000"/>
            <a:ext cx="3074040" cy="772560"/>
          </a:xfrm>
          <a:prstGeom prst="rect">
            <a:avLst/>
          </a:prstGeom>
        </p:spPr>
        <p:txBody>
          <a:bodyPr lIns="0" tIns="0" rIns="0" bIns="0">
            <a:normAutofit fontScale="78000"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5" name="PlaceHolder 3"/>
          <p:cNvSpPr>
            <a:spLocks noGrp="1"/>
          </p:cNvSpPr>
          <p:nvPr>
            <p:ph type="body"/>
          </p:nvPr>
        </p:nvSpPr>
        <p:spPr>
          <a:xfrm>
            <a:off x="6648120" y="3240000"/>
            <a:ext cx="3074040" cy="772560"/>
          </a:xfrm>
          <a:prstGeom prst="rect">
            <a:avLst/>
          </a:prstGeom>
        </p:spPr>
        <p:txBody>
          <a:bodyPr lIns="0" tIns="0" rIns="0" bIns="0">
            <a:normAutofit fontScale="78000"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6" name="PlaceHolder 4"/>
          <p:cNvSpPr>
            <a:spLocks noGrp="1"/>
          </p:cNvSpPr>
          <p:nvPr>
            <p:ph type="body"/>
          </p:nvPr>
        </p:nvSpPr>
        <p:spPr>
          <a:xfrm>
            <a:off x="3420000" y="4086360"/>
            <a:ext cx="3074040" cy="772560"/>
          </a:xfrm>
          <a:prstGeom prst="rect">
            <a:avLst/>
          </a:prstGeom>
        </p:spPr>
        <p:txBody>
          <a:bodyPr lIns="0" tIns="0" rIns="0" bIns="0">
            <a:normAutofit fontScale="78000"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7" name="PlaceHolder 5"/>
          <p:cNvSpPr>
            <a:spLocks noGrp="1"/>
          </p:cNvSpPr>
          <p:nvPr>
            <p:ph type="body"/>
          </p:nvPr>
        </p:nvSpPr>
        <p:spPr>
          <a:xfrm>
            <a:off x="6648120" y="4086360"/>
            <a:ext cx="3074040" cy="772560"/>
          </a:xfrm>
          <a:prstGeom prst="rect">
            <a:avLst/>
          </a:prstGeom>
        </p:spPr>
        <p:txBody>
          <a:bodyPr lIns="0" tIns="0" rIns="0" bIns="0">
            <a:normAutofit fontScale="78000"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59" name="PlaceHolder 2"/>
          <p:cNvSpPr>
            <a:spLocks noGrp="1"/>
          </p:cNvSpPr>
          <p:nvPr>
            <p:ph type="body"/>
          </p:nvPr>
        </p:nvSpPr>
        <p:spPr>
          <a:xfrm>
            <a:off x="3420000" y="3240000"/>
            <a:ext cx="2028240" cy="772560"/>
          </a:xfrm>
          <a:prstGeom prst="rect">
            <a:avLst/>
          </a:prstGeom>
        </p:spPr>
        <p:txBody>
          <a:bodyPr lIns="0" tIns="0" rIns="0" bIns="0">
            <a:normAutofit fontScale="78000"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0" name="PlaceHolder 3"/>
          <p:cNvSpPr>
            <a:spLocks noGrp="1"/>
          </p:cNvSpPr>
          <p:nvPr>
            <p:ph type="body"/>
          </p:nvPr>
        </p:nvSpPr>
        <p:spPr>
          <a:xfrm>
            <a:off x="5550120" y="3240000"/>
            <a:ext cx="2028240" cy="772560"/>
          </a:xfrm>
          <a:prstGeom prst="rect">
            <a:avLst/>
          </a:prstGeom>
        </p:spPr>
        <p:txBody>
          <a:bodyPr lIns="0" tIns="0" rIns="0" bIns="0">
            <a:normAutofit fontScale="78000"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1" name="PlaceHolder 4"/>
          <p:cNvSpPr>
            <a:spLocks noGrp="1"/>
          </p:cNvSpPr>
          <p:nvPr>
            <p:ph type="body"/>
          </p:nvPr>
        </p:nvSpPr>
        <p:spPr>
          <a:xfrm>
            <a:off x="7680240" y="3240000"/>
            <a:ext cx="2028240" cy="772560"/>
          </a:xfrm>
          <a:prstGeom prst="rect">
            <a:avLst/>
          </a:prstGeom>
        </p:spPr>
        <p:txBody>
          <a:bodyPr lIns="0" tIns="0" rIns="0" bIns="0">
            <a:normAutofit fontScale="78000"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2" name="PlaceHolder 5"/>
          <p:cNvSpPr>
            <a:spLocks noGrp="1"/>
          </p:cNvSpPr>
          <p:nvPr>
            <p:ph type="body"/>
          </p:nvPr>
        </p:nvSpPr>
        <p:spPr>
          <a:xfrm>
            <a:off x="3420000" y="4086360"/>
            <a:ext cx="2028240" cy="772560"/>
          </a:xfrm>
          <a:prstGeom prst="rect">
            <a:avLst/>
          </a:prstGeom>
        </p:spPr>
        <p:txBody>
          <a:bodyPr lIns="0" tIns="0" rIns="0" bIns="0">
            <a:normAutofit fontScale="78000"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3" name="PlaceHolder 6"/>
          <p:cNvSpPr>
            <a:spLocks noGrp="1"/>
          </p:cNvSpPr>
          <p:nvPr>
            <p:ph type="body"/>
          </p:nvPr>
        </p:nvSpPr>
        <p:spPr>
          <a:xfrm>
            <a:off x="5550120" y="4086360"/>
            <a:ext cx="2028240" cy="772560"/>
          </a:xfrm>
          <a:prstGeom prst="rect">
            <a:avLst/>
          </a:prstGeom>
        </p:spPr>
        <p:txBody>
          <a:bodyPr lIns="0" tIns="0" rIns="0" bIns="0">
            <a:normAutofit fontScale="78000"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4" name="PlaceHolder 7"/>
          <p:cNvSpPr>
            <a:spLocks noGrp="1"/>
          </p:cNvSpPr>
          <p:nvPr>
            <p:ph type="body"/>
          </p:nvPr>
        </p:nvSpPr>
        <p:spPr>
          <a:xfrm>
            <a:off x="7680240" y="4086360"/>
            <a:ext cx="2028240" cy="772560"/>
          </a:xfrm>
          <a:prstGeom prst="rect">
            <a:avLst/>
          </a:prstGeom>
        </p:spPr>
        <p:txBody>
          <a:bodyPr lIns="0" tIns="0" rIns="0" bIns="0">
            <a:normAutofit fontScale="78000"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subTitle"/>
          </p:nvPr>
        </p:nvSpPr>
        <p:spPr>
          <a:xfrm>
            <a:off x="2700000" y="1485000"/>
            <a:ext cx="4679640" cy="75088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3420000" y="3240000"/>
            <a:ext cx="3074040" cy="772560"/>
          </a:xfrm>
          <a:prstGeom prst="rect">
            <a:avLst/>
          </a:prstGeom>
        </p:spPr>
        <p:txBody>
          <a:bodyPr lIns="0" tIns="0" rIns="0" bIns="0">
            <a:normAutofit fontScale="78000"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6648120" y="3240000"/>
            <a:ext cx="3074040" cy="1619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6" name="PlaceHolder 4"/>
          <p:cNvSpPr>
            <a:spLocks noGrp="1"/>
          </p:cNvSpPr>
          <p:nvPr>
            <p:ph type="body"/>
          </p:nvPr>
        </p:nvSpPr>
        <p:spPr>
          <a:xfrm>
            <a:off x="3420000" y="4086360"/>
            <a:ext cx="3074040" cy="772560"/>
          </a:xfrm>
          <a:prstGeom prst="rect">
            <a:avLst/>
          </a:prstGeom>
        </p:spPr>
        <p:txBody>
          <a:bodyPr lIns="0" tIns="0" rIns="0" bIns="0">
            <a:normAutofit fontScale="78000"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 type="body"/>
          </p:nvPr>
        </p:nvSpPr>
        <p:spPr>
          <a:xfrm>
            <a:off x="3420000" y="3240000"/>
            <a:ext cx="3074040" cy="16196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9" name="PlaceHolder 3"/>
          <p:cNvSpPr>
            <a:spLocks noGrp="1"/>
          </p:cNvSpPr>
          <p:nvPr>
            <p:ph type="body"/>
          </p:nvPr>
        </p:nvSpPr>
        <p:spPr>
          <a:xfrm>
            <a:off x="6648120" y="3240000"/>
            <a:ext cx="3074040" cy="772560"/>
          </a:xfrm>
          <a:prstGeom prst="rect">
            <a:avLst/>
          </a:prstGeom>
        </p:spPr>
        <p:txBody>
          <a:bodyPr lIns="0" tIns="0" rIns="0" bIns="0">
            <a:normAutofit fontScale="78000"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0" name="PlaceHolder 4"/>
          <p:cNvSpPr>
            <a:spLocks noGrp="1"/>
          </p:cNvSpPr>
          <p:nvPr>
            <p:ph type="body"/>
          </p:nvPr>
        </p:nvSpPr>
        <p:spPr>
          <a:xfrm>
            <a:off x="6648120" y="4086360"/>
            <a:ext cx="3074040" cy="772560"/>
          </a:xfrm>
          <a:prstGeom prst="rect">
            <a:avLst/>
          </a:prstGeom>
        </p:spPr>
        <p:txBody>
          <a:bodyPr lIns="0" tIns="0" rIns="0" bIns="0">
            <a:normAutofit fontScale="78000"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2" name="PlaceHolder 2"/>
          <p:cNvSpPr>
            <a:spLocks noGrp="1"/>
          </p:cNvSpPr>
          <p:nvPr>
            <p:ph type="body"/>
          </p:nvPr>
        </p:nvSpPr>
        <p:spPr>
          <a:xfrm>
            <a:off x="3420000" y="3240000"/>
            <a:ext cx="3074040" cy="772560"/>
          </a:xfrm>
          <a:prstGeom prst="rect">
            <a:avLst/>
          </a:prstGeom>
        </p:spPr>
        <p:txBody>
          <a:bodyPr lIns="0" tIns="0" rIns="0" bIns="0">
            <a:normAutofit fontScale="78000"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3" name="PlaceHolder 3"/>
          <p:cNvSpPr>
            <a:spLocks noGrp="1"/>
          </p:cNvSpPr>
          <p:nvPr>
            <p:ph type="body"/>
          </p:nvPr>
        </p:nvSpPr>
        <p:spPr>
          <a:xfrm>
            <a:off x="6648120" y="3240000"/>
            <a:ext cx="3074040" cy="772560"/>
          </a:xfrm>
          <a:prstGeom prst="rect">
            <a:avLst/>
          </a:prstGeom>
        </p:spPr>
        <p:txBody>
          <a:bodyPr lIns="0" tIns="0" rIns="0" bIns="0">
            <a:normAutofit fontScale="78000"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4" name="PlaceHolder 4"/>
          <p:cNvSpPr>
            <a:spLocks noGrp="1"/>
          </p:cNvSpPr>
          <p:nvPr>
            <p:ph type="body"/>
          </p:nvPr>
        </p:nvSpPr>
        <p:spPr>
          <a:xfrm>
            <a:off x="3420000" y="4086360"/>
            <a:ext cx="6299640" cy="77256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0079640" cy="566964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5" name="Rectangle 4"/>
          <p:cNvSpPr/>
          <p:nvPr/>
        </p:nvSpPr>
        <p:spPr>
          <a:xfrm>
            <a:off x="0" y="0"/>
            <a:ext cx="10079640" cy="3779640"/>
          </a:xfrm>
          <a:prstGeom prst="rect">
            <a:avLst/>
          </a:prstGeom>
          <a:solidFill>
            <a:srgbClr val="1ABC9C"/>
          </a:solidFill>
          <a:ln w="10800">
            <a:solidFill>
              <a:srgbClr val="1ABC9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</p:spPr>
        <p:txBody>
          <a:bodyPr lIns="0" tIns="0" rIns="0" bIns="0" anchor="ctr" anchorCtr="1">
            <a:noAutofit/>
          </a:bodyPr>
          <a:lstStyle/>
          <a:p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2000" cy="328860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/>
          <p:cNvSpPr/>
          <p:nvPr/>
        </p:nvSpPr>
        <p:spPr>
          <a:xfrm>
            <a:off x="0" y="5400000"/>
            <a:ext cx="10079640" cy="26964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1" name="Rectangle 40"/>
          <p:cNvSpPr/>
          <p:nvPr/>
        </p:nvSpPr>
        <p:spPr>
          <a:xfrm>
            <a:off x="0" y="0"/>
            <a:ext cx="10079640" cy="121464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2" name="Oval 41"/>
          <p:cNvSpPr/>
          <p:nvPr/>
        </p:nvSpPr>
        <p:spPr>
          <a:xfrm>
            <a:off x="9315000" y="5175000"/>
            <a:ext cx="449640" cy="449640"/>
          </a:xfrm>
          <a:prstGeom prst="ellipse">
            <a:avLst/>
          </a:prstGeom>
          <a:solidFill>
            <a:srgbClr val="1ABC9C"/>
          </a:solidFill>
          <a:ln w="10800">
            <a:solidFill>
              <a:srgbClr val="1ABC9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43" name="Rectangle 42"/>
          <p:cNvSpPr/>
          <p:nvPr/>
        </p:nvSpPr>
        <p:spPr>
          <a:xfrm>
            <a:off x="9180000" y="5130000"/>
            <a:ext cx="719640" cy="539640"/>
          </a:xfrm>
          <a:prstGeom prst="rect">
            <a:avLst/>
          </a:prstGeom>
          <a:noFill/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fld id="{277815DE-F255-41A1-AF93-ABD79B993638}" type="slidenum">
              <a:rPr lang="en-US" sz="1800" b="1" strike="noStrike" spc="-1">
                <a:solidFill>
                  <a:srgbClr val="FFFFFF"/>
                </a:solidFill>
                <a:latin typeface="Source Sans Pro Black"/>
              </a:rPr>
              <a:t>‹#›</a:t>
            </a:fld>
            <a:endParaRPr lang="en-US" sz="1800" b="0" strike="noStrike" spc="-1">
              <a:latin typeface="Arial"/>
            </a:endParaRPr>
          </a:p>
        </p:txBody>
      </p:sp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</p:spPr>
        <p:txBody>
          <a:bodyPr lIns="0" tIns="0" rIns="0" bIns="0" anchor="ctr" anchorCtr="1">
            <a:noAutofit/>
          </a:bodyPr>
          <a:lstStyle/>
          <a:p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5" name="PlaceHolder 2"/>
          <p:cNvSpPr>
            <a:spLocks noGrp="1"/>
          </p:cNvSpPr>
          <p:nvPr>
            <p:ph type="body"/>
          </p:nvPr>
        </p:nvSpPr>
        <p:spPr>
          <a:xfrm>
            <a:off x="3420000" y="3240000"/>
            <a:ext cx="6299640" cy="1619640"/>
          </a:xfrm>
          <a:prstGeom prst="rect">
            <a:avLst/>
          </a:prstGeom>
        </p:spPr>
        <p:txBody>
          <a:bodyPr lIns="0" tIns="0" rIns="0" bIns="0">
            <a:normAutofit fontScale="61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81"/>
          <p:cNvSpPr/>
          <p:nvPr/>
        </p:nvSpPr>
        <p:spPr>
          <a:xfrm>
            <a:off x="0" y="5400000"/>
            <a:ext cx="10079640" cy="26964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3" name="Rectangle 82"/>
          <p:cNvSpPr/>
          <p:nvPr/>
        </p:nvSpPr>
        <p:spPr>
          <a:xfrm>
            <a:off x="0" y="0"/>
            <a:ext cx="10079640" cy="121464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4" name="Oval 83"/>
          <p:cNvSpPr/>
          <p:nvPr/>
        </p:nvSpPr>
        <p:spPr>
          <a:xfrm>
            <a:off x="9315000" y="5175000"/>
            <a:ext cx="449640" cy="449640"/>
          </a:xfrm>
          <a:prstGeom prst="ellipse">
            <a:avLst/>
          </a:prstGeom>
          <a:solidFill>
            <a:srgbClr val="1ABC9C"/>
          </a:solidFill>
          <a:ln w="10800">
            <a:solidFill>
              <a:srgbClr val="1ABC9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85" name="Rectangle 84"/>
          <p:cNvSpPr/>
          <p:nvPr/>
        </p:nvSpPr>
        <p:spPr>
          <a:xfrm>
            <a:off x="9180000" y="5130000"/>
            <a:ext cx="719640" cy="539640"/>
          </a:xfrm>
          <a:prstGeom prst="rect">
            <a:avLst/>
          </a:prstGeom>
          <a:noFill/>
          <a:ln w="720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fld id="{8CEB69AA-712E-4C3B-87F2-DBFE2CA0D48B}" type="slidenum">
              <a:rPr lang="en-US" sz="1800" b="1" strike="noStrike" spc="-1">
                <a:solidFill>
                  <a:srgbClr val="FFFFFF"/>
                </a:solidFill>
                <a:latin typeface="Source Sans Pro Black"/>
              </a:rPr>
              <a:t>‹#›</a:t>
            </a:fld>
            <a:endParaRPr lang="en-US" sz="1800" b="0" strike="noStrike" spc="-1">
              <a:latin typeface="Arial"/>
            </a:endParaRPr>
          </a:p>
        </p:txBody>
      </p:sp>
      <p:sp>
        <p:nvSpPr>
          <p:cNvPr id="86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</p:spPr>
        <p:txBody>
          <a:bodyPr lIns="0" tIns="0" rIns="0" bIns="0" anchor="ctr" anchorCtr="1">
            <a:noAutofit/>
          </a:bodyPr>
          <a:lstStyle/>
          <a:p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87" name="PlaceHolder 2"/>
          <p:cNvSpPr>
            <a:spLocks noGrp="1"/>
          </p:cNvSpPr>
          <p:nvPr>
            <p:ph type="body"/>
          </p:nvPr>
        </p:nvSpPr>
        <p:spPr>
          <a:xfrm>
            <a:off x="3420000" y="3240000"/>
            <a:ext cx="3073680" cy="1619640"/>
          </a:xfrm>
          <a:prstGeom prst="rect">
            <a:avLst/>
          </a:prstGeom>
        </p:spPr>
        <p:txBody>
          <a:bodyPr lIns="0" tIns="0" rIns="0" bIns="0">
            <a:normAutofit fontScale="6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Seventh Outline Level</a:t>
            </a:r>
          </a:p>
        </p:txBody>
      </p:sp>
      <p:sp>
        <p:nvSpPr>
          <p:cNvPr id="88" name="PlaceHolder 3"/>
          <p:cNvSpPr>
            <a:spLocks noGrp="1"/>
          </p:cNvSpPr>
          <p:nvPr>
            <p:ph type="body"/>
          </p:nvPr>
        </p:nvSpPr>
        <p:spPr>
          <a:xfrm>
            <a:off x="6648120" y="3240000"/>
            <a:ext cx="3073680" cy="1619640"/>
          </a:xfrm>
          <a:prstGeom prst="rect">
            <a:avLst/>
          </a:prstGeom>
        </p:spPr>
        <p:txBody>
          <a:bodyPr lIns="0" tIns="0" rIns="0" bIns="0">
            <a:normAutofit fontScale="6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Rectangle 124"/>
          <p:cNvSpPr/>
          <p:nvPr/>
        </p:nvSpPr>
        <p:spPr>
          <a:xfrm>
            <a:off x="0" y="0"/>
            <a:ext cx="10079640" cy="5669640"/>
          </a:xfrm>
          <a:prstGeom prst="rect">
            <a:avLst/>
          </a:prstGeom>
          <a:solidFill>
            <a:srgbClr val="2C3E50"/>
          </a:solidFill>
          <a:ln w="1080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6" name="Speech Bubble: Rectangle 125"/>
          <p:cNvSpPr/>
          <p:nvPr/>
        </p:nvSpPr>
        <p:spPr>
          <a:xfrm>
            <a:off x="2520000" y="1350000"/>
            <a:ext cx="5039640" cy="1889640"/>
          </a:xfrm>
          <a:prstGeom prst="wedgeRectCallout">
            <a:avLst>
              <a:gd name="adj1" fmla="val -34032"/>
              <a:gd name="adj2" fmla="val 132916"/>
            </a:avLst>
          </a:prstGeom>
          <a:solidFill>
            <a:srgbClr val="FFFFFF"/>
          </a:solidFill>
          <a:ln w="72000">
            <a:solidFill>
              <a:srgbClr val="1ABC9C"/>
            </a:solidFill>
            <a:round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</p:sp>
      <p:sp>
        <p:nvSpPr>
          <p:cNvPr id="127" name="PlaceHolder 1"/>
          <p:cNvSpPr>
            <a:spLocks noGrp="1"/>
          </p:cNvSpPr>
          <p:nvPr>
            <p:ph type="title"/>
          </p:nvPr>
        </p:nvSpPr>
        <p:spPr>
          <a:xfrm>
            <a:off x="2700000" y="1485000"/>
            <a:ext cx="4679640" cy="1619640"/>
          </a:xfrm>
          <a:prstGeom prst="rect">
            <a:avLst/>
          </a:prstGeom>
        </p:spPr>
        <p:txBody>
          <a:bodyPr lIns="0" tIns="0" rIns="0" bIns="0" anchor="ctr" anchorCtr="1">
            <a:noAutofit/>
          </a:bodyPr>
          <a:lstStyle/>
          <a:p>
            <a:r>
              <a:rPr lang="en-US" sz="18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28" name="PlaceHolder 2"/>
          <p:cNvSpPr>
            <a:spLocks noGrp="1"/>
          </p:cNvSpPr>
          <p:nvPr>
            <p:ph type="body"/>
          </p:nvPr>
        </p:nvSpPr>
        <p:spPr>
          <a:xfrm>
            <a:off x="3420000" y="3240000"/>
            <a:ext cx="6299640" cy="1619640"/>
          </a:xfrm>
          <a:prstGeom prst="rect">
            <a:avLst/>
          </a:prstGeom>
        </p:spPr>
        <p:txBody>
          <a:bodyPr lIns="0" tIns="0" rIns="0" bIns="0">
            <a:normAutofit fontScale="61000"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18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18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mailto:akrherz@iastate.edu" TargetMode="Externa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mailto:akrherz@iastate.edu" TargetMode="Externa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Rectangle 164"/>
          <p:cNvSpPr/>
          <p:nvPr/>
        </p:nvSpPr>
        <p:spPr>
          <a:xfrm>
            <a:off x="360000" y="2835000"/>
            <a:ext cx="9359640" cy="718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 anchorCtr="1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700" b="1" strike="noStrike" spc="-1" dirty="0">
                <a:solidFill>
                  <a:srgbClr val="FFFFFF"/>
                </a:solidFill>
                <a:latin typeface="Source Sans Pro Black"/>
              </a:rPr>
              <a:t>Iowa Environmental </a:t>
            </a:r>
            <a:r>
              <a:rPr lang="en-US" sz="2700" b="1" strike="noStrike" spc="-1" dirty="0" err="1">
                <a:solidFill>
                  <a:srgbClr val="FFFFFF"/>
                </a:solidFill>
                <a:latin typeface="Source Sans Pro Black"/>
              </a:rPr>
              <a:t>Mesonet</a:t>
            </a:r>
            <a:br>
              <a:rPr lang="en-US" sz="2700" b="1" strike="noStrike" spc="-1" dirty="0">
                <a:solidFill>
                  <a:srgbClr val="FFFFFF"/>
                </a:solidFill>
                <a:latin typeface="Source Sans Pro Black"/>
              </a:rPr>
            </a:br>
            <a:r>
              <a:rPr lang="en-US" sz="2700" b="1" strike="noStrike" spc="-1" dirty="0">
                <a:solidFill>
                  <a:srgbClr val="FFFFFF"/>
                </a:solidFill>
                <a:latin typeface="Source Sans Pro Black"/>
              </a:rPr>
              <a:t>Historical Weather Data</a:t>
            </a:r>
            <a:endParaRPr lang="en-US" sz="2700" b="0" strike="noStrike" spc="-1" dirty="0">
              <a:latin typeface="Arial"/>
            </a:endParaRPr>
          </a:p>
        </p:txBody>
      </p:sp>
      <p:sp>
        <p:nvSpPr>
          <p:cNvPr id="166" name="Rectangle 165"/>
          <p:cNvSpPr/>
          <p:nvPr/>
        </p:nvSpPr>
        <p:spPr>
          <a:xfrm>
            <a:off x="360000" y="3915000"/>
            <a:ext cx="9359640" cy="1484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200" b="0" strike="noStrike" spc="-1" dirty="0">
                <a:solidFill>
                  <a:srgbClr val="FFFFFF"/>
                </a:solidFill>
                <a:latin typeface="Source Sans Pro"/>
              </a:rPr>
              <a:t>ISP Technical Collision Investigators</a:t>
            </a:r>
            <a:endParaRPr lang="en-US" sz="2200" b="0" strike="noStrike" spc="-1" dirty="0">
              <a:latin typeface="Arial"/>
            </a:endParaRPr>
          </a:p>
          <a:p>
            <a:pPr algn="ctr">
              <a:lnSpc>
                <a:spcPct val="100000"/>
              </a:lnSpc>
            </a:pPr>
            <a:r>
              <a:rPr lang="en-US" sz="2200" spc="-1" dirty="0">
                <a:solidFill>
                  <a:srgbClr val="FFFFFF"/>
                </a:solidFill>
                <a:latin typeface="Source Sans Pro"/>
              </a:rPr>
              <a:t>8</a:t>
            </a:r>
            <a:r>
              <a:rPr lang="en-US" sz="2200" b="0" strike="noStrike" spc="-1" dirty="0">
                <a:solidFill>
                  <a:srgbClr val="FFFFFF"/>
                </a:solidFill>
                <a:latin typeface="Source Sans Pro"/>
              </a:rPr>
              <a:t> May 2025</a:t>
            </a:r>
            <a:endParaRPr lang="en-US" sz="22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Rectangle 166"/>
          <p:cNvSpPr/>
          <p:nvPr/>
        </p:nvSpPr>
        <p:spPr>
          <a:xfrm>
            <a:off x="360000" y="225720"/>
            <a:ext cx="9359640" cy="719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700" b="1" strike="noStrike" spc="-1" dirty="0">
                <a:solidFill>
                  <a:srgbClr val="FFFFFF"/>
                </a:solidFill>
                <a:latin typeface="Source Sans Pro Black"/>
              </a:rPr>
              <a:t>So, who has seen this logo before?</a:t>
            </a:r>
            <a:endParaRPr lang="en-US" sz="2700" b="0" strike="noStrike" spc="-1" dirty="0">
              <a:latin typeface="Arial"/>
            </a:endParaRPr>
          </a:p>
        </p:txBody>
      </p:sp>
      <p:pic>
        <p:nvPicPr>
          <p:cNvPr id="3" name="Picture 2" descr="A logo of an airplane&#10;&#10;AI-generated content may be incorrect.">
            <a:extLst>
              <a:ext uri="{FF2B5EF4-FFF2-40B4-BE49-F238E27FC236}">
                <a16:creationId xmlns:a16="http://schemas.microsoft.com/office/drawing/2014/main" id="{A13DDCF4-920D-E596-83CE-D65136FB46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27778" y="1703170"/>
            <a:ext cx="3284122" cy="250688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4702C9A-78EF-86B7-8BE0-4551F1A73E33}"/>
              </a:ext>
            </a:extLst>
          </p:cNvPr>
          <p:cNvSpPr txBox="1"/>
          <p:nvPr/>
        </p:nvSpPr>
        <p:spPr>
          <a:xfrm>
            <a:off x="3977694" y="4495800"/>
            <a:ext cx="138429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IT ME!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B02510B-76D9-8269-138A-91B1383949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Rectangle 166">
            <a:extLst>
              <a:ext uri="{FF2B5EF4-FFF2-40B4-BE49-F238E27FC236}">
                <a16:creationId xmlns:a16="http://schemas.microsoft.com/office/drawing/2014/main" id="{DBDFAA47-3852-D5B3-E0C1-E46FEC3D8083}"/>
              </a:ext>
            </a:extLst>
          </p:cNvPr>
          <p:cNvSpPr/>
          <p:nvPr/>
        </p:nvSpPr>
        <p:spPr>
          <a:xfrm>
            <a:off x="360000" y="225720"/>
            <a:ext cx="9359640" cy="719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700" b="1" strike="noStrike" spc="-1" dirty="0">
                <a:solidFill>
                  <a:srgbClr val="FFFFFF"/>
                </a:solidFill>
                <a:latin typeface="Source Sans Pro Black"/>
              </a:rPr>
              <a:t>The Main Points</a:t>
            </a:r>
            <a:endParaRPr lang="en-US" sz="2700" b="0" strike="noStrike" spc="-1" dirty="0">
              <a:latin typeface="Arial"/>
            </a:endParaRP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EB3752F0-D3A3-C5C8-7FD8-67262E31CDA7}"/>
              </a:ext>
            </a:extLst>
          </p:cNvPr>
          <p:cNvSpPr/>
          <p:nvPr/>
        </p:nvSpPr>
        <p:spPr>
          <a:xfrm>
            <a:off x="360000" y="1485000"/>
            <a:ext cx="9359640" cy="3779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364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2400" spc="-1" dirty="0">
                <a:latin typeface="Arial"/>
              </a:rPr>
              <a:t>Google “Iowa </a:t>
            </a:r>
            <a:r>
              <a:rPr lang="en-US" sz="2400" spc="-1" dirty="0" err="1">
                <a:latin typeface="Arial"/>
              </a:rPr>
              <a:t>Mesonet</a:t>
            </a:r>
            <a:r>
              <a:rPr lang="en-US" sz="2400" spc="-1" dirty="0">
                <a:latin typeface="Arial"/>
              </a:rPr>
              <a:t>” or “IEM ISU” to find my website</a:t>
            </a:r>
          </a:p>
          <a:p>
            <a:pPr marL="432000" indent="-32364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 dirty="0">
                <a:latin typeface="Arial"/>
              </a:rPr>
              <a:t>I rapidly attempt to answer all emails except when giving presentations, so: </a:t>
            </a:r>
            <a:r>
              <a:rPr lang="en-US" sz="2400" b="0" strike="noStrike" spc="-1" dirty="0">
                <a:latin typeface="Arial"/>
                <a:hlinkClick r:id="rId2"/>
              </a:rPr>
              <a:t>akrherz@iastate.edu</a:t>
            </a:r>
            <a:endParaRPr lang="en-US" sz="2400" b="0" strike="noStrike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2400" spc="-1" dirty="0">
                <a:latin typeface="Arial"/>
              </a:rPr>
              <a:t>The altruism and dry wit runs deep with me! This all is “fun”</a:t>
            </a:r>
          </a:p>
          <a:p>
            <a:pPr marL="432000" indent="-32364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 dirty="0">
                <a:latin typeface="Arial"/>
              </a:rPr>
              <a:t>My funding is all “soft money”, so </a:t>
            </a:r>
            <a:r>
              <a:rPr lang="en-US" sz="2400" spc="-1" dirty="0">
                <a:latin typeface="Arial"/>
              </a:rPr>
              <a:t>I am always looking for projects.  I have a good relationship with ISU CTRE, hint-hint.</a:t>
            </a:r>
            <a:endParaRPr lang="en-US" sz="2400" b="0" strike="noStrike" spc="-1" dirty="0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897741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B8D4E6-2819-93E7-6E13-87DDE6B8DD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Rectangle 166">
            <a:extLst>
              <a:ext uri="{FF2B5EF4-FFF2-40B4-BE49-F238E27FC236}">
                <a16:creationId xmlns:a16="http://schemas.microsoft.com/office/drawing/2014/main" id="{6BAC3E60-1BA9-0C84-3E10-33260DBB648A}"/>
              </a:ext>
            </a:extLst>
          </p:cNvPr>
          <p:cNvSpPr/>
          <p:nvPr/>
        </p:nvSpPr>
        <p:spPr>
          <a:xfrm>
            <a:off x="360000" y="225720"/>
            <a:ext cx="9359640" cy="719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700" b="1" strike="noStrike" spc="-1" dirty="0">
                <a:solidFill>
                  <a:srgbClr val="FFFFFF"/>
                </a:solidFill>
                <a:latin typeface="Source Sans Pro Black"/>
              </a:rPr>
              <a:t>Naming things is hard.</a:t>
            </a:r>
            <a:endParaRPr lang="en-US" sz="2700" b="0" strike="noStrike" spc="-1" dirty="0">
              <a:latin typeface="Arial"/>
            </a:endParaRP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746DBACC-8C2B-F474-A180-519B02758163}"/>
              </a:ext>
            </a:extLst>
          </p:cNvPr>
          <p:cNvSpPr/>
          <p:nvPr/>
        </p:nvSpPr>
        <p:spPr>
          <a:xfrm>
            <a:off x="360000" y="1485000"/>
            <a:ext cx="9359640" cy="3779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/>
          </a:bodyPr>
          <a:lstStyle/>
          <a:p>
            <a:pPr marL="432000" indent="-32364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2400" b="1" strike="noStrike" spc="-1">
                <a:solidFill>
                  <a:srgbClr val="2C3E50"/>
                </a:solidFill>
                <a:latin typeface="Source Sans Pro Semibold"/>
              </a:rPr>
              <a:t>Iowa ?</a:t>
            </a:r>
            <a:endParaRPr lang="en-US" sz="2400" b="0" strike="noStrike" spc="-1">
              <a:latin typeface="Arial"/>
            </a:endParaRPr>
          </a:p>
          <a:p>
            <a:pPr marL="864000" lvl="1" indent="-323640">
              <a:lnSpc>
                <a:spcPct val="100000"/>
              </a:lnSpc>
              <a:spcAft>
                <a:spcPts val="850"/>
              </a:spcAft>
              <a:buClr>
                <a:srgbClr val="2C3E50"/>
              </a:buClr>
              <a:buSzPct val="75000"/>
              <a:buFont typeface="Symbol"/>
              <a:buChar char=""/>
            </a:pPr>
            <a:r>
              <a:rPr lang="en-US" sz="2100" b="0" strike="noStrike" spc="-1">
                <a:solidFill>
                  <a:srgbClr val="2C3E50"/>
                </a:solidFill>
                <a:latin typeface="Source Sans Pro"/>
              </a:rPr>
              <a:t>Is the website limited to just Iowa data?  </a:t>
            </a:r>
            <a:r>
              <a:rPr lang="en-US" sz="2100" b="1" strike="noStrike" spc="-1">
                <a:solidFill>
                  <a:srgbClr val="C9211E"/>
                </a:solidFill>
                <a:latin typeface="Source Sans Pro"/>
              </a:rPr>
              <a:t>A: No</a:t>
            </a:r>
            <a:endParaRPr lang="en-US" sz="2100" b="0" strike="noStrike" spc="-1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2400" b="1" strike="noStrike" spc="-1">
                <a:solidFill>
                  <a:srgbClr val="2C3E50"/>
                </a:solidFill>
                <a:latin typeface="Source Sans Pro Semibold"/>
              </a:rPr>
              <a:t>Environmental ?</a:t>
            </a:r>
            <a:endParaRPr lang="en-US" sz="2400" b="0" strike="noStrike" spc="-1">
              <a:latin typeface="Arial"/>
            </a:endParaRPr>
          </a:p>
          <a:p>
            <a:pPr marL="864000" lvl="1" indent="-323640">
              <a:lnSpc>
                <a:spcPct val="100000"/>
              </a:lnSpc>
              <a:spcAft>
                <a:spcPts val="850"/>
              </a:spcAft>
              <a:buClr>
                <a:srgbClr val="2C3E50"/>
              </a:buClr>
              <a:buSzPct val="75000"/>
              <a:buFont typeface="Symbol"/>
              <a:buChar char=""/>
            </a:pPr>
            <a:r>
              <a:rPr lang="en-US" sz="2100" b="0" strike="noStrike" spc="-1">
                <a:solidFill>
                  <a:srgbClr val="2C3E50"/>
                </a:solidFill>
                <a:latin typeface="Source Sans Pro"/>
              </a:rPr>
              <a:t>Is the website limited to just environment data? </a:t>
            </a:r>
            <a:r>
              <a:rPr lang="en-US" sz="2100" b="1" strike="noStrike" spc="-1">
                <a:solidFill>
                  <a:srgbClr val="C9211E"/>
                </a:solidFill>
                <a:latin typeface="Source Sans Pro"/>
              </a:rPr>
              <a:t>A: Depends</a:t>
            </a:r>
            <a:endParaRPr lang="en-US" sz="2100" b="0" strike="noStrike" spc="-1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2400" b="1" strike="noStrike" spc="-1">
                <a:solidFill>
                  <a:srgbClr val="2C3E50"/>
                </a:solidFill>
                <a:latin typeface="Source Sans Pro Semibold"/>
              </a:rPr>
              <a:t>Mesonet ?</a:t>
            </a:r>
            <a:endParaRPr lang="en-US" sz="2400" b="0" strike="noStrike" spc="-1">
              <a:latin typeface="Arial"/>
            </a:endParaRPr>
          </a:p>
          <a:p>
            <a:pPr marL="864000" lvl="1" indent="-323640">
              <a:lnSpc>
                <a:spcPct val="100000"/>
              </a:lnSpc>
              <a:spcAft>
                <a:spcPts val="850"/>
              </a:spcAft>
              <a:buClr>
                <a:srgbClr val="2C3E50"/>
              </a:buClr>
              <a:buSzPct val="75000"/>
              <a:buFont typeface="Symbol"/>
              <a:buChar char=""/>
            </a:pPr>
            <a:r>
              <a:rPr lang="en-US" sz="2100" b="0" strike="noStrike" spc="-1">
                <a:solidFill>
                  <a:srgbClr val="2C3E50"/>
                </a:solidFill>
                <a:latin typeface="Source Sans Pro"/>
              </a:rPr>
              <a:t>Is the website limited to just mesoscale observations? </a:t>
            </a:r>
            <a:r>
              <a:rPr lang="en-US" sz="2100" b="1" strike="noStrike" spc="-1">
                <a:solidFill>
                  <a:srgbClr val="C9211E"/>
                </a:solidFill>
                <a:latin typeface="Source Sans Pro"/>
              </a:rPr>
              <a:t>A: No</a:t>
            </a:r>
            <a:endParaRPr lang="en-US" sz="2100" b="0" strike="noStrike" spc="-1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2400" b="1" strike="noStrike" spc="-1">
                <a:solidFill>
                  <a:srgbClr val="C9211E"/>
                </a:solidFill>
                <a:latin typeface="Source Sans Pro Semibold"/>
              </a:rPr>
              <a:t>Daryl has some explaining to do!</a:t>
            </a:r>
            <a:endParaRPr lang="en-US" sz="2400" b="0" strike="noStrike" spc="-1"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7786545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Rectangle 168"/>
          <p:cNvSpPr/>
          <p:nvPr/>
        </p:nvSpPr>
        <p:spPr>
          <a:xfrm>
            <a:off x="360000" y="225720"/>
            <a:ext cx="9359640" cy="718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700" b="1" strike="noStrike" spc="-1" dirty="0">
                <a:solidFill>
                  <a:srgbClr val="FFFFFF"/>
                </a:solidFill>
                <a:latin typeface="Source Sans Pro Black"/>
              </a:rPr>
              <a:t>Subversive and Academic Altruistic Goals</a:t>
            </a:r>
            <a:br>
              <a:rPr dirty="0"/>
            </a:br>
            <a:r>
              <a:rPr lang="en-US" sz="2000" b="1" strike="noStrike" spc="-1" dirty="0">
                <a:solidFill>
                  <a:srgbClr val="FFFFFF"/>
                </a:solidFill>
                <a:latin typeface="Source Sans Pro Black"/>
              </a:rPr>
              <a:t>(</a:t>
            </a:r>
            <a:r>
              <a:rPr lang="en-US" sz="2000" b="1" i="1" strike="noStrike" spc="-1" dirty="0">
                <a:solidFill>
                  <a:srgbClr val="FFFFFF"/>
                </a:solidFill>
                <a:latin typeface="Source Sans Pro Black"/>
              </a:rPr>
              <a:t>Summarizing past ~24 years of work)</a:t>
            </a:r>
            <a:endParaRPr lang="en-US" sz="2000" b="0" strike="noStrike" spc="-1" dirty="0">
              <a:latin typeface="Arial"/>
            </a:endParaRPr>
          </a:p>
        </p:txBody>
      </p:sp>
      <p:sp>
        <p:nvSpPr>
          <p:cNvPr id="170" name="Rectangle 169"/>
          <p:cNvSpPr/>
          <p:nvPr/>
        </p:nvSpPr>
        <p:spPr>
          <a:xfrm>
            <a:off x="360000" y="1485000"/>
            <a:ext cx="9359640" cy="3779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99000"/>
          </a:bodyPr>
          <a:lstStyle/>
          <a:p>
            <a:pPr marL="432000" indent="-32364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2400" b="1" strike="noStrike" spc="-1" dirty="0">
                <a:solidFill>
                  <a:srgbClr val="2C3E50"/>
                </a:solidFill>
                <a:latin typeface="Source Sans Pro Semibold"/>
              </a:rPr>
              <a:t>Realized having just Iowa data was insufficient to support paying grant work on ISU research projects.</a:t>
            </a:r>
            <a:endParaRPr lang="en-US" sz="2400" b="0" strike="noStrike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2400" b="1" strike="noStrike" spc="-1" dirty="0">
                <a:solidFill>
                  <a:srgbClr val="2C3E50"/>
                </a:solidFill>
                <a:latin typeface="Source Sans Pro Semibold"/>
              </a:rPr>
              <a:t>Realized NCDC/NCEI website/services was the worst on the Internets. (my website ranks </a:t>
            </a:r>
            <a:r>
              <a:rPr lang="en-US" sz="2400" b="1" spc="-1" dirty="0">
                <a:solidFill>
                  <a:srgbClr val="2C3E50"/>
                </a:solidFill>
                <a:latin typeface="Source Sans Pro Semibold"/>
              </a:rPr>
              <a:t>second</a:t>
            </a:r>
            <a:r>
              <a:rPr lang="en-US" sz="2400" b="1" strike="noStrike" spc="-1" dirty="0">
                <a:solidFill>
                  <a:srgbClr val="2C3E50"/>
                </a:solidFill>
                <a:latin typeface="Source Sans Pro Semibold"/>
              </a:rPr>
              <a:t> worst)</a:t>
            </a:r>
            <a:endParaRPr lang="en-US" sz="2400" b="0" strike="noStrike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2400" b="1" strike="noStrike" spc="-1" dirty="0">
                <a:solidFill>
                  <a:srgbClr val="2C3E50"/>
                </a:solidFill>
                <a:latin typeface="Source Sans Pro Semibold"/>
              </a:rPr>
              <a:t>Realized the best way to stop the daily email deluge is to update my website with each email to prevent it from coming again from another person.</a:t>
            </a:r>
            <a:endParaRPr lang="en-US" sz="2400" b="0" strike="noStrike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2400" b="1" strike="noStrike" spc="-1" dirty="0">
                <a:solidFill>
                  <a:srgbClr val="2C3E50"/>
                </a:solidFill>
                <a:latin typeface="Source Sans Pro Semibold"/>
              </a:rPr>
              <a:t>Realized most weather websites are great for real-time, but have no archive capabilities.</a:t>
            </a:r>
            <a:endParaRPr lang="en-US" sz="24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Rectangle 170"/>
          <p:cNvSpPr/>
          <p:nvPr/>
        </p:nvSpPr>
        <p:spPr>
          <a:xfrm>
            <a:off x="360000" y="225720"/>
            <a:ext cx="9359640" cy="718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700" b="1" spc="-1" dirty="0">
                <a:solidFill>
                  <a:srgbClr val="FFFFFF"/>
                </a:solidFill>
                <a:latin typeface="Source Sans Pro Black"/>
              </a:rPr>
              <a:t>T</a:t>
            </a:r>
            <a:r>
              <a:rPr lang="en-US" sz="2700" b="1" strike="noStrike" spc="-1" dirty="0">
                <a:solidFill>
                  <a:srgbClr val="FFFFFF"/>
                </a:solidFill>
                <a:latin typeface="Source Sans Pro Black"/>
              </a:rPr>
              <a:t>he result of my realizations</a:t>
            </a:r>
            <a:endParaRPr lang="en-US" sz="2700" b="0" strike="noStrike" spc="-1" dirty="0">
              <a:latin typeface="Arial"/>
            </a:endParaRPr>
          </a:p>
        </p:txBody>
      </p:sp>
      <p:sp>
        <p:nvSpPr>
          <p:cNvPr id="172" name="Rectangle 171"/>
          <p:cNvSpPr/>
          <p:nvPr/>
        </p:nvSpPr>
        <p:spPr>
          <a:xfrm>
            <a:off x="360000" y="1485000"/>
            <a:ext cx="9359640" cy="3779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98500"/>
          </a:bodyPr>
          <a:lstStyle/>
          <a:p>
            <a:pPr marL="432000" indent="-32364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2400" b="1" strike="noStrike" spc="-1" dirty="0">
                <a:solidFill>
                  <a:srgbClr val="2C3E50"/>
                </a:solidFill>
                <a:latin typeface="Source Sans Pro Semibold"/>
              </a:rPr>
              <a:t>A website with massive number of portals (~150), </a:t>
            </a:r>
            <a:r>
              <a:rPr lang="en-US" sz="2400" b="1" strike="noStrike" spc="-1" dirty="0" err="1">
                <a:solidFill>
                  <a:srgbClr val="2C3E50"/>
                </a:solidFill>
                <a:latin typeface="Source Sans Pro Semibold"/>
              </a:rPr>
              <a:t>api</a:t>
            </a:r>
            <a:r>
              <a:rPr lang="en-US" sz="2400" b="1" strike="noStrike" spc="-1" dirty="0">
                <a:solidFill>
                  <a:srgbClr val="2C3E50"/>
                </a:solidFill>
                <a:latin typeface="Source Sans Pro Semibold"/>
              </a:rPr>
              <a:t> services (~50), auto-plots (260), and spinning disk archives (~350 TB).</a:t>
            </a:r>
            <a:endParaRPr lang="en-US" sz="2400" b="0" strike="noStrike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2400" b="1" strike="noStrike" spc="-1" dirty="0">
                <a:solidFill>
                  <a:srgbClr val="2C3E50"/>
                </a:solidFill>
                <a:latin typeface="Source Sans Pro Semibold"/>
              </a:rPr>
              <a:t>A website with intentionally stable URIs and predictable (maybe) interfaces to link against.</a:t>
            </a:r>
            <a:endParaRPr lang="en-US" sz="2400" b="0" strike="noStrike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2400" b="1" strike="noStrike" spc="-1" dirty="0">
                <a:solidFill>
                  <a:srgbClr val="2C3E50"/>
                </a:solidFill>
                <a:latin typeface="Source Sans Pro Semibold"/>
              </a:rPr>
              <a:t>A website with all code on github.com/</a:t>
            </a:r>
            <a:r>
              <a:rPr lang="en-US" sz="2400" b="1" strike="noStrike" spc="-1" dirty="0" err="1">
                <a:solidFill>
                  <a:srgbClr val="2C3E50"/>
                </a:solidFill>
                <a:latin typeface="Source Sans Pro Semibold"/>
              </a:rPr>
              <a:t>akrherz</a:t>
            </a:r>
            <a:r>
              <a:rPr lang="en-US" sz="2400" b="1" strike="noStrike" spc="-1" dirty="0">
                <a:solidFill>
                  <a:srgbClr val="2C3E50"/>
                </a:solidFill>
                <a:latin typeface="Source Sans Pro Semibold"/>
              </a:rPr>
              <a:t> with an open license.</a:t>
            </a:r>
            <a:endParaRPr lang="en-US" sz="2400" b="0" strike="noStrike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2400" b="1" strike="noStrike" spc="-1" dirty="0">
                <a:solidFill>
                  <a:srgbClr val="2C3E50"/>
                </a:solidFill>
                <a:latin typeface="Source Sans Pro Semibold"/>
              </a:rPr>
              <a:t>A website with about ~250k users per day, 99.9% of them have no idea they are using it (via third parties).</a:t>
            </a:r>
            <a:endParaRPr lang="en-US" sz="24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Rectangle 172"/>
          <p:cNvSpPr/>
          <p:nvPr/>
        </p:nvSpPr>
        <p:spPr>
          <a:xfrm>
            <a:off x="360000" y="225720"/>
            <a:ext cx="9359640" cy="718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700" b="1" strike="noStrike" spc="-1" dirty="0">
                <a:solidFill>
                  <a:srgbClr val="FFFF00"/>
                </a:solidFill>
                <a:latin typeface="Source Sans Pro Black"/>
              </a:rPr>
              <a:t>Some</a:t>
            </a:r>
            <a:r>
              <a:rPr lang="en-US" sz="2700" b="1" strike="noStrike" spc="-1" dirty="0">
                <a:solidFill>
                  <a:srgbClr val="FFFFFF"/>
                </a:solidFill>
                <a:latin typeface="Source Sans Pro Black"/>
              </a:rPr>
              <a:t> of the Datasets Curated</a:t>
            </a:r>
            <a:br>
              <a:rPr dirty="0"/>
            </a:br>
            <a:r>
              <a:rPr lang="en-US" sz="2700" b="1" strike="noStrike" spc="-1" dirty="0">
                <a:solidFill>
                  <a:srgbClr val="FFFFFF"/>
                </a:solidFill>
                <a:latin typeface="Source Sans Pro Black"/>
              </a:rPr>
              <a:t>(or how many abbreviations fit on one slide)</a:t>
            </a:r>
            <a:endParaRPr lang="en-US" sz="2700" b="0" strike="noStrike" spc="-1" dirty="0">
              <a:latin typeface="Arial"/>
            </a:endParaRPr>
          </a:p>
        </p:txBody>
      </p:sp>
      <p:sp>
        <p:nvSpPr>
          <p:cNvPr id="174" name="Rectangle 173"/>
          <p:cNvSpPr/>
          <p:nvPr/>
        </p:nvSpPr>
        <p:spPr>
          <a:xfrm>
            <a:off x="360000" y="1485000"/>
            <a:ext cx="2929300" cy="3779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66000" lnSpcReduction="20000"/>
          </a:bodyPr>
          <a:lstStyle/>
          <a:p>
            <a:pPr marL="432000" indent="-32364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2400" b="1" strike="noStrike" spc="-1" dirty="0">
                <a:solidFill>
                  <a:srgbClr val="2C3E50"/>
                </a:solidFill>
                <a:latin typeface="Source Sans Pro Semibold"/>
              </a:rPr>
              <a:t>ASOS 1 Minute Data</a:t>
            </a:r>
            <a:endParaRPr lang="en-US" sz="2400" b="0" strike="noStrike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2400" b="1" strike="noStrike" spc="-1" dirty="0">
                <a:solidFill>
                  <a:srgbClr val="2C3E50"/>
                </a:solidFill>
                <a:latin typeface="Source Sans Pro Semibold"/>
              </a:rPr>
              <a:t>AWC / CWSU products and web products</a:t>
            </a:r>
            <a:endParaRPr lang="en-US" sz="2400" b="0" strike="noStrike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2400" b="1" strike="noStrike" spc="-1" dirty="0" err="1">
                <a:solidFill>
                  <a:srgbClr val="2C3E50"/>
                </a:solidFill>
                <a:latin typeface="Source Sans Pro Semibold"/>
              </a:rPr>
              <a:t>Bukfit</a:t>
            </a:r>
            <a:r>
              <a:rPr lang="en-US" sz="2400" b="1" strike="noStrike" spc="-1" dirty="0">
                <a:solidFill>
                  <a:srgbClr val="2C3E50"/>
                </a:solidFill>
                <a:latin typeface="Source Sans Pro Semibold"/>
              </a:rPr>
              <a:t> Profiles</a:t>
            </a:r>
            <a:endParaRPr lang="en-US" sz="2400" b="0" strike="noStrike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2400" b="1" strike="noStrike" spc="-1" dirty="0">
                <a:solidFill>
                  <a:srgbClr val="2C3E50"/>
                </a:solidFill>
                <a:latin typeface="Source Sans Pro Semibold"/>
              </a:rPr>
              <a:t>CLI Data</a:t>
            </a:r>
            <a:endParaRPr lang="en-US" sz="2400" b="0" strike="noStrike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2400" b="1" strike="noStrike" spc="-1" dirty="0">
                <a:solidFill>
                  <a:srgbClr val="2C3E50"/>
                </a:solidFill>
                <a:latin typeface="Source Sans Pro Semibold"/>
              </a:rPr>
              <a:t>Global METAR</a:t>
            </a:r>
            <a:endParaRPr lang="en-US" sz="2400" b="0" strike="noStrike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2400" b="1" strike="noStrike" spc="-1" dirty="0">
                <a:solidFill>
                  <a:srgbClr val="2C3E50"/>
                </a:solidFill>
                <a:latin typeface="Source Sans Pro Semibold"/>
              </a:rPr>
              <a:t>HML (River Stage Forecasts)</a:t>
            </a:r>
            <a:endParaRPr lang="en-US" sz="2400" b="0" strike="noStrike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2400" b="1" strike="noStrike" spc="-1" dirty="0">
                <a:solidFill>
                  <a:srgbClr val="2C3E50"/>
                </a:solidFill>
                <a:latin typeface="Source Sans Pro Semibold"/>
              </a:rPr>
              <a:t>Iowa+ Webcams</a:t>
            </a:r>
          </a:p>
          <a:p>
            <a:pPr marL="432000" indent="-32364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 dirty="0">
                <a:latin typeface="Arial"/>
              </a:rPr>
              <a:t>Iowa Track-A-Plow</a:t>
            </a:r>
          </a:p>
          <a:p>
            <a:pPr marL="432000" indent="-32364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2400" b="1" strike="noStrike" spc="-1" dirty="0">
                <a:solidFill>
                  <a:srgbClr val="2C3E50"/>
                </a:solidFill>
                <a:latin typeface="Source Sans Pro Semibold"/>
              </a:rPr>
              <a:t>Local Storm Reports</a:t>
            </a:r>
            <a:endParaRPr lang="en-US" sz="2400" b="0" strike="noStrike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2400" b="1" strike="noStrike" spc="-1" dirty="0">
                <a:solidFill>
                  <a:srgbClr val="2C3E50"/>
                </a:solidFill>
                <a:latin typeface="Source Sans Pro Semibold"/>
              </a:rPr>
              <a:t>MADIS / HFMETAR</a:t>
            </a:r>
            <a:endParaRPr lang="en-US" sz="2400" b="0" strike="noStrike" spc="-1" dirty="0">
              <a:latin typeface="Arial"/>
            </a:endParaRPr>
          </a:p>
        </p:txBody>
      </p:sp>
      <p:sp>
        <p:nvSpPr>
          <p:cNvPr id="175" name="Rectangle 174"/>
          <p:cNvSpPr/>
          <p:nvPr/>
        </p:nvSpPr>
        <p:spPr>
          <a:xfrm>
            <a:off x="3352800" y="1485000"/>
            <a:ext cx="3314700" cy="3779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71500" lnSpcReduction="20000"/>
          </a:bodyPr>
          <a:lstStyle/>
          <a:p>
            <a:pPr marL="432000" indent="-32364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2400" b="1" strike="noStrike" spc="-1" dirty="0">
                <a:solidFill>
                  <a:srgbClr val="2C3E50"/>
                </a:solidFill>
                <a:latin typeface="Source Sans Pro Semibold"/>
              </a:rPr>
              <a:t>MRMS</a:t>
            </a:r>
            <a:endParaRPr lang="en-US" sz="2400" b="0" strike="noStrike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2400" b="1" strike="noStrike" spc="-1" dirty="0">
                <a:solidFill>
                  <a:srgbClr val="2C3E50"/>
                </a:solidFill>
                <a:latin typeface="Source Sans Pro Semibold"/>
              </a:rPr>
              <a:t>NCEP F000 Models</a:t>
            </a:r>
            <a:endParaRPr lang="en-US" sz="2400" b="0" strike="noStrike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2400" b="1" strike="noStrike" spc="-1" dirty="0">
                <a:solidFill>
                  <a:srgbClr val="2C3E50"/>
                </a:solidFill>
                <a:latin typeface="Source Sans Pro Semibold"/>
              </a:rPr>
              <a:t>NEXRAD Attributes</a:t>
            </a:r>
            <a:endParaRPr lang="en-US" sz="2400" b="0" strike="noStrike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2400" b="1" strike="noStrike" spc="-1" dirty="0">
                <a:solidFill>
                  <a:srgbClr val="2C3E50"/>
                </a:solidFill>
                <a:latin typeface="Source Sans Pro Semibold"/>
              </a:rPr>
              <a:t>NEXRAD Level II Live Data</a:t>
            </a:r>
          </a:p>
          <a:p>
            <a:pPr marL="432000" indent="-32364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2400" b="1" strike="noStrike" spc="-1" dirty="0">
                <a:solidFill>
                  <a:srgbClr val="2C3E50"/>
                </a:solidFill>
                <a:latin typeface="Source Sans Pro Semibold"/>
              </a:rPr>
              <a:t>NRCS SCAN</a:t>
            </a:r>
            <a:endParaRPr lang="en-US" sz="2400" b="0" strike="noStrike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2400" b="1" strike="noStrike" spc="-1" dirty="0">
                <a:solidFill>
                  <a:srgbClr val="2C3E50"/>
                </a:solidFill>
                <a:latin typeface="Source Sans Pro Semibold"/>
              </a:rPr>
              <a:t>NWS Text Archive</a:t>
            </a:r>
            <a:endParaRPr lang="en-US" sz="2400" b="0" strike="noStrike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2400" b="1" strike="noStrike" spc="-1" dirty="0">
                <a:solidFill>
                  <a:srgbClr val="2C3E50"/>
                </a:solidFill>
                <a:latin typeface="Source Sans Pro Semibold"/>
              </a:rPr>
              <a:t>NWS </a:t>
            </a:r>
            <a:r>
              <a:rPr lang="en-US" sz="2400" b="1" strike="noStrike" spc="-1" dirty="0" err="1">
                <a:solidFill>
                  <a:srgbClr val="2C3E50"/>
                </a:solidFill>
                <a:latin typeface="Source Sans Pro Semibold"/>
              </a:rPr>
              <a:t>WaWA</a:t>
            </a:r>
            <a:r>
              <a:rPr lang="en-US" sz="2400" b="1" strike="noStrike" spc="-1" dirty="0">
                <a:solidFill>
                  <a:srgbClr val="2C3E50"/>
                </a:solidFill>
                <a:latin typeface="Source Sans Pro Semibold"/>
              </a:rPr>
              <a:t> Map</a:t>
            </a:r>
            <a:endParaRPr lang="en-US" sz="2400" b="0" strike="noStrike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2400" b="1" strike="noStrike" spc="-1" dirty="0">
                <a:solidFill>
                  <a:srgbClr val="2C3E50"/>
                </a:solidFill>
                <a:latin typeface="Source Sans Pro Semibold"/>
              </a:rPr>
              <a:t>PIREPs</a:t>
            </a:r>
            <a:endParaRPr lang="en-US" sz="2400" b="0" strike="noStrike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2400" b="1" strike="noStrike" spc="-1" dirty="0">
                <a:solidFill>
                  <a:srgbClr val="2C3E50"/>
                </a:solidFill>
                <a:latin typeface="Source Sans Pro Semibold"/>
              </a:rPr>
              <a:t>Public RWIS Networks</a:t>
            </a:r>
            <a:endParaRPr lang="en-US" sz="2400" b="0" strike="noStrike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2400" b="1" strike="noStrike" spc="-1" dirty="0">
                <a:solidFill>
                  <a:srgbClr val="2C3E50"/>
                </a:solidFill>
                <a:latin typeface="Source Sans Pro Semibold"/>
              </a:rPr>
              <a:t>RADAR Products (Single/Mosaic)</a:t>
            </a:r>
            <a:endParaRPr lang="en-U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1057"/>
              </a:spcAft>
            </a:pPr>
            <a:endParaRPr lang="en-US" sz="2400" b="0" strike="noStrike" spc="-1" dirty="0">
              <a:latin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0A5A1FC8-E032-47CE-9EF3-7150096F9BC4}"/>
              </a:ext>
            </a:extLst>
          </p:cNvPr>
          <p:cNvSpPr/>
          <p:nvPr/>
        </p:nvSpPr>
        <p:spPr>
          <a:xfrm>
            <a:off x="6218600" y="1485000"/>
            <a:ext cx="3314700" cy="3779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71500" lnSpcReduction="20000"/>
          </a:bodyPr>
          <a:lstStyle/>
          <a:p>
            <a:pPr marL="432000" indent="-32364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2400" b="1" strike="noStrike" spc="-1" dirty="0">
                <a:solidFill>
                  <a:srgbClr val="2C3E50"/>
                </a:solidFill>
                <a:latin typeface="Source Sans Pro Semibold"/>
              </a:rPr>
              <a:t>RTMA</a:t>
            </a:r>
          </a:p>
          <a:p>
            <a:pPr marL="432000" indent="-32364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 dirty="0">
                <a:latin typeface="Arial"/>
              </a:rPr>
              <a:t>RWIS</a:t>
            </a:r>
          </a:p>
          <a:p>
            <a:pPr marL="432000" indent="-32364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2400" b="1" strike="noStrike" spc="-1" dirty="0">
                <a:solidFill>
                  <a:srgbClr val="2C3E50"/>
                </a:solidFill>
                <a:latin typeface="Source Sans Pro Semibold"/>
              </a:rPr>
              <a:t>SHEF HADS/DCP/COOP</a:t>
            </a:r>
            <a:endParaRPr lang="en-US" sz="2400" b="0" strike="noStrike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2400" b="1" strike="noStrike" spc="-1" dirty="0">
                <a:solidFill>
                  <a:srgbClr val="2C3E50"/>
                </a:solidFill>
                <a:latin typeface="Source Sans Pro Semibold"/>
              </a:rPr>
              <a:t>SIGMETs</a:t>
            </a:r>
            <a:endParaRPr lang="en-US" sz="2400" b="0" strike="noStrike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2400" b="1" strike="noStrike" spc="-1" dirty="0">
                <a:solidFill>
                  <a:srgbClr val="2C3E50"/>
                </a:solidFill>
                <a:latin typeface="Source Sans Pro Semibold"/>
              </a:rPr>
              <a:t>SPC MCD/Watches/Outlooks</a:t>
            </a:r>
            <a:endParaRPr lang="en-US" sz="2400" b="0" strike="noStrike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2400" b="1" strike="noStrike" spc="-1" dirty="0">
                <a:solidFill>
                  <a:srgbClr val="2C3E50"/>
                </a:solidFill>
                <a:latin typeface="Source Sans Pro Semibold"/>
              </a:rPr>
              <a:t>SMOS Satellite</a:t>
            </a:r>
            <a:endParaRPr lang="en-US" sz="2400" b="0" strike="noStrike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2400" b="1" strike="noStrike" spc="-1" dirty="0">
                <a:solidFill>
                  <a:srgbClr val="2C3E50"/>
                </a:solidFill>
                <a:latin typeface="Source Sans Pro Semibold"/>
              </a:rPr>
              <a:t>Soundings</a:t>
            </a:r>
            <a:endParaRPr lang="en-US" sz="2400" b="0" strike="noStrike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2400" b="1" strike="noStrike" spc="-1" dirty="0">
                <a:solidFill>
                  <a:srgbClr val="2C3E50"/>
                </a:solidFill>
                <a:latin typeface="Source Sans Pro Semibold"/>
              </a:rPr>
              <a:t>Text MOS</a:t>
            </a:r>
            <a:endParaRPr lang="en-US" sz="2400" b="0" strike="noStrike" spc="-1" dirty="0">
              <a:latin typeface="Arial"/>
            </a:endParaRPr>
          </a:p>
          <a:p>
            <a:pPr marL="432000" indent="-32364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2400" b="1" strike="noStrike" spc="-1" dirty="0">
                <a:solidFill>
                  <a:srgbClr val="2C3E50"/>
                </a:solidFill>
                <a:latin typeface="Source Sans Pro Semibold"/>
              </a:rPr>
              <a:t>VTEC </a:t>
            </a:r>
            <a:r>
              <a:rPr lang="en-US" sz="2400" b="1" strike="noStrike" spc="-1" dirty="0" err="1">
                <a:solidFill>
                  <a:srgbClr val="2C3E50"/>
                </a:solidFill>
                <a:latin typeface="Source Sans Pro Semibold"/>
              </a:rPr>
              <a:t>WaWA</a:t>
            </a:r>
            <a:endParaRPr lang="en-US" sz="2400" b="1" strike="noStrike" spc="-1" dirty="0">
              <a:solidFill>
                <a:srgbClr val="2C3E50"/>
              </a:solidFill>
              <a:latin typeface="Source Sans Pro Semibold"/>
            </a:endParaRPr>
          </a:p>
          <a:p>
            <a:pPr marL="432000" indent="-32364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2400" b="1" spc="-1" dirty="0">
                <a:solidFill>
                  <a:srgbClr val="2C3E50"/>
                </a:solidFill>
                <a:latin typeface="Source Sans Pro Semibold"/>
              </a:rPr>
              <a:t>Winter Road Conditions (Iowa)</a:t>
            </a:r>
            <a:endParaRPr lang="en-US" sz="2400" b="0" strike="noStrike" spc="-1" dirty="0">
              <a:latin typeface="Arial"/>
            </a:endParaRPr>
          </a:p>
          <a:p>
            <a:pPr>
              <a:lnSpc>
                <a:spcPct val="100000"/>
              </a:lnSpc>
              <a:spcAft>
                <a:spcPts val="1057"/>
              </a:spcAft>
            </a:pPr>
            <a:endParaRPr lang="en-US" sz="24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Rectangle 175"/>
          <p:cNvSpPr/>
          <p:nvPr/>
        </p:nvSpPr>
        <p:spPr>
          <a:xfrm>
            <a:off x="360000" y="225720"/>
            <a:ext cx="9359640" cy="7185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700" b="1" strike="noStrike" spc="-1">
                <a:solidFill>
                  <a:srgbClr val="FFFFFF"/>
                </a:solidFill>
                <a:latin typeface="Source Sans Pro Black"/>
              </a:rPr>
              <a:t>The moral of today’s talk:</a:t>
            </a:r>
            <a:endParaRPr lang="en-US" sz="2700" b="0" strike="noStrike" spc="-1">
              <a:latin typeface="Arial"/>
            </a:endParaRPr>
          </a:p>
        </p:txBody>
      </p:sp>
      <p:sp>
        <p:nvSpPr>
          <p:cNvPr id="177" name="Rectangle 176"/>
          <p:cNvSpPr/>
          <p:nvPr/>
        </p:nvSpPr>
        <p:spPr>
          <a:xfrm>
            <a:off x="360000" y="1485000"/>
            <a:ext cx="9359640" cy="3779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>
            <a:normAutofit fontScale="99500"/>
          </a:bodyPr>
          <a:lstStyle/>
          <a:p>
            <a:pPr marL="432000" indent="-32364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2400" b="1" strike="noStrike" spc="-1" dirty="0">
                <a:solidFill>
                  <a:srgbClr val="2C3E50"/>
                </a:solidFill>
                <a:latin typeface="Source Sans Pro Semibold"/>
              </a:rPr>
              <a:t>My website is neither official nor provides certified data, but is hopefully helpful as a screening tool with high fidelity archives. </a:t>
            </a:r>
          </a:p>
          <a:p>
            <a:pPr marL="432000" indent="-323640">
              <a:lnSpc>
                <a:spcPct val="100000"/>
              </a:lnSpc>
              <a:spcAft>
                <a:spcPts val="1057"/>
              </a:spcAft>
              <a:buClr>
                <a:srgbClr val="2C3E50"/>
              </a:buClr>
              <a:buSzPct val="45000"/>
              <a:buFont typeface="Wingdings" charset="2"/>
              <a:buChar char=""/>
            </a:pPr>
            <a:r>
              <a:rPr lang="en-US" sz="2400" b="1" strike="noStrike" spc="-1" dirty="0">
                <a:solidFill>
                  <a:srgbClr val="2C3E50"/>
                </a:solidFill>
                <a:latin typeface="Source Sans Pro Semibold"/>
              </a:rPr>
              <a:t>If you visit my website and fail to locate some archive within 5 minutes</a:t>
            </a:r>
            <a:r>
              <a:rPr lang="en-US" sz="2400" b="1" spc="-1" dirty="0">
                <a:solidFill>
                  <a:srgbClr val="2C3E50"/>
                </a:solidFill>
                <a:latin typeface="Source Sans Pro Semibold"/>
              </a:rPr>
              <a:t>, please email me </a:t>
            </a:r>
            <a:r>
              <a:rPr lang="en-US" sz="2400" b="1" u="sng" strike="noStrike" spc="-1" dirty="0">
                <a:solidFill>
                  <a:srgbClr val="0000FF"/>
                </a:solidFill>
                <a:uFillTx/>
                <a:latin typeface="Source Sans Pro Semibold"/>
                <a:hlinkClick r:id="rId2"/>
              </a:rPr>
              <a:t>akrherz@iastate.edu</a:t>
            </a:r>
            <a:r>
              <a:rPr lang="en-US" sz="2400" b="1" strike="noStrike" spc="-1" dirty="0">
                <a:solidFill>
                  <a:srgbClr val="2C3E50"/>
                </a:solidFill>
                <a:latin typeface="Source Sans Pro Semibold"/>
              </a:rPr>
              <a:t> and see how fast I can turn around your email.</a:t>
            </a:r>
            <a:endParaRPr lang="en-US" sz="24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Rectangle 177"/>
          <p:cNvSpPr/>
          <p:nvPr/>
        </p:nvSpPr>
        <p:spPr>
          <a:xfrm>
            <a:off x="2700000" y="1440000"/>
            <a:ext cx="4679640" cy="16196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0" tIns="0" rIns="0" bIns="0" anchor="ctr" anchorCtr="1">
            <a:noAutofit/>
          </a:bodyPr>
          <a:lstStyle/>
          <a:p>
            <a:pPr algn="ctr">
              <a:lnSpc>
                <a:spcPct val="100000"/>
              </a:lnSpc>
            </a:pPr>
            <a:r>
              <a:rPr lang="en-US" sz="2700" b="1" strike="noStrike" spc="-1">
                <a:solidFill>
                  <a:srgbClr val="2C3E50"/>
                </a:solidFill>
                <a:latin typeface="Source Sans Pro Black"/>
              </a:rPr>
              <a:t>Alright, website tour time!</a:t>
            </a:r>
            <a:endParaRPr lang="en-US" sz="2700" b="0" strike="noStrike" spc="-1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67</TotalTime>
  <Words>522</Words>
  <Application>Microsoft Office PowerPoint</Application>
  <PresentationFormat>Custom</PresentationFormat>
  <Paragraphs>63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9</vt:i4>
      </vt:variant>
    </vt:vector>
  </HeadingPairs>
  <TitlesOfParts>
    <vt:vector size="19" baseType="lpstr">
      <vt:lpstr>Arial</vt:lpstr>
      <vt:lpstr>Source Sans Pro</vt:lpstr>
      <vt:lpstr>Source Sans Pro Black</vt:lpstr>
      <vt:lpstr>Source Sans Pro Semibold</vt:lpstr>
      <vt:lpstr>Symbol</vt:lpstr>
      <vt:lpstr>Wingdings</vt:lpstr>
      <vt:lpstr>Office Theme</vt:lpstr>
      <vt:lpstr>Office Theme</vt:lpstr>
      <vt:lpstr>Office Theme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Midnightblue</dc:title>
  <dc:subject/>
  <dc:creator/>
  <dc:description/>
  <cp:lastModifiedBy>Herzmann, Daryl E [AGRON]</cp:lastModifiedBy>
  <cp:revision>14</cp:revision>
  <dcterms:created xsi:type="dcterms:W3CDTF">2022-05-03T08:19:13Z</dcterms:created>
  <dcterms:modified xsi:type="dcterms:W3CDTF">2025-05-08T13:10:08Z</dcterms:modified>
  <dc:language>en-US</dc:language>
</cp:coreProperties>
</file>