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60"/>
  </p:normalViewPr>
  <p:slideViewPr>
    <p:cSldViewPr snapToGrid="0">
      <p:cViewPr varScale="1">
        <p:scale>
          <a:sx n="66" d="100"/>
          <a:sy n="66" d="100"/>
        </p:scale>
        <p:origin x="14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D9E8-B040-4893-AA46-1685D24F4F42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DD99-8033-4EC4-A262-7FB29A13D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28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D9E8-B040-4893-AA46-1685D24F4F42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DD99-8033-4EC4-A262-7FB29A13D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49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D9E8-B040-4893-AA46-1685D24F4F42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DD99-8033-4EC4-A262-7FB29A13D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191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D9E8-B040-4893-AA46-1685D24F4F42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DD99-8033-4EC4-A262-7FB29A13D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29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D9E8-B040-4893-AA46-1685D24F4F42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DD99-8033-4EC4-A262-7FB29A13D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18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D9E8-B040-4893-AA46-1685D24F4F42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DD99-8033-4EC4-A262-7FB29A13D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85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D9E8-B040-4893-AA46-1685D24F4F42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DD99-8033-4EC4-A262-7FB29A13D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29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D9E8-B040-4893-AA46-1685D24F4F42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DD99-8033-4EC4-A262-7FB29A13D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7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D9E8-B040-4893-AA46-1685D24F4F42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DD99-8033-4EC4-A262-7FB29A13D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50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D9E8-B040-4893-AA46-1685D24F4F42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DD99-8033-4EC4-A262-7FB29A13D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1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D9E8-B040-4893-AA46-1685D24F4F42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DD99-8033-4EC4-A262-7FB29A13D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49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FD9E8-B040-4893-AA46-1685D24F4F42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4DD99-8033-4EC4-A262-7FB29A13D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1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Big Weather Data</a:t>
            </a:r>
            <a:br>
              <a:rPr lang="en-US" dirty="0" smtClean="0"/>
            </a:br>
            <a:r>
              <a:rPr lang="en-US" dirty="0" smtClean="0"/>
              <a:t>for (</a:t>
            </a:r>
            <a:r>
              <a:rPr lang="en-US" dirty="0" err="1" smtClean="0"/>
              <a:t>sm</a:t>
            </a:r>
            <a:r>
              <a:rPr lang="en-US" dirty="0" smtClean="0"/>
              <a:t>)all Farmers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9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I got into Weather:</a:t>
            </a:r>
            <a:br>
              <a:rPr lang="en-US" dirty="0" smtClean="0"/>
            </a:br>
            <a:r>
              <a:rPr lang="en-US" dirty="0" smtClean="0"/>
              <a:t>Do we cut hay with that 20% forecast on day 3?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659" y="1825625"/>
            <a:ext cx="6076681" cy="4351338"/>
          </a:xfrm>
        </p:spPr>
      </p:pic>
      <p:sp>
        <p:nvSpPr>
          <p:cNvPr id="5" name="TextBox 4"/>
          <p:cNvSpPr txBox="1"/>
          <p:nvPr/>
        </p:nvSpPr>
        <p:spPr>
          <a:xfrm>
            <a:off x="1040843" y="6204177"/>
            <a:ext cx="938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http://www.kgns.tv/content/news/Colder-Air-Late-in-the-7-Day-Forecast-461142903.html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9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Forecasting is a Big Data Problem.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Forecast models suffer from Garbage In – Garbage Out</a:t>
            </a:r>
          </a:p>
          <a:p>
            <a:r>
              <a:rPr lang="en-US" dirty="0" smtClean="0"/>
              <a:t>Global Models are initial value problems</a:t>
            </a:r>
          </a:p>
          <a:p>
            <a:r>
              <a:rPr lang="en-US" dirty="0" smtClean="0"/>
              <a:t>Regional Models are boundary value problems</a:t>
            </a:r>
          </a:p>
          <a:p>
            <a:r>
              <a:rPr lang="en-US" dirty="0" smtClean="0"/>
              <a:t>Ensembles of Models are producing probabilistic forecasts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003729"/>
              </p:ext>
            </p:extLst>
          </p:nvPr>
        </p:nvGraphicFramePr>
        <p:xfrm>
          <a:off x="595085" y="4001294"/>
          <a:ext cx="10522858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1429">
                  <a:extLst>
                    <a:ext uri="{9D8B030D-6E8A-4147-A177-3AD203B41FA5}">
                      <a16:colId xmlns:a16="http://schemas.microsoft.com/office/drawing/2014/main" val="443928423"/>
                    </a:ext>
                  </a:extLst>
                </a:gridCol>
                <a:gridCol w="5261429">
                  <a:extLst>
                    <a:ext uri="{9D8B030D-6E8A-4147-A177-3AD203B41FA5}">
                      <a16:colId xmlns:a16="http://schemas.microsoft.com/office/drawing/2014/main" val="1908054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Deterministic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Probabilistic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8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You</a:t>
                      </a:r>
                      <a:r>
                        <a:rPr lang="en-US" sz="3200" baseline="0" dirty="0" smtClean="0"/>
                        <a:t> will get 0.51 inches of rain tomorrow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You have an 80% chance of receiving between 0.4 and 0.6 inches tomorrow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108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704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Observations</a:t>
            </a:r>
            <a:br>
              <a:rPr lang="en-US" dirty="0" smtClean="0"/>
            </a:br>
            <a:r>
              <a:rPr lang="en-US" dirty="0" smtClean="0"/>
              <a:t>to Help Forecasting + Analysis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85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DI92dU1VYAAL-_V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467323" y="176452"/>
            <a:ext cx="7839302" cy="5878940"/>
          </a:xfrm>
        </p:spPr>
      </p:pic>
      <p:sp>
        <p:nvSpPr>
          <p:cNvPr id="7" name="TextBox 6"/>
          <p:cNvSpPr txBox="1"/>
          <p:nvPr/>
        </p:nvSpPr>
        <p:spPr>
          <a:xfrm>
            <a:off x="3467323" y="6282871"/>
            <a:ext cx="6978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https://twitter.com/DanLindsey77/status/905072767720185856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514" y="838375"/>
            <a:ext cx="3258264" cy="357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GOES R</a:t>
            </a:r>
          </a:p>
          <a:p>
            <a:r>
              <a:rPr lang="en-US" sz="4400" dirty="0" smtClean="0"/>
              <a:t>(soon S too)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/>
              <a:t>16 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/>
              <a:t>30 second</a:t>
            </a:r>
            <a:br>
              <a:rPr lang="en-US" sz="4000" dirty="0" smtClean="0"/>
            </a:br>
            <a:r>
              <a:rPr lang="en-US" sz="4000" dirty="0" smtClean="0"/>
              <a:t>500m sectors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89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15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737600" y="0"/>
            <a:ext cx="17155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MRMS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0005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99" y="1095148"/>
            <a:ext cx="10976429" cy="54793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21801" y="217715"/>
            <a:ext cx="5196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Climate Forecast System (CFS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59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Iowa Environmental </a:t>
            </a:r>
            <a:r>
              <a:rPr lang="en-US" dirty="0" err="1" smtClean="0"/>
              <a:t>Mesonet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400" dirty="0" smtClean="0"/>
              <a:t>Attempt to process, archive and disseminate those Big </a:t>
            </a:r>
            <a:r>
              <a:rPr lang="en-US" sz="4400" dirty="0"/>
              <a:t>D</a:t>
            </a:r>
            <a:r>
              <a:rPr lang="en-US" sz="4400" dirty="0" smtClean="0"/>
              <a:t>ata weather datasets!</a:t>
            </a:r>
          </a:p>
          <a:p>
            <a:r>
              <a:rPr lang="en-US" sz="4400" dirty="0" smtClean="0"/>
              <a:t> The website is wild and woolly, but always feel free to reach out to me!</a:t>
            </a:r>
            <a:endParaRPr lang="en-US" sz="4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219641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133</Words>
  <Application>Microsoft Office PowerPoint</Application>
  <PresentationFormat>Widescreen</PresentationFormat>
  <Paragraphs>23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Big Weather Data for (sm)all Farmers</vt:lpstr>
      <vt:lpstr>Why I got into Weather: Do we cut hay with that 20% forecast on day 3?</vt:lpstr>
      <vt:lpstr>Forecasting is a Big Data Problem.</vt:lpstr>
      <vt:lpstr>Big Data Observations to Help Forecasting + Analysis</vt:lpstr>
      <vt:lpstr>PowerPoint Presentation</vt:lpstr>
      <vt:lpstr>PowerPoint Presentation</vt:lpstr>
      <vt:lpstr>PowerPoint Presentation</vt:lpstr>
      <vt:lpstr>PowerPoint Presentation</vt:lpstr>
      <vt:lpstr>Iowa Environmental Mesonet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Distilling Big Data to Field Scale</dc:title>
  <dc:creator>Herzmann, Daryl E [AGRON]</dc:creator>
  <cp:lastModifiedBy>Herzmann, Daryl E [AGRON]</cp:lastModifiedBy>
  <cp:revision>11</cp:revision>
  <dcterms:created xsi:type="dcterms:W3CDTF">2018-02-26T18:21:31Z</dcterms:created>
  <dcterms:modified xsi:type="dcterms:W3CDTF">2018-02-26T20:39:36Z</dcterms:modified>
</cp:coreProperties>
</file>