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9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B4F0-E6FC-4394-8244-DCBB9CE4746F}" type="datetimeFigureOut">
              <a:rPr lang="en-US" smtClean="0"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68E2-6BA7-4812-A034-17B00D12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5" y="304800"/>
            <a:ext cx="1079365" cy="825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0975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Iowa Environmental </a:t>
            </a:r>
            <a:r>
              <a:rPr lang="en-US" sz="2400" u="sng" dirty="0" err="1" smtClean="0"/>
              <a:t>Mesonet</a:t>
            </a:r>
            <a:endParaRPr lang="en-US" sz="24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96669"/>
            <a:ext cx="6299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Capturing weather and climate variability to support Ag research.</a:t>
            </a:r>
          </a:p>
          <a:p>
            <a:r>
              <a:rPr lang="en-US" dirty="0" smtClean="0"/>
              <a:t>Daryl Herzmann and Prof </a:t>
            </a:r>
            <a:r>
              <a:rPr lang="en-US" dirty="0" smtClean="0"/>
              <a:t>Ray </a:t>
            </a:r>
            <a:r>
              <a:rPr lang="en-US" dirty="0" err="1" smtClean="0"/>
              <a:t>Arritt</a:t>
            </a:r>
            <a:r>
              <a:rPr lang="en-US" dirty="0" smtClean="0"/>
              <a:t>, </a:t>
            </a:r>
            <a:r>
              <a:rPr lang="en-US" dirty="0" smtClean="0"/>
              <a:t>Department of Agronomy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24000"/>
            <a:ext cx="4280892" cy="1652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1130197"/>
            <a:ext cx="46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Past Year’s Website Usage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507562" y="3244334"/>
            <a:ext cx="2231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82 billion web requests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~5 million unique IPs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53234" y="3244334"/>
            <a:ext cx="1714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300 TB data </a:t>
            </a:r>
            <a:r>
              <a:rPr lang="en-US" sz="1600" dirty="0" err="1" smtClean="0"/>
              <a:t>xfer</a:t>
            </a:r>
            <a:endParaRPr lang="en-US" sz="1600" dirty="0" smtClean="0"/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Peak 12k </a:t>
            </a:r>
            <a:r>
              <a:rPr lang="en-US" sz="1600" dirty="0" err="1" smtClean="0"/>
              <a:t>req</a:t>
            </a:r>
            <a:r>
              <a:rPr lang="en-US" sz="1600" dirty="0" smtClean="0"/>
              <a:t>/sec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1" y="1143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Iowa Soil Moisture Network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0008"/>
            <a:ext cx="1703161" cy="22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17513" y="1562370"/>
            <a:ext cx="2225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Prof </a:t>
            </a:r>
            <a:r>
              <a:rPr lang="en-US" sz="1600" dirty="0" err="1" smtClean="0"/>
              <a:t>Elywnn</a:t>
            </a:r>
            <a:r>
              <a:rPr lang="en-US" sz="1600" dirty="0" smtClean="0"/>
              <a:t> Taylor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Replaces ISUAG network, circa 1986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Soil: 4,12,24, 50” 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Solar, Wind, T, RH, P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Goal: 1 per county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20/99 deployed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3962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Stewardship of Unique Datasets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3962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Iowa Daily Erosion Project</a:t>
            </a:r>
            <a:endParaRPr lang="en-US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419600"/>
            <a:ext cx="2235200" cy="1676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5800" y="6096000"/>
            <a:ext cx="3797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IEM Archives driving soil erosion modelling.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999" y="4419600"/>
            <a:ext cx="3962401" cy="2062103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l-GR" sz="1600" dirty="0" smtClean="0"/>
              <a:t>Δ</a:t>
            </a:r>
            <a:r>
              <a:rPr lang="en-US" sz="1600" dirty="0" smtClean="0"/>
              <a:t>5min NEXRAD composites since 1995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err="1" smtClean="0"/>
              <a:t>QC’d</a:t>
            </a:r>
            <a:r>
              <a:rPr lang="en-US" sz="1600" dirty="0" smtClean="0"/>
              <a:t> NWS COOP data since 1893 to today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Ingest/Archive of SHEF hydrological data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Accessible archives of METAR + RAOB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Severe Weather Products 1986-today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NWS Text Product Archives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Large weather webcam imagery archive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19600"/>
            <a:ext cx="223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400" y="109752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Corn Systems Climate CAP</a:t>
            </a:r>
            <a:r>
              <a:rPr lang="en-US" sz="2400" dirty="0" smtClean="0"/>
              <a:t> (USDA: $20 mil / 5yr)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496669"/>
            <a:ext cx="7195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Sustainable corn-based systems in a changing climate.</a:t>
            </a:r>
          </a:p>
          <a:p>
            <a:r>
              <a:rPr lang="en-US" dirty="0" smtClean="0"/>
              <a:t>Prof Lois Wright-Morton et al, Prof Ray </a:t>
            </a:r>
            <a:r>
              <a:rPr lang="en-US" dirty="0" err="1" smtClean="0"/>
              <a:t>Arritt</a:t>
            </a:r>
            <a:r>
              <a:rPr lang="en-US" dirty="0" smtClean="0"/>
              <a:t> and Daryl Herzmann included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5104"/>
            <a:ext cx="4280892" cy="1450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1130197"/>
            <a:ext cx="465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Our Team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507562" y="3244334"/>
            <a:ext cx="1844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170 Collaborators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11 Institutions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953234" y="3244334"/>
            <a:ext cx="1695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37 research sites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/>
              <a:t>9 states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1" y="1143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Building Central Database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3962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Our project </a:t>
            </a:r>
            <a:r>
              <a:rPr lang="en-US" u="sng" dirty="0" smtClean="0"/>
              <a:t>mission: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4495800" y="39624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Objective 3 Systems Analysis + Predictive Modeling</a:t>
            </a:r>
            <a:endParaRPr lang="en-US" sz="16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4462046"/>
            <a:ext cx="3865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Running a suite of models</a:t>
            </a:r>
          </a:p>
          <a:p>
            <a:pPr marL="574675" lvl="1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LCA, SWAT, SALUS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Providing downscaled</a:t>
            </a:r>
            <a:r>
              <a:rPr lang="en-US" sz="1600" dirty="0" smtClean="0"/>
              <a:t> CMIP3 + CMIP5 data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BCCA (has </a:t>
            </a:r>
            <a:r>
              <a:rPr lang="en-US" sz="1600" dirty="0" err="1" smtClean="0"/>
              <a:t>precip</a:t>
            </a:r>
            <a:r>
              <a:rPr lang="en-US" sz="1600" dirty="0" smtClean="0"/>
              <a:t> problems)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BCSD (monthly, not daily)</a:t>
            </a:r>
          </a:p>
          <a:p>
            <a:pPr marL="574675" lvl="2" indent="-117475">
              <a:buFont typeface="Arial" panose="020B0604020202020204" pitchFamily="34" charset="0"/>
              <a:buChar char="•"/>
              <a:tabLst>
                <a:tab pos="574675" algn="l"/>
              </a:tabLst>
            </a:pPr>
            <a:r>
              <a:rPr lang="en-US" sz="1600" dirty="0" err="1" smtClean="0"/>
              <a:t>Dr</a:t>
            </a:r>
            <a:r>
              <a:rPr lang="en-US" sz="1600" dirty="0" smtClean="0"/>
              <a:t> Katherine </a:t>
            </a:r>
            <a:r>
              <a:rPr lang="en-US" sz="1600" dirty="0" err="1" smtClean="0"/>
              <a:t>Hayhoe</a:t>
            </a:r>
            <a:r>
              <a:rPr lang="en-US" sz="1600" dirty="0" smtClean="0"/>
              <a:t> daily regression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999" y="4419600"/>
            <a:ext cx="3962401" cy="2554545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r>
              <a:rPr lang="en-US" sz="1600" dirty="0" smtClean="0"/>
              <a:t>We're scientists working together to create a suite of practices for corn-based systems that: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are resilient in times of drought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reduce soil and nutrient losses under saturated soil conditions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reduce farm field nitrogen losses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retain carbon in the soil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600" dirty="0" smtClean="0"/>
              <a:t>ensure crop and soil productivity</a:t>
            </a:r>
          </a:p>
          <a:p>
            <a:endParaRPr lang="en-US" sz="1600" dirty="0"/>
          </a:p>
        </p:txBody>
      </p:sp>
      <p:pic>
        <p:nvPicPr>
          <p:cNvPr id="21" name="Picture 2" descr="\\iastate.edu\soc\Climate Cap\Cap Operations\Project Identity\Logos\Sustainablecorn\sustainablecorn (digital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0" y="365674"/>
            <a:ext cx="1502227" cy="6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7" y="1625104"/>
            <a:ext cx="4047793" cy="21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4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VZH7GFQRDBrFEEh3p92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269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Daryl Herzmann</cp:lastModifiedBy>
  <cp:revision>14</cp:revision>
  <dcterms:created xsi:type="dcterms:W3CDTF">2013-11-20T14:11:35Z</dcterms:created>
  <dcterms:modified xsi:type="dcterms:W3CDTF">2013-11-20T19:39:27Z</dcterms:modified>
</cp:coreProperties>
</file>