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ildcircuit.com/" TargetMode="External"/><Relationship Id="rId2" Type="http://schemas.openxmlformats.org/officeDocument/2006/relationships/hyperlink" Target="http://www.circuitsgall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 Friendly, Energy Saving Street Light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Krishna 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30" y="0"/>
            <a:ext cx="1109475" cy="12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 1: Automatic Light Detector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12943" y="1174803"/>
            <a:ext cx="69876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Light Dependent Resistor (LDR):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Resistance is HIGH when it is DARK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Resistance is LOW when it is BRIGHT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Light Emitting Diode (LED) is the STREET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Transistor is the 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Voltage between BASE &amp; EMITTER collector &gt; 0.7V, SWITCH IS ON, Current flows through LED, Street Light is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Voltage between BASE &amp; EMITTER collector &lt; 0.7V, SWITCH IS OFF, No current flows through LED, Street Light is OFF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5" y="1174803"/>
            <a:ext cx="3612444" cy="3522133"/>
          </a:xfrm>
        </p:spPr>
      </p:pic>
      <p:sp>
        <p:nvSpPr>
          <p:cNvPr id="8" name="TextBox 7"/>
          <p:cNvSpPr txBox="1"/>
          <p:nvPr/>
        </p:nvSpPr>
        <p:spPr>
          <a:xfrm>
            <a:off x="823305" y="4696936"/>
            <a:ext cx="378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Voltage between BASE &amp; EMITTER = (B1 * LDR)/ (LDR + R2)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59307" y="5513696"/>
            <a:ext cx="11750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ADVANTAGES: </a:t>
            </a:r>
          </a:p>
          <a:p>
            <a:r>
              <a:rPr lang="en-US" dirty="0" smtClean="0"/>
              <a:t>Street Light is ON only when it is dark. Reduces wastage of Electricity </a:t>
            </a:r>
          </a:p>
          <a:p>
            <a:r>
              <a:rPr lang="en-US" dirty="0" smtClean="0"/>
              <a:t>Automatic ON/OFF: No Electrician required to switch the light ON and OFF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30" y="0"/>
            <a:ext cx="1109475" cy="12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 smtClean="0"/>
              <a:t>Exhibit 2: Infra Red Controlled Light Source (“Virtual Sun”)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41" y="2052638"/>
            <a:ext cx="7862493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30" y="0"/>
            <a:ext cx="1109475" cy="12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/>
              <a:t>Exhibit 2: Infra Red Controlled Light Source (“Virtual Sun”)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7805 – Voltage Regulator. Generates 5V from 9V battery</a:t>
            </a:r>
          </a:p>
          <a:p>
            <a:r>
              <a:rPr lang="en-US" dirty="0" smtClean="0"/>
              <a:t>TSOP – Infra Red (IR) Light Sensor. Converts IR light to electrical voltage pulses</a:t>
            </a:r>
          </a:p>
          <a:p>
            <a:r>
              <a:rPr lang="en-US" dirty="0" smtClean="0"/>
              <a:t>555 – Timer IC operating as </a:t>
            </a:r>
            <a:r>
              <a:rPr lang="en-US" dirty="0" err="1" smtClean="0"/>
              <a:t>Monostable</a:t>
            </a:r>
            <a:r>
              <a:rPr lang="en-US" dirty="0" smtClean="0"/>
              <a:t> </a:t>
            </a:r>
            <a:r>
              <a:rPr lang="en-US" dirty="0" err="1" smtClean="0"/>
              <a:t>Multivibrator</a:t>
            </a:r>
            <a:endParaRPr lang="en-US" dirty="0" smtClean="0"/>
          </a:p>
          <a:p>
            <a:pPr lvl="1"/>
            <a:r>
              <a:rPr lang="en-US" dirty="0" smtClean="0"/>
              <a:t>Converts many voltage pulses into single long voltage pulse</a:t>
            </a:r>
          </a:p>
          <a:p>
            <a:r>
              <a:rPr lang="en-US" dirty="0" smtClean="0"/>
              <a:t>7474 – D FLIP FLOP to store “HIGH” or “LOW” voltage</a:t>
            </a:r>
          </a:p>
          <a:p>
            <a:r>
              <a:rPr lang="en-US" dirty="0" smtClean="0"/>
              <a:t>TRANSISTOR – Current Amplifier to drive LED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30" y="0"/>
            <a:ext cx="1109475" cy="12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 smtClean="0"/>
              <a:t>References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083927"/>
            <a:ext cx="8946541" cy="419548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www.circuitsgallery.com</a:t>
            </a:r>
            <a:r>
              <a:rPr lang="en-US" dirty="0" smtClean="0"/>
              <a:t> for the Exhibit 2 Circuit</a:t>
            </a:r>
          </a:p>
          <a:p>
            <a:r>
              <a:rPr lang="en-IN" dirty="0" smtClean="0">
                <a:hlinkClick r:id="rId3"/>
              </a:rPr>
              <a:t>www.buildcircuit.com</a:t>
            </a:r>
            <a:r>
              <a:rPr lang="en-IN" dirty="0" smtClean="0"/>
              <a:t> for the Exhibit 1 Circuit</a:t>
            </a:r>
          </a:p>
          <a:p>
            <a:r>
              <a:rPr lang="en-US" dirty="0" smtClean="0"/>
              <a:t>Wikipedia for circuit explanations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30" y="0"/>
            <a:ext cx="1109475" cy="12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247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Eco Friendly, Energy Saving Street Light</vt:lpstr>
      <vt:lpstr>Exhibit 1: Automatic Light Detector</vt:lpstr>
      <vt:lpstr>Exhibit 2: Infra Red Controlled Light Source (“Virtual Sun”)</vt:lpstr>
      <vt:lpstr>Exhibit 2: Infra Red Controlled Light Source (“Virtual Sun”)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Friendly, Energy Saving Street Light</dc:title>
  <dc:creator>Satheesh Sadanand</dc:creator>
  <cp:lastModifiedBy>Satheesh Sadanand</cp:lastModifiedBy>
  <cp:revision>28</cp:revision>
  <dcterms:created xsi:type="dcterms:W3CDTF">2015-01-11T16:37:29Z</dcterms:created>
  <dcterms:modified xsi:type="dcterms:W3CDTF">2015-01-11T17:27:27Z</dcterms:modified>
</cp:coreProperties>
</file>