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ssadanan\Desktop\Deepu-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Deaths due to accidents at level crossings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Sheet1!$F$3</c:f>
              <c:strCache>
                <c:ptCount val="1"/>
              </c:strCache>
            </c:strRef>
          </c:tx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Sheet1!$E$4:$E$7</c:f>
              <c:strCache>
                <c:ptCount val="4"/>
                <c:pt idx="0">
                  <c:v>2014-2015</c:v>
                </c:pt>
                <c:pt idx="1">
                  <c:v>2013-2014</c:v>
                </c:pt>
                <c:pt idx="2">
                  <c:v>2012-2013</c:v>
                </c:pt>
                <c:pt idx="3">
                  <c:v>2011-2012</c:v>
                </c:pt>
              </c:strCache>
            </c:strRef>
          </c:cat>
          <c:val>
            <c:numRef>
              <c:f>Sheet1!$F$4:$F$7</c:f>
              <c:numCache>
                <c:formatCode>General</c:formatCode>
                <c:ptCount val="4"/>
                <c:pt idx="0">
                  <c:v>126</c:v>
                </c:pt>
                <c:pt idx="1">
                  <c:v>98</c:v>
                </c:pt>
                <c:pt idx="2">
                  <c:v>124</c:v>
                </c:pt>
                <c:pt idx="3">
                  <c:v>204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347560608"/>
        <c:axId val="351459304"/>
      </c:barChart>
      <c:catAx>
        <c:axId val="3475606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459304"/>
        <c:crosses val="autoZero"/>
        <c:auto val="1"/>
        <c:lblAlgn val="ctr"/>
        <c:lblOffset val="100"/>
        <c:noMultiLvlLbl val="0"/>
      </c:catAx>
      <c:valAx>
        <c:axId val="351459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of deaths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560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Manned &amp; Unmanned level crossings in india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Sheet1!$C$17:$C$18</c:f>
              <c:strCache>
                <c:ptCount val="2"/>
                <c:pt idx="0">
                  <c:v>Manned Level Crossings</c:v>
                </c:pt>
                <c:pt idx="1">
                  <c:v>Unmanned Level Crossings</c:v>
                </c:pt>
              </c:strCache>
            </c:strRef>
          </c:cat>
          <c:val>
            <c:numRef>
              <c:f>Sheet1!$D$17:$D$18</c:f>
              <c:numCache>
                <c:formatCode>_(* #,##0_);_(* \(#,##0\);_(* "-"??_);_(@_)</c:formatCode>
                <c:ptCount val="2"/>
                <c:pt idx="0">
                  <c:v>19047</c:v>
                </c:pt>
                <c:pt idx="1">
                  <c:v>10440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21AF-96A7-44BA-9306-763F397BAED4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C475-C5E4-4807-AB33-99F848235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21AF-96A7-44BA-9306-763F397BAED4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C475-C5E4-4807-AB33-99F848235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4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21AF-96A7-44BA-9306-763F397BAED4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C475-C5E4-4807-AB33-99F848235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5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21AF-96A7-44BA-9306-763F397BAED4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C475-C5E4-4807-AB33-99F848235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7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21AF-96A7-44BA-9306-763F397BAED4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C475-C5E4-4807-AB33-99F848235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1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21AF-96A7-44BA-9306-763F397BAED4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C475-C5E4-4807-AB33-99F848235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5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21AF-96A7-44BA-9306-763F397BAED4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C475-C5E4-4807-AB33-99F848235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2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21AF-96A7-44BA-9306-763F397BAED4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C475-C5E4-4807-AB33-99F848235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21AF-96A7-44BA-9306-763F397BAED4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C475-C5E4-4807-AB33-99F848235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9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21AF-96A7-44BA-9306-763F397BAED4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C475-C5E4-4807-AB33-99F848235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8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21AF-96A7-44BA-9306-763F397BAED4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C475-C5E4-4807-AB33-99F848235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121AF-96A7-44BA-9306-763F397BAED4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FC475-C5E4-4807-AB33-99F848235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5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045" y="173736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Rakshak</a:t>
            </a:r>
            <a:r>
              <a:rPr lang="en-US" b="1" dirty="0" smtClean="0"/>
              <a:t> - Automated Unmanned Railway Level Crossing Controller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2045" y="4217035"/>
            <a:ext cx="9144000" cy="1655762"/>
          </a:xfrm>
        </p:spPr>
        <p:txBody>
          <a:bodyPr/>
          <a:lstStyle/>
          <a:p>
            <a:r>
              <a:rPr lang="en-US" dirty="0" smtClean="0"/>
              <a:t>- Amit Krishna 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417" y="0"/>
            <a:ext cx="2579583" cy="1737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78608" cy="193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7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Eliminate the accidents occurring at unmanned railway level crossings with the use of modern communication and automation technology</a:t>
            </a:r>
          </a:p>
          <a:p>
            <a:r>
              <a:rPr lang="en-US" dirty="0" smtClean="0"/>
              <a:t>Provide a cost effective solution</a:t>
            </a:r>
          </a:p>
          <a:p>
            <a:r>
              <a:rPr lang="en-US" dirty="0" smtClean="0"/>
              <a:t>Avoid manual errors: Radio Frequency </a:t>
            </a:r>
            <a:r>
              <a:rPr lang="en-US" dirty="0" err="1" smtClean="0"/>
              <a:t>Signalling</a:t>
            </a:r>
            <a:r>
              <a:rPr lang="en-US" dirty="0" smtClean="0"/>
              <a:t> between the train and the level crossing controller avoids manual errors</a:t>
            </a:r>
          </a:p>
          <a:p>
            <a:r>
              <a:rPr lang="en-US" dirty="0" smtClean="0"/>
              <a:t>Automation helps to avoid cost of employing a guard 24x7 at the level crossing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Accidents at level crossings - Statistics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3859287"/>
              </p:ext>
            </p:extLst>
          </p:nvPr>
        </p:nvGraphicFramePr>
        <p:xfrm>
          <a:off x="6225021" y="1690688"/>
          <a:ext cx="5581650" cy="3376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8275340"/>
              </p:ext>
            </p:extLst>
          </p:nvPr>
        </p:nvGraphicFramePr>
        <p:xfrm>
          <a:off x="484909" y="16906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72612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99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Rakshak - Automated Unmanned Railway Level Crossing Controller</vt:lpstr>
      <vt:lpstr>Objective</vt:lpstr>
      <vt:lpstr>Accidents at level crossings - Statistics</vt:lpstr>
    </vt:vector>
  </TitlesOfParts>
  <Company>Qualcomm Incorporated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Unmanned Railway Level Crossing Controller</dc:title>
  <dc:creator>Sadanand, Satheesh</dc:creator>
  <cp:lastModifiedBy>Sadanand, Satheesh</cp:lastModifiedBy>
  <cp:revision>11</cp:revision>
  <dcterms:created xsi:type="dcterms:W3CDTF">2016-08-20T03:15:37Z</dcterms:created>
  <dcterms:modified xsi:type="dcterms:W3CDTF">2016-08-20T03:50:27Z</dcterms:modified>
</cp:coreProperties>
</file>