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5BADA-B658-49BD-91CF-0FB3446540C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5D7F60-6A99-40E5-BB01-9053CAC187C1}">
      <dgm:prSet/>
      <dgm:spPr/>
      <dgm:t>
        <a:bodyPr/>
        <a:lstStyle/>
        <a:p>
          <a:r>
            <a:rPr lang="sr-Latn-RS"/>
            <a:t>Relacioni model</a:t>
          </a:r>
          <a:endParaRPr lang="en-US"/>
        </a:p>
      </dgm:t>
    </dgm:pt>
    <dgm:pt modelId="{A0510A41-C9D8-4CB6-9B86-3E359AF738E4}" type="parTrans" cxnId="{E0DE806B-E2D3-4399-B9F9-CC048DB85050}">
      <dgm:prSet/>
      <dgm:spPr/>
      <dgm:t>
        <a:bodyPr/>
        <a:lstStyle/>
        <a:p>
          <a:endParaRPr lang="en-US"/>
        </a:p>
      </dgm:t>
    </dgm:pt>
    <dgm:pt modelId="{65E73ED5-0BC9-4A6B-A698-32B38C275507}" type="sibTrans" cxnId="{E0DE806B-E2D3-4399-B9F9-CC048DB85050}">
      <dgm:prSet/>
      <dgm:spPr/>
      <dgm:t>
        <a:bodyPr/>
        <a:lstStyle/>
        <a:p>
          <a:endParaRPr lang="en-US"/>
        </a:p>
      </dgm:t>
    </dgm:pt>
    <dgm:pt modelId="{1D17E8C0-9476-4AF2-8C29-9F36148DDEF4}">
      <dgm:prSet/>
      <dgm:spPr/>
      <dgm:t>
        <a:bodyPr/>
        <a:lstStyle/>
        <a:p>
          <a:r>
            <a:rPr lang="sr-Latn-RS" i="1"/>
            <a:t>T-SQL</a:t>
          </a:r>
          <a:endParaRPr lang="en-US"/>
        </a:p>
      </dgm:t>
    </dgm:pt>
    <dgm:pt modelId="{3182394D-8E5C-4B0B-912D-671136166A34}" type="parTrans" cxnId="{2659360E-538F-40D5-9426-9C40A1C82C82}">
      <dgm:prSet/>
      <dgm:spPr/>
      <dgm:t>
        <a:bodyPr/>
        <a:lstStyle/>
        <a:p>
          <a:endParaRPr lang="en-US"/>
        </a:p>
      </dgm:t>
    </dgm:pt>
    <dgm:pt modelId="{624AC9C7-192A-4143-9D69-835C40AD4AB3}" type="sibTrans" cxnId="{2659360E-538F-40D5-9426-9C40A1C82C82}">
      <dgm:prSet/>
      <dgm:spPr/>
      <dgm:t>
        <a:bodyPr/>
        <a:lstStyle/>
        <a:p>
          <a:endParaRPr lang="en-US"/>
        </a:p>
      </dgm:t>
    </dgm:pt>
    <dgm:pt modelId="{345E8C36-9CEF-474A-808F-794EBE3F0AF8}">
      <dgm:prSet/>
      <dgm:spPr/>
      <dgm:t>
        <a:bodyPr/>
        <a:lstStyle/>
        <a:p>
          <a:r>
            <a:rPr lang="en-US"/>
            <a:t>Visoka </a:t>
          </a:r>
          <a:r>
            <a:rPr lang="sr-Latn-RS"/>
            <a:t>d</a:t>
          </a:r>
          <a:r>
            <a:rPr lang="en-US"/>
            <a:t>ostupnost i </a:t>
          </a:r>
          <a:r>
            <a:rPr lang="sr-Latn-RS"/>
            <a:t>o</a:t>
          </a:r>
          <a:r>
            <a:rPr lang="en-US"/>
            <a:t>poravak</a:t>
          </a:r>
        </a:p>
      </dgm:t>
    </dgm:pt>
    <dgm:pt modelId="{F4083E8D-B129-42EC-884D-87E68156913F}" type="parTrans" cxnId="{A4AF1E57-207D-4C82-97E3-CB3150B8B7CC}">
      <dgm:prSet/>
      <dgm:spPr/>
      <dgm:t>
        <a:bodyPr/>
        <a:lstStyle/>
        <a:p>
          <a:endParaRPr lang="en-US"/>
        </a:p>
      </dgm:t>
    </dgm:pt>
    <dgm:pt modelId="{2B5BDA38-4FB2-4245-A110-F8272DF89CDE}" type="sibTrans" cxnId="{A4AF1E57-207D-4C82-97E3-CB3150B8B7CC}">
      <dgm:prSet/>
      <dgm:spPr/>
      <dgm:t>
        <a:bodyPr/>
        <a:lstStyle/>
        <a:p>
          <a:endParaRPr lang="en-US"/>
        </a:p>
      </dgm:t>
    </dgm:pt>
    <dgm:pt modelId="{2D758C55-3D1D-4523-8F06-BE64C587DCF4}">
      <dgm:prSet/>
      <dgm:spPr/>
      <dgm:t>
        <a:bodyPr/>
        <a:lstStyle/>
        <a:p>
          <a:r>
            <a:rPr lang="sr-Latn-RS"/>
            <a:t>Integrisane usluge(</a:t>
          </a:r>
          <a:r>
            <a:rPr lang="en-US" i="1"/>
            <a:t>SQL Server Integration Services </a:t>
          </a:r>
          <a:r>
            <a:rPr lang="sr-Latn-RS" i="1"/>
            <a:t>,</a:t>
          </a:r>
          <a:r>
            <a:rPr lang="en-US" i="1"/>
            <a:t> SQL Server Reporting Services </a:t>
          </a:r>
          <a:r>
            <a:rPr lang="sr-Latn-RS" i="1"/>
            <a:t>,</a:t>
          </a:r>
          <a:r>
            <a:rPr lang="en-US" i="1"/>
            <a:t> SQL Server Analysis Services</a:t>
          </a:r>
          <a:r>
            <a:rPr lang="sr-Latn-RS" i="1"/>
            <a:t>)</a:t>
          </a:r>
          <a:endParaRPr lang="en-US"/>
        </a:p>
      </dgm:t>
    </dgm:pt>
    <dgm:pt modelId="{67D985A0-2187-4F30-8509-C5140241457A}" type="parTrans" cxnId="{24B40FED-73F2-43D4-94F6-B79549A93410}">
      <dgm:prSet/>
      <dgm:spPr/>
      <dgm:t>
        <a:bodyPr/>
        <a:lstStyle/>
        <a:p>
          <a:endParaRPr lang="en-US"/>
        </a:p>
      </dgm:t>
    </dgm:pt>
    <dgm:pt modelId="{F730F201-A2B4-4F3E-B5E1-2CFDB54955F2}" type="sibTrans" cxnId="{24B40FED-73F2-43D4-94F6-B79549A93410}">
      <dgm:prSet/>
      <dgm:spPr/>
      <dgm:t>
        <a:bodyPr/>
        <a:lstStyle/>
        <a:p>
          <a:endParaRPr lang="en-US"/>
        </a:p>
      </dgm:t>
    </dgm:pt>
    <dgm:pt modelId="{5E98D98D-C9D6-4DDC-9541-5F719F25313C}">
      <dgm:prSet/>
      <dgm:spPr/>
      <dgm:t>
        <a:bodyPr/>
        <a:lstStyle/>
        <a:p>
          <a:r>
            <a:rPr lang="sr-Latn-RS"/>
            <a:t>Sigurnost</a:t>
          </a:r>
          <a:endParaRPr lang="en-US"/>
        </a:p>
      </dgm:t>
    </dgm:pt>
    <dgm:pt modelId="{94DA0BB2-D18C-48C9-9F0B-EE037AB75F82}" type="parTrans" cxnId="{0161704C-6574-4A6E-85AF-9D9B6A07D68E}">
      <dgm:prSet/>
      <dgm:spPr/>
      <dgm:t>
        <a:bodyPr/>
        <a:lstStyle/>
        <a:p>
          <a:endParaRPr lang="en-US"/>
        </a:p>
      </dgm:t>
    </dgm:pt>
    <dgm:pt modelId="{89BA9C2F-BF2E-483D-8B33-E6DD2E011C46}" type="sibTrans" cxnId="{0161704C-6574-4A6E-85AF-9D9B6A07D68E}">
      <dgm:prSet/>
      <dgm:spPr/>
      <dgm:t>
        <a:bodyPr/>
        <a:lstStyle/>
        <a:p>
          <a:endParaRPr lang="en-US"/>
        </a:p>
      </dgm:t>
    </dgm:pt>
    <dgm:pt modelId="{9A1047B4-4462-43F5-817D-6F820753A3DF}">
      <dgm:prSet/>
      <dgm:spPr/>
      <dgm:t>
        <a:bodyPr/>
        <a:lstStyle/>
        <a:p>
          <a:r>
            <a:rPr lang="sr-Latn-RS"/>
            <a:t>Skalabilnost i performanse</a:t>
          </a:r>
          <a:endParaRPr lang="en-US"/>
        </a:p>
      </dgm:t>
    </dgm:pt>
    <dgm:pt modelId="{F27EA03B-F34D-4D47-A355-F282C93DDEF9}" type="parTrans" cxnId="{F54DEF3D-3BDC-48A5-9C04-8F688129AA42}">
      <dgm:prSet/>
      <dgm:spPr/>
      <dgm:t>
        <a:bodyPr/>
        <a:lstStyle/>
        <a:p>
          <a:endParaRPr lang="en-US"/>
        </a:p>
      </dgm:t>
    </dgm:pt>
    <dgm:pt modelId="{8FA693E9-E030-45DA-B957-7C98516F9BCE}" type="sibTrans" cxnId="{F54DEF3D-3BDC-48A5-9C04-8F688129AA42}">
      <dgm:prSet/>
      <dgm:spPr/>
      <dgm:t>
        <a:bodyPr/>
        <a:lstStyle/>
        <a:p>
          <a:endParaRPr lang="en-US"/>
        </a:p>
      </dgm:t>
    </dgm:pt>
    <dgm:pt modelId="{2BEFDF29-DB90-497E-B5E4-8797DB5EC1C8}">
      <dgm:prSet/>
      <dgm:spPr/>
      <dgm:t>
        <a:bodyPr/>
        <a:lstStyle/>
        <a:p>
          <a:r>
            <a:rPr lang="sr-Latn-RS"/>
            <a:t>Podrška za različite tipove podataka</a:t>
          </a:r>
          <a:endParaRPr lang="en-US"/>
        </a:p>
      </dgm:t>
    </dgm:pt>
    <dgm:pt modelId="{409FB94D-FB83-4AF8-9799-4C8DB8C51C36}" type="parTrans" cxnId="{2689E846-B78B-439D-BC11-122BB1697E41}">
      <dgm:prSet/>
      <dgm:spPr/>
      <dgm:t>
        <a:bodyPr/>
        <a:lstStyle/>
        <a:p>
          <a:endParaRPr lang="en-US"/>
        </a:p>
      </dgm:t>
    </dgm:pt>
    <dgm:pt modelId="{BDC2A23C-5F7D-4E4D-BA59-22A68873E70D}" type="sibTrans" cxnId="{2689E846-B78B-439D-BC11-122BB1697E41}">
      <dgm:prSet/>
      <dgm:spPr/>
      <dgm:t>
        <a:bodyPr/>
        <a:lstStyle/>
        <a:p>
          <a:endParaRPr lang="en-US"/>
        </a:p>
      </dgm:t>
    </dgm:pt>
    <dgm:pt modelId="{0B13C779-F36B-47A4-B046-2838D1A9DAC3}">
      <dgm:prSet/>
      <dgm:spPr/>
      <dgm:t>
        <a:bodyPr/>
        <a:lstStyle/>
        <a:p>
          <a:r>
            <a:rPr lang="sr-Latn-RS" i="1"/>
            <a:t>Cloud</a:t>
          </a:r>
          <a:r>
            <a:rPr lang="sr-Latn-RS"/>
            <a:t> integracije</a:t>
          </a:r>
          <a:endParaRPr lang="en-US"/>
        </a:p>
      </dgm:t>
    </dgm:pt>
    <dgm:pt modelId="{42C0ABA6-4548-4D88-B535-4CCA360FF83B}" type="parTrans" cxnId="{7E5434F0-DD2D-4A9C-941E-1621B8671061}">
      <dgm:prSet/>
      <dgm:spPr/>
      <dgm:t>
        <a:bodyPr/>
        <a:lstStyle/>
        <a:p>
          <a:endParaRPr lang="en-US"/>
        </a:p>
      </dgm:t>
    </dgm:pt>
    <dgm:pt modelId="{E9E16F1F-99E4-4F5A-95F8-AA5E045A9B98}" type="sibTrans" cxnId="{7E5434F0-DD2D-4A9C-941E-1621B8671061}">
      <dgm:prSet/>
      <dgm:spPr/>
      <dgm:t>
        <a:bodyPr/>
        <a:lstStyle/>
        <a:p>
          <a:endParaRPr lang="en-US"/>
        </a:p>
      </dgm:t>
    </dgm:pt>
    <dgm:pt modelId="{346B9F03-135B-4DFF-B425-EE952EA9515F}" type="pres">
      <dgm:prSet presAssocID="{0A05BADA-B658-49BD-91CF-0FB3446540CD}" presName="diagram" presStyleCnt="0">
        <dgm:presLayoutVars>
          <dgm:dir/>
          <dgm:resizeHandles val="exact"/>
        </dgm:presLayoutVars>
      </dgm:prSet>
      <dgm:spPr/>
    </dgm:pt>
    <dgm:pt modelId="{DAC30338-D1DE-46A0-8DCF-D119BB51F8CB}" type="pres">
      <dgm:prSet presAssocID="{555D7F60-6A99-40E5-BB01-9053CAC187C1}" presName="node" presStyleLbl="node1" presStyleIdx="0" presStyleCnt="8">
        <dgm:presLayoutVars>
          <dgm:bulletEnabled val="1"/>
        </dgm:presLayoutVars>
      </dgm:prSet>
      <dgm:spPr/>
    </dgm:pt>
    <dgm:pt modelId="{CBAC48B7-1086-4EA4-90F8-DA03F4185815}" type="pres">
      <dgm:prSet presAssocID="{65E73ED5-0BC9-4A6B-A698-32B38C275507}" presName="sibTrans" presStyleCnt="0"/>
      <dgm:spPr/>
    </dgm:pt>
    <dgm:pt modelId="{903AB036-48C4-4BA9-B560-1559E0335921}" type="pres">
      <dgm:prSet presAssocID="{1D17E8C0-9476-4AF2-8C29-9F36148DDEF4}" presName="node" presStyleLbl="node1" presStyleIdx="1" presStyleCnt="8">
        <dgm:presLayoutVars>
          <dgm:bulletEnabled val="1"/>
        </dgm:presLayoutVars>
      </dgm:prSet>
      <dgm:spPr/>
    </dgm:pt>
    <dgm:pt modelId="{2E4B88F5-AE6C-4B37-87A8-815D14BE658B}" type="pres">
      <dgm:prSet presAssocID="{624AC9C7-192A-4143-9D69-835C40AD4AB3}" presName="sibTrans" presStyleCnt="0"/>
      <dgm:spPr/>
    </dgm:pt>
    <dgm:pt modelId="{1329FC0C-4220-42F5-BFDA-B6CA5BA9D312}" type="pres">
      <dgm:prSet presAssocID="{345E8C36-9CEF-474A-808F-794EBE3F0AF8}" presName="node" presStyleLbl="node1" presStyleIdx="2" presStyleCnt="8">
        <dgm:presLayoutVars>
          <dgm:bulletEnabled val="1"/>
        </dgm:presLayoutVars>
      </dgm:prSet>
      <dgm:spPr/>
    </dgm:pt>
    <dgm:pt modelId="{159D1847-A7ED-4BE7-8040-A8D76A3CBD6A}" type="pres">
      <dgm:prSet presAssocID="{2B5BDA38-4FB2-4245-A110-F8272DF89CDE}" presName="sibTrans" presStyleCnt="0"/>
      <dgm:spPr/>
    </dgm:pt>
    <dgm:pt modelId="{EF78564B-6F4A-46DD-AFE1-7FE22110746A}" type="pres">
      <dgm:prSet presAssocID="{2D758C55-3D1D-4523-8F06-BE64C587DCF4}" presName="node" presStyleLbl="node1" presStyleIdx="3" presStyleCnt="8">
        <dgm:presLayoutVars>
          <dgm:bulletEnabled val="1"/>
        </dgm:presLayoutVars>
      </dgm:prSet>
      <dgm:spPr/>
    </dgm:pt>
    <dgm:pt modelId="{CB0B14F4-737E-4E75-BF07-5F41F2305122}" type="pres">
      <dgm:prSet presAssocID="{F730F201-A2B4-4F3E-B5E1-2CFDB54955F2}" presName="sibTrans" presStyleCnt="0"/>
      <dgm:spPr/>
    </dgm:pt>
    <dgm:pt modelId="{060DA678-8652-4535-9D9C-13D44CCE88BE}" type="pres">
      <dgm:prSet presAssocID="{5E98D98D-C9D6-4DDC-9541-5F719F25313C}" presName="node" presStyleLbl="node1" presStyleIdx="4" presStyleCnt="8">
        <dgm:presLayoutVars>
          <dgm:bulletEnabled val="1"/>
        </dgm:presLayoutVars>
      </dgm:prSet>
      <dgm:spPr/>
    </dgm:pt>
    <dgm:pt modelId="{D147A2F4-D7AF-4B57-8C55-B8AE23E4C70E}" type="pres">
      <dgm:prSet presAssocID="{89BA9C2F-BF2E-483D-8B33-E6DD2E011C46}" presName="sibTrans" presStyleCnt="0"/>
      <dgm:spPr/>
    </dgm:pt>
    <dgm:pt modelId="{87C573DA-273C-43A6-A800-7CD44C803550}" type="pres">
      <dgm:prSet presAssocID="{9A1047B4-4462-43F5-817D-6F820753A3DF}" presName="node" presStyleLbl="node1" presStyleIdx="5" presStyleCnt="8">
        <dgm:presLayoutVars>
          <dgm:bulletEnabled val="1"/>
        </dgm:presLayoutVars>
      </dgm:prSet>
      <dgm:spPr/>
    </dgm:pt>
    <dgm:pt modelId="{B9377F74-DFDB-483E-B2DF-563FCF51DD0A}" type="pres">
      <dgm:prSet presAssocID="{8FA693E9-E030-45DA-B957-7C98516F9BCE}" presName="sibTrans" presStyleCnt="0"/>
      <dgm:spPr/>
    </dgm:pt>
    <dgm:pt modelId="{39BDC72E-626E-4B81-A825-5A5E0973273B}" type="pres">
      <dgm:prSet presAssocID="{2BEFDF29-DB90-497E-B5E4-8797DB5EC1C8}" presName="node" presStyleLbl="node1" presStyleIdx="6" presStyleCnt="8">
        <dgm:presLayoutVars>
          <dgm:bulletEnabled val="1"/>
        </dgm:presLayoutVars>
      </dgm:prSet>
      <dgm:spPr/>
    </dgm:pt>
    <dgm:pt modelId="{CE394117-5C59-49E7-A9EC-3032630CB4E1}" type="pres">
      <dgm:prSet presAssocID="{BDC2A23C-5F7D-4E4D-BA59-22A68873E70D}" presName="sibTrans" presStyleCnt="0"/>
      <dgm:spPr/>
    </dgm:pt>
    <dgm:pt modelId="{FBD4E336-DBAC-4409-A1D9-37045648AD5A}" type="pres">
      <dgm:prSet presAssocID="{0B13C779-F36B-47A4-B046-2838D1A9DAC3}" presName="node" presStyleLbl="node1" presStyleIdx="7" presStyleCnt="8">
        <dgm:presLayoutVars>
          <dgm:bulletEnabled val="1"/>
        </dgm:presLayoutVars>
      </dgm:prSet>
      <dgm:spPr/>
    </dgm:pt>
  </dgm:ptLst>
  <dgm:cxnLst>
    <dgm:cxn modelId="{2659360E-538F-40D5-9426-9C40A1C82C82}" srcId="{0A05BADA-B658-49BD-91CF-0FB3446540CD}" destId="{1D17E8C0-9476-4AF2-8C29-9F36148DDEF4}" srcOrd="1" destOrd="0" parTransId="{3182394D-8E5C-4B0B-912D-671136166A34}" sibTransId="{624AC9C7-192A-4143-9D69-835C40AD4AB3}"/>
    <dgm:cxn modelId="{229EA82C-D06A-41E2-8F1D-2AFB07C3155A}" type="presOf" srcId="{2D758C55-3D1D-4523-8F06-BE64C587DCF4}" destId="{EF78564B-6F4A-46DD-AFE1-7FE22110746A}" srcOrd="0" destOrd="0" presId="urn:microsoft.com/office/officeart/2005/8/layout/default"/>
    <dgm:cxn modelId="{F54DEF3D-3BDC-48A5-9C04-8F688129AA42}" srcId="{0A05BADA-B658-49BD-91CF-0FB3446540CD}" destId="{9A1047B4-4462-43F5-817D-6F820753A3DF}" srcOrd="5" destOrd="0" parTransId="{F27EA03B-F34D-4D47-A355-F282C93DDEF9}" sibTransId="{8FA693E9-E030-45DA-B957-7C98516F9BCE}"/>
    <dgm:cxn modelId="{2689E846-B78B-439D-BC11-122BB1697E41}" srcId="{0A05BADA-B658-49BD-91CF-0FB3446540CD}" destId="{2BEFDF29-DB90-497E-B5E4-8797DB5EC1C8}" srcOrd="6" destOrd="0" parTransId="{409FB94D-FB83-4AF8-9799-4C8DB8C51C36}" sibTransId="{BDC2A23C-5F7D-4E4D-BA59-22A68873E70D}"/>
    <dgm:cxn modelId="{E0DE806B-E2D3-4399-B9F9-CC048DB85050}" srcId="{0A05BADA-B658-49BD-91CF-0FB3446540CD}" destId="{555D7F60-6A99-40E5-BB01-9053CAC187C1}" srcOrd="0" destOrd="0" parTransId="{A0510A41-C9D8-4CB6-9B86-3E359AF738E4}" sibTransId="{65E73ED5-0BC9-4A6B-A698-32B38C275507}"/>
    <dgm:cxn modelId="{093D296C-C7C6-4ED5-A86D-2F0E0234CFE7}" type="presOf" srcId="{555D7F60-6A99-40E5-BB01-9053CAC187C1}" destId="{DAC30338-D1DE-46A0-8DCF-D119BB51F8CB}" srcOrd="0" destOrd="0" presId="urn:microsoft.com/office/officeart/2005/8/layout/default"/>
    <dgm:cxn modelId="{0161704C-6574-4A6E-85AF-9D9B6A07D68E}" srcId="{0A05BADA-B658-49BD-91CF-0FB3446540CD}" destId="{5E98D98D-C9D6-4DDC-9541-5F719F25313C}" srcOrd="4" destOrd="0" parTransId="{94DA0BB2-D18C-48C9-9F0B-EE037AB75F82}" sibTransId="{89BA9C2F-BF2E-483D-8B33-E6DD2E011C46}"/>
    <dgm:cxn modelId="{468B6A50-ACBD-4DEF-9307-F962384901C1}" type="presOf" srcId="{2BEFDF29-DB90-497E-B5E4-8797DB5EC1C8}" destId="{39BDC72E-626E-4B81-A825-5A5E0973273B}" srcOrd="0" destOrd="0" presId="urn:microsoft.com/office/officeart/2005/8/layout/default"/>
    <dgm:cxn modelId="{A4AF1E57-207D-4C82-97E3-CB3150B8B7CC}" srcId="{0A05BADA-B658-49BD-91CF-0FB3446540CD}" destId="{345E8C36-9CEF-474A-808F-794EBE3F0AF8}" srcOrd="2" destOrd="0" parTransId="{F4083E8D-B129-42EC-884D-87E68156913F}" sibTransId="{2B5BDA38-4FB2-4245-A110-F8272DF89CDE}"/>
    <dgm:cxn modelId="{9B44DB86-CDAC-47F1-B9C8-5AA32412C393}" type="presOf" srcId="{1D17E8C0-9476-4AF2-8C29-9F36148DDEF4}" destId="{903AB036-48C4-4BA9-B560-1559E0335921}" srcOrd="0" destOrd="0" presId="urn:microsoft.com/office/officeart/2005/8/layout/default"/>
    <dgm:cxn modelId="{8C6C548B-B6C7-45FE-9195-757605320899}" type="presOf" srcId="{345E8C36-9CEF-474A-808F-794EBE3F0AF8}" destId="{1329FC0C-4220-42F5-BFDA-B6CA5BA9D312}" srcOrd="0" destOrd="0" presId="urn:microsoft.com/office/officeart/2005/8/layout/default"/>
    <dgm:cxn modelId="{1808F990-BEE2-4138-99DA-6863A5C7F0BF}" type="presOf" srcId="{0A05BADA-B658-49BD-91CF-0FB3446540CD}" destId="{346B9F03-135B-4DFF-B425-EE952EA9515F}" srcOrd="0" destOrd="0" presId="urn:microsoft.com/office/officeart/2005/8/layout/default"/>
    <dgm:cxn modelId="{97EFE2B6-D310-42F5-BB84-670D64A135B5}" type="presOf" srcId="{9A1047B4-4462-43F5-817D-6F820753A3DF}" destId="{87C573DA-273C-43A6-A800-7CD44C803550}" srcOrd="0" destOrd="0" presId="urn:microsoft.com/office/officeart/2005/8/layout/default"/>
    <dgm:cxn modelId="{7EEB55BA-D45F-4B3D-A934-538A4D4A9704}" type="presOf" srcId="{0B13C779-F36B-47A4-B046-2838D1A9DAC3}" destId="{FBD4E336-DBAC-4409-A1D9-37045648AD5A}" srcOrd="0" destOrd="0" presId="urn:microsoft.com/office/officeart/2005/8/layout/default"/>
    <dgm:cxn modelId="{887B22CB-8A51-493C-8954-B4B2A1232012}" type="presOf" srcId="{5E98D98D-C9D6-4DDC-9541-5F719F25313C}" destId="{060DA678-8652-4535-9D9C-13D44CCE88BE}" srcOrd="0" destOrd="0" presId="urn:microsoft.com/office/officeart/2005/8/layout/default"/>
    <dgm:cxn modelId="{24B40FED-73F2-43D4-94F6-B79549A93410}" srcId="{0A05BADA-B658-49BD-91CF-0FB3446540CD}" destId="{2D758C55-3D1D-4523-8F06-BE64C587DCF4}" srcOrd="3" destOrd="0" parTransId="{67D985A0-2187-4F30-8509-C5140241457A}" sibTransId="{F730F201-A2B4-4F3E-B5E1-2CFDB54955F2}"/>
    <dgm:cxn modelId="{7E5434F0-DD2D-4A9C-941E-1621B8671061}" srcId="{0A05BADA-B658-49BD-91CF-0FB3446540CD}" destId="{0B13C779-F36B-47A4-B046-2838D1A9DAC3}" srcOrd="7" destOrd="0" parTransId="{42C0ABA6-4548-4D88-B535-4CCA360FF83B}" sibTransId="{E9E16F1F-99E4-4F5A-95F8-AA5E045A9B98}"/>
    <dgm:cxn modelId="{B963C611-0583-4D45-B435-77BE66A9F1C8}" type="presParOf" srcId="{346B9F03-135B-4DFF-B425-EE952EA9515F}" destId="{DAC30338-D1DE-46A0-8DCF-D119BB51F8CB}" srcOrd="0" destOrd="0" presId="urn:microsoft.com/office/officeart/2005/8/layout/default"/>
    <dgm:cxn modelId="{E245CFF1-37D1-4CE0-9330-2DCFA714C231}" type="presParOf" srcId="{346B9F03-135B-4DFF-B425-EE952EA9515F}" destId="{CBAC48B7-1086-4EA4-90F8-DA03F4185815}" srcOrd="1" destOrd="0" presId="urn:microsoft.com/office/officeart/2005/8/layout/default"/>
    <dgm:cxn modelId="{C02A3535-8D2C-40A1-AB53-0C73A2E96842}" type="presParOf" srcId="{346B9F03-135B-4DFF-B425-EE952EA9515F}" destId="{903AB036-48C4-4BA9-B560-1559E0335921}" srcOrd="2" destOrd="0" presId="urn:microsoft.com/office/officeart/2005/8/layout/default"/>
    <dgm:cxn modelId="{AA7EB10A-7FCC-4A71-B321-4A9D5C96AAF8}" type="presParOf" srcId="{346B9F03-135B-4DFF-B425-EE952EA9515F}" destId="{2E4B88F5-AE6C-4B37-87A8-815D14BE658B}" srcOrd="3" destOrd="0" presId="urn:microsoft.com/office/officeart/2005/8/layout/default"/>
    <dgm:cxn modelId="{55DBA28F-8961-41B5-8F48-08F145AFD451}" type="presParOf" srcId="{346B9F03-135B-4DFF-B425-EE952EA9515F}" destId="{1329FC0C-4220-42F5-BFDA-B6CA5BA9D312}" srcOrd="4" destOrd="0" presId="urn:microsoft.com/office/officeart/2005/8/layout/default"/>
    <dgm:cxn modelId="{D3FCEF70-37E4-41CC-85F2-A5D7B2436384}" type="presParOf" srcId="{346B9F03-135B-4DFF-B425-EE952EA9515F}" destId="{159D1847-A7ED-4BE7-8040-A8D76A3CBD6A}" srcOrd="5" destOrd="0" presId="urn:microsoft.com/office/officeart/2005/8/layout/default"/>
    <dgm:cxn modelId="{103A26B4-5CB1-43BF-8A1D-BC11CA02A5DE}" type="presParOf" srcId="{346B9F03-135B-4DFF-B425-EE952EA9515F}" destId="{EF78564B-6F4A-46DD-AFE1-7FE22110746A}" srcOrd="6" destOrd="0" presId="urn:microsoft.com/office/officeart/2005/8/layout/default"/>
    <dgm:cxn modelId="{7E8474EC-D31F-454A-B26C-F030B57D6529}" type="presParOf" srcId="{346B9F03-135B-4DFF-B425-EE952EA9515F}" destId="{CB0B14F4-737E-4E75-BF07-5F41F2305122}" srcOrd="7" destOrd="0" presId="urn:microsoft.com/office/officeart/2005/8/layout/default"/>
    <dgm:cxn modelId="{7744021A-C564-4E2B-9317-B984889BDAAE}" type="presParOf" srcId="{346B9F03-135B-4DFF-B425-EE952EA9515F}" destId="{060DA678-8652-4535-9D9C-13D44CCE88BE}" srcOrd="8" destOrd="0" presId="urn:microsoft.com/office/officeart/2005/8/layout/default"/>
    <dgm:cxn modelId="{AFF24AD9-6BFB-41AF-A642-ADCA9924E621}" type="presParOf" srcId="{346B9F03-135B-4DFF-B425-EE952EA9515F}" destId="{D147A2F4-D7AF-4B57-8C55-B8AE23E4C70E}" srcOrd="9" destOrd="0" presId="urn:microsoft.com/office/officeart/2005/8/layout/default"/>
    <dgm:cxn modelId="{2244FE61-F41C-48ED-9B0D-1D9719A361C4}" type="presParOf" srcId="{346B9F03-135B-4DFF-B425-EE952EA9515F}" destId="{87C573DA-273C-43A6-A800-7CD44C803550}" srcOrd="10" destOrd="0" presId="urn:microsoft.com/office/officeart/2005/8/layout/default"/>
    <dgm:cxn modelId="{58298972-F31C-49F9-9D28-CCFFB3EC6FEF}" type="presParOf" srcId="{346B9F03-135B-4DFF-B425-EE952EA9515F}" destId="{B9377F74-DFDB-483E-B2DF-563FCF51DD0A}" srcOrd="11" destOrd="0" presId="urn:microsoft.com/office/officeart/2005/8/layout/default"/>
    <dgm:cxn modelId="{D8F326C2-6420-45AA-A917-D1593EF827D1}" type="presParOf" srcId="{346B9F03-135B-4DFF-B425-EE952EA9515F}" destId="{39BDC72E-626E-4B81-A825-5A5E0973273B}" srcOrd="12" destOrd="0" presId="urn:microsoft.com/office/officeart/2005/8/layout/default"/>
    <dgm:cxn modelId="{39D1DEC5-6711-46EE-BF1F-57B3B0FEC872}" type="presParOf" srcId="{346B9F03-135B-4DFF-B425-EE952EA9515F}" destId="{CE394117-5C59-49E7-A9EC-3032630CB4E1}" srcOrd="13" destOrd="0" presId="urn:microsoft.com/office/officeart/2005/8/layout/default"/>
    <dgm:cxn modelId="{8172D7F3-8A2E-416C-9016-195F4D5B8A3B}" type="presParOf" srcId="{346B9F03-135B-4DFF-B425-EE952EA9515F}" destId="{FBD4E336-DBAC-4409-A1D9-37045648AD5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7957C-45AA-4051-A9F2-B30C3764FC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7E822A-F8EF-49FB-9F70-EDD941CFEBDF}">
      <dgm:prSet/>
      <dgm:spPr/>
      <dgm:t>
        <a:bodyPr/>
        <a:lstStyle/>
        <a:p>
          <a:r>
            <a:rPr lang="en-US" b="1"/>
            <a:t>Definisanje šeme baze podataka i identifikacija ključeva</a:t>
          </a:r>
          <a:endParaRPr lang="en-US"/>
        </a:p>
      </dgm:t>
    </dgm:pt>
    <dgm:pt modelId="{5F81C530-42C5-4F84-BB6E-99272F1C9465}" type="parTrans" cxnId="{64B9171F-CF3C-4BF9-9FEB-C375588FF0AB}">
      <dgm:prSet/>
      <dgm:spPr/>
      <dgm:t>
        <a:bodyPr/>
        <a:lstStyle/>
        <a:p>
          <a:endParaRPr lang="en-US"/>
        </a:p>
      </dgm:t>
    </dgm:pt>
    <dgm:pt modelId="{CC98E1B9-0C7A-4EFE-8DEE-FAA6DA02143B}" type="sibTrans" cxnId="{64B9171F-CF3C-4BF9-9FEB-C375588FF0AB}">
      <dgm:prSet/>
      <dgm:spPr/>
      <dgm:t>
        <a:bodyPr/>
        <a:lstStyle/>
        <a:p>
          <a:endParaRPr lang="en-US"/>
        </a:p>
      </dgm:t>
    </dgm:pt>
    <dgm:pt modelId="{628505DC-FD22-4A69-9903-2779C7AE5F3C}">
      <dgm:prSet/>
      <dgm:spPr/>
      <dgm:t>
        <a:bodyPr/>
        <a:lstStyle/>
        <a:p>
          <a:r>
            <a:rPr lang="en-US" b="1"/>
            <a:t>Izbor tipova podataka</a:t>
          </a:r>
          <a:endParaRPr lang="en-US"/>
        </a:p>
      </dgm:t>
    </dgm:pt>
    <dgm:pt modelId="{26E33A90-654C-42CC-BD4A-70EACF667B67}" type="parTrans" cxnId="{20616401-88AF-4A1B-A1A3-E617F72F451B}">
      <dgm:prSet/>
      <dgm:spPr/>
      <dgm:t>
        <a:bodyPr/>
        <a:lstStyle/>
        <a:p>
          <a:endParaRPr lang="en-US"/>
        </a:p>
      </dgm:t>
    </dgm:pt>
    <dgm:pt modelId="{DCB8A317-A35E-4E4A-8B63-5960A1069DF6}" type="sibTrans" cxnId="{20616401-88AF-4A1B-A1A3-E617F72F451B}">
      <dgm:prSet/>
      <dgm:spPr/>
      <dgm:t>
        <a:bodyPr/>
        <a:lstStyle/>
        <a:p>
          <a:endParaRPr lang="en-US"/>
        </a:p>
      </dgm:t>
    </dgm:pt>
    <dgm:pt modelId="{4385A453-B73D-43E2-92A1-A79355A2C818}">
      <dgm:prSet/>
      <dgm:spPr/>
      <dgm:t>
        <a:bodyPr/>
        <a:lstStyle/>
        <a:p>
          <a:r>
            <a:rPr lang="en-US" b="1"/>
            <a:t>Indeksiranje</a:t>
          </a:r>
          <a:endParaRPr lang="en-US"/>
        </a:p>
      </dgm:t>
    </dgm:pt>
    <dgm:pt modelId="{D354C2F9-C492-4AEA-9A73-033BF937F10A}" type="parTrans" cxnId="{467AAB4F-CE55-4F99-9A4E-9ADC5A4EE713}">
      <dgm:prSet/>
      <dgm:spPr/>
      <dgm:t>
        <a:bodyPr/>
        <a:lstStyle/>
        <a:p>
          <a:endParaRPr lang="en-US"/>
        </a:p>
      </dgm:t>
    </dgm:pt>
    <dgm:pt modelId="{7A572A15-BF74-49CB-885A-E9921350AA1E}" type="sibTrans" cxnId="{467AAB4F-CE55-4F99-9A4E-9ADC5A4EE713}">
      <dgm:prSet/>
      <dgm:spPr/>
      <dgm:t>
        <a:bodyPr/>
        <a:lstStyle/>
        <a:p>
          <a:endParaRPr lang="en-US"/>
        </a:p>
      </dgm:t>
    </dgm:pt>
    <dgm:pt modelId="{D7327BDA-4F12-440E-928A-11A19EF5FCB8}">
      <dgm:prSet/>
      <dgm:spPr/>
      <dgm:t>
        <a:bodyPr/>
        <a:lstStyle/>
        <a:p>
          <a:r>
            <a:rPr lang="en-US" b="1" dirty="0" err="1"/>
            <a:t>Particionisanje</a:t>
          </a:r>
          <a:r>
            <a:rPr lang="sr-Latn-RS" b="1" dirty="0"/>
            <a:t> (horizontalno i vertikalno)</a:t>
          </a:r>
          <a:endParaRPr lang="en-US" dirty="0"/>
        </a:p>
      </dgm:t>
    </dgm:pt>
    <dgm:pt modelId="{7F685880-DE1B-42D2-8271-3A0D1F7882A9}" type="parTrans" cxnId="{7634ED40-1727-4104-A60D-CF9092B1FE42}">
      <dgm:prSet/>
      <dgm:spPr/>
      <dgm:t>
        <a:bodyPr/>
        <a:lstStyle/>
        <a:p>
          <a:endParaRPr lang="en-US"/>
        </a:p>
      </dgm:t>
    </dgm:pt>
    <dgm:pt modelId="{40C8465F-8FEA-4569-A954-482A2F315430}" type="sibTrans" cxnId="{7634ED40-1727-4104-A60D-CF9092B1FE42}">
      <dgm:prSet/>
      <dgm:spPr/>
      <dgm:t>
        <a:bodyPr/>
        <a:lstStyle/>
        <a:p>
          <a:endParaRPr lang="en-US"/>
        </a:p>
      </dgm:t>
    </dgm:pt>
    <dgm:pt modelId="{1BCBB704-215D-4D9C-8F7C-86AF901AB84E}">
      <dgm:prSet/>
      <dgm:spPr/>
      <dgm:t>
        <a:bodyPr/>
        <a:lstStyle/>
        <a:p>
          <a:r>
            <a:rPr lang="en-US" b="1" i="1"/>
            <a:t>Filegroup</a:t>
          </a:r>
          <a:r>
            <a:rPr lang="en-US" b="1"/>
            <a:t>-ovi i distribucija podataka</a:t>
          </a:r>
          <a:endParaRPr lang="en-US"/>
        </a:p>
      </dgm:t>
    </dgm:pt>
    <dgm:pt modelId="{D3C1C654-EABC-4A5B-B12E-5E5FD6D4F5D4}" type="parTrans" cxnId="{5BD5F9FF-5EC9-401C-9A48-05A6117FA2D4}">
      <dgm:prSet/>
      <dgm:spPr/>
      <dgm:t>
        <a:bodyPr/>
        <a:lstStyle/>
        <a:p>
          <a:endParaRPr lang="en-US"/>
        </a:p>
      </dgm:t>
    </dgm:pt>
    <dgm:pt modelId="{7FC088FB-9496-4FBF-8668-2AAEC5ABFD1F}" type="sibTrans" cxnId="{5BD5F9FF-5EC9-401C-9A48-05A6117FA2D4}">
      <dgm:prSet/>
      <dgm:spPr/>
      <dgm:t>
        <a:bodyPr/>
        <a:lstStyle/>
        <a:p>
          <a:endParaRPr lang="en-US"/>
        </a:p>
      </dgm:t>
    </dgm:pt>
    <dgm:pt modelId="{E9951C2D-1DB8-423F-9DF4-A611E37C7390}">
      <dgm:prSet/>
      <dgm:spPr/>
      <dgm:t>
        <a:bodyPr/>
        <a:lstStyle/>
        <a:p>
          <a:r>
            <a:rPr lang="en-US" b="1"/>
            <a:t>Normalizacija i denormalizacija</a:t>
          </a:r>
          <a:endParaRPr lang="en-US"/>
        </a:p>
      </dgm:t>
    </dgm:pt>
    <dgm:pt modelId="{54264808-8E8C-48AA-8030-8B136FF224E4}" type="parTrans" cxnId="{E8D36E07-7EA4-468E-BC94-F178EC4D2A8B}">
      <dgm:prSet/>
      <dgm:spPr/>
      <dgm:t>
        <a:bodyPr/>
        <a:lstStyle/>
        <a:p>
          <a:endParaRPr lang="en-US"/>
        </a:p>
      </dgm:t>
    </dgm:pt>
    <dgm:pt modelId="{202108C1-316F-4704-9620-55FCFAFCE792}" type="sibTrans" cxnId="{E8D36E07-7EA4-468E-BC94-F178EC4D2A8B}">
      <dgm:prSet/>
      <dgm:spPr/>
      <dgm:t>
        <a:bodyPr/>
        <a:lstStyle/>
        <a:p>
          <a:endParaRPr lang="en-US"/>
        </a:p>
      </dgm:t>
    </dgm:pt>
    <dgm:pt modelId="{6A1BCE4D-3F43-4DD6-8D43-43E0A0BE1B10}" type="pres">
      <dgm:prSet presAssocID="{4227957C-45AA-4051-A9F2-B30C3764FCCB}" presName="linear" presStyleCnt="0">
        <dgm:presLayoutVars>
          <dgm:animLvl val="lvl"/>
          <dgm:resizeHandles val="exact"/>
        </dgm:presLayoutVars>
      </dgm:prSet>
      <dgm:spPr/>
    </dgm:pt>
    <dgm:pt modelId="{3CDB0331-3399-4197-9AD6-0FDDCCC2DEBE}" type="pres">
      <dgm:prSet presAssocID="{DE7E822A-F8EF-49FB-9F70-EDD941CFEB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3E0AE2F-0995-4954-B675-1DC60E94F678}" type="pres">
      <dgm:prSet presAssocID="{CC98E1B9-0C7A-4EFE-8DEE-FAA6DA02143B}" presName="spacer" presStyleCnt="0"/>
      <dgm:spPr/>
    </dgm:pt>
    <dgm:pt modelId="{D903E7A1-65D9-4773-A107-05A372952F10}" type="pres">
      <dgm:prSet presAssocID="{628505DC-FD22-4A69-9903-2779C7AE5F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4BD5313-0203-4C09-832E-84D1DE2EB6A7}" type="pres">
      <dgm:prSet presAssocID="{DCB8A317-A35E-4E4A-8B63-5960A1069DF6}" presName="spacer" presStyleCnt="0"/>
      <dgm:spPr/>
    </dgm:pt>
    <dgm:pt modelId="{0F4254FA-CEF8-43B2-AD14-D4BFDA3057F4}" type="pres">
      <dgm:prSet presAssocID="{4385A453-B73D-43E2-92A1-A79355A2C81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F7BE23D-6A07-40EA-9DC5-B3661DB948C2}" type="pres">
      <dgm:prSet presAssocID="{7A572A15-BF74-49CB-885A-E9921350AA1E}" presName="spacer" presStyleCnt="0"/>
      <dgm:spPr/>
    </dgm:pt>
    <dgm:pt modelId="{E8D37AD9-1630-457C-878F-259194150D51}" type="pres">
      <dgm:prSet presAssocID="{D7327BDA-4F12-440E-928A-11A19EF5FC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F24BB0-0347-4563-B29F-2AC59ED02412}" type="pres">
      <dgm:prSet presAssocID="{40C8465F-8FEA-4569-A954-482A2F315430}" presName="spacer" presStyleCnt="0"/>
      <dgm:spPr/>
    </dgm:pt>
    <dgm:pt modelId="{C2476FAB-038D-4CEE-9A51-3DE2882BAC0B}" type="pres">
      <dgm:prSet presAssocID="{1BCBB704-215D-4D9C-8F7C-86AF901AB8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B91FDE4-CD53-4B11-8510-E11B5D7B5D00}" type="pres">
      <dgm:prSet presAssocID="{7FC088FB-9496-4FBF-8668-2AAEC5ABFD1F}" presName="spacer" presStyleCnt="0"/>
      <dgm:spPr/>
    </dgm:pt>
    <dgm:pt modelId="{D0F51E42-1402-49CE-A95F-5407DF797544}" type="pres">
      <dgm:prSet presAssocID="{E9951C2D-1DB8-423F-9DF4-A611E37C73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0616401-88AF-4A1B-A1A3-E617F72F451B}" srcId="{4227957C-45AA-4051-A9F2-B30C3764FCCB}" destId="{628505DC-FD22-4A69-9903-2779C7AE5F3C}" srcOrd="1" destOrd="0" parTransId="{26E33A90-654C-42CC-BD4A-70EACF667B67}" sibTransId="{DCB8A317-A35E-4E4A-8B63-5960A1069DF6}"/>
    <dgm:cxn modelId="{E8D36E07-7EA4-468E-BC94-F178EC4D2A8B}" srcId="{4227957C-45AA-4051-A9F2-B30C3764FCCB}" destId="{E9951C2D-1DB8-423F-9DF4-A611E37C7390}" srcOrd="5" destOrd="0" parTransId="{54264808-8E8C-48AA-8030-8B136FF224E4}" sibTransId="{202108C1-316F-4704-9620-55FCFAFCE792}"/>
    <dgm:cxn modelId="{FF8BA30E-DEC2-4D74-80C9-2F844A549421}" type="presOf" srcId="{628505DC-FD22-4A69-9903-2779C7AE5F3C}" destId="{D903E7A1-65D9-4773-A107-05A372952F10}" srcOrd="0" destOrd="0" presId="urn:microsoft.com/office/officeart/2005/8/layout/vList2"/>
    <dgm:cxn modelId="{CA3AA216-A069-410F-BF45-4556674E62DF}" type="presOf" srcId="{4385A453-B73D-43E2-92A1-A79355A2C818}" destId="{0F4254FA-CEF8-43B2-AD14-D4BFDA3057F4}" srcOrd="0" destOrd="0" presId="urn:microsoft.com/office/officeart/2005/8/layout/vList2"/>
    <dgm:cxn modelId="{64B9171F-CF3C-4BF9-9FEB-C375588FF0AB}" srcId="{4227957C-45AA-4051-A9F2-B30C3764FCCB}" destId="{DE7E822A-F8EF-49FB-9F70-EDD941CFEBDF}" srcOrd="0" destOrd="0" parTransId="{5F81C530-42C5-4F84-BB6E-99272F1C9465}" sibTransId="{CC98E1B9-0C7A-4EFE-8DEE-FAA6DA02143B}"/>
    <dgm:cxn modelId="{73D50B34-B10A-421D-A9C7-B218C2E27661}" type="presOf" srcId="{DE7E822A-F8EF-49FB-9F70-EDD941CFEBDF}" destId="{3CDB0331-3399-4197-9AD6-0FDDCCC2DEBE}" srcOrd="0" destOrd="0" presId="urn:microsoft.com/office/officeart/2005/8/layout/vList2"/>
    <dgm:cxn modelId="{7634ED40-1727-4104-A60D-CF9092B1FE42}" srcId="{4227957C-45AA-4051-A9F2-B30C3764FCCB}" destId="{D7327BDA-4F12-440E-928A-11A19EF5FCB8}" srcOrd="3" destOrd="0" parTransId="{7F685880-DE1B-42D2-8271-3A0D1F7882A9}" sibTransId="{40C8465F-8FEA-4569-A954-482A2F315430}"/>
    <dgm:cxn modelId="{467AAB4F-CE55-4F99-9A4E-9ADC5A4EE713}" srcId="{4227957C-45AA-4051-A9F2-B30C3764FCCB}" destId="{4385A453-B73D-43E2-92A1-A79355A2C818}" srcOrd="2" destOrd="0" parTransId="{D354C2F9-C492-4AEA-9A73-033BF937F10A}" sibTransId="{7A572A15-BF74-49CB-885A-E9921350AA1E}"/>
    <dgm:cxn modelId="{FD970B86-F57E-4AD3-A3BD-4EF951FBB235}" type="presOf" srcId="{1BCBB704-215D-4D9C-8F7C-86AF901AB84E}" destId="{C2476FAB-038D-4CEE-9A51-3DE2882BAC0B}" srcOrd="0" destOrd="0" presId="urn:microsoft.com/office/officeart/2005/8/layout/vList2"/>
    <dgm:cxn modelId="{321F45A9-135C-4BED-BBBC-8C61865AB9FB}" type="presOf" srcId="{4227957C-45AA-4051-A9F2-B30C3764FCCB}" destId="{6A1BCE4D-3F43-4DD6-8D43-43E0A0BE1B10}" srcOrd="0" destOrd="0" presId="urn:microsoft.com/office/officeart/2005/8/layout/vList2"/>
    <dgm:cxn modelId="{895AD1C5-E91B-46F6-A575-C48246C4F6AA}" type="presOf" srcId="{D7327BDA-4F12-440E-928A-11A19EF5FCB8}" destId="{E8D37AD9-1630-457C-878F-259194150D51}" srcOrd="0" destOrd="0" presId="urn:microsoft.com/office/officeart/2005/8/layout/vList2"/>
    <dgm:cxn modelId="{07DA33F3-FA64-47BC-A8E4-70FE1A00A6AF}" type="presOf" srcId="{E9951C2D-1DB8-423F-9DF4-A611E37C7390}" destId="{D0F51E42-1402-49CE-A95F-5407DF797544}" srcOrd="0" destOrd="0" presId="urn:microsoft.com/office/officeart/2005/8/layout/vList2"/>
    <dgm:cxn modelId="{5BD5F9FF-5EC9-401C-9A48-05A6117FA2D4}" srcId="{4227957C-45AA-4051-A9F2-B30C3764FCCB}" destId="{1BCBB704-215D-4D9C-8F7C-86AF901AB84E}" srcOrd="4" destOrd="0" parTransId="{D3C1C654-EABC-4A5B-B12E-5E5FD6D4F5D4}" sibTransId="{7FC088FB-9496-4FBF-8668-2AAEC5ABFD1F}"/>
    <dgm:cxn modelId="{FCF119B7-BDAD-4A45-8B96-3FB86D73506E}" type="presParOf" srcId="{6A1BCE4D-3F43-4DD6-8D43-43E0A0BE1B10}" destId="{3CDB0331-3399-4197-9AD6-0FDDCCC2DEBE}" srcOrd="0" destOrd="0" presId="urn:microsoft.com/office/officeart/2005/8/layout/vList2"/>
    <dgm:cxn modelId="{9EF96500-F365-46C9-BA85-72B89AFCF602}" type="presParOf" srcId="{6A1BCE4D-3F43-4DD6-8D43-43E0A0BE1B10}" destId="{D3E0AE2F-0995-4954-B675-1DC60E94F678}" srcOrd="1" destOrd="0" presId="urn:microsoft.com/office/officeart/2005/8/layout/vList2"/>
    <dgm:cxn modelId="{2EBBA8F2-2AA5-4C0A-A3A0-E1B7D997A556}" type="presParOf" srcId="{6A1BCE4D-3F43-4DD6-8D43-43E0A0BE1B10}" destId="{D903E7A1-65D9-4773-A107-05A372952F10}" srcOrd="2" destOrd="0" presId="urn:microsoft.com/office/officeart/2005/8/layout/vList2"/>
    <dgm:cxn modelId="{2B001710-E6CE-42D8-B35F-50D9F51B3F0C}" type="presParOf" srcId="{6A1BCE4D-3F43-4DD6-8D43-43E0A0BE1B10}" destId="{C4BD5313-0203-4C09-832E-84D1DE2EB6A7}" srcOrd="3" destOrd="0" presId="urn:microsoft.com/office/officeart/2005/8/layout/vList2"/>
    <dgm:cxn modelId="{5E93DB03-F6C7-42FD-AB37-EE56084500FE}" type="presParOf" srcId="{6A1BCE4D-3F43-4DD6-8D43-43E0A0BE1B10}" destId="{0F4254FA-CEF8-43B2-AD14-D4BFDA3057F4}" srcOrd="4" destOrd="0" presId="urn:microsoft.com/office/officeart/2005/8/layout/vList2"/>
    <dgm:cxn modelId="{AC0AF37D-A089-4F3D-8963-78AB69D7C721}" type="presParOf" srcId="{6A1BCE4D-3F43-4DD6-8D43-43E0A0BE1B10}" destId="{CF7BE23D-6A07-40EA-9DC5-B3661DB948C2}" srcOrd="5" destOrd="0" presId="urn:microsoft.com/office/officeart/2005/8/layout/vList2"/>
    <dgm:cxn modelId="{0AB49AC0-8833-4DD0-B373-64C40CB3A2B5}" type="presParOf" srcId="{6A1BCE4D-3F43-4DD6-8D43-43E0A0BE1B10}" destId="{E8D37AD9-1630-457C-878F-259194150D51}" srcOrd="6" destOrd="0" presId="urn:microsoft.com/office/officeart/2005/8/layout/vList2"/>
    <dgm:cxn modelId="{47EF6AE7-D4AA-4EBB-93F8-389182FBB07C}" type="presParOf" srcId="{6A1BCE4D-3F43-4DD6-8D43-43E0A0BE1B10}" destId="{10F24BB0-0347-4563-B29F-2AC59ED02412}" srcOrd="7" destOrd="0" presId="urn:microsoft.com/office/officeart/2005/8/layout/vList2"/>
    <dgm:cxn modelId="{B4BB30F6-52BB-43A4-B182-C6BC6DDBD861}" type="presParOf" srcId="{6A1BCE4D-3F43-4DD6-8D43-43E0A0BE1B10}" destId="{C2476FAB-038D-4CEE-9A51-3DE2882BAC0B}" srcOrd="8" destOrd="0" presId="urn:microsoft.com/office/officeart/2005/8/layout/vList2"/>
    <dgm:cxn modelId="{EBFEAD0C-F688-452C-A514-1CB6390DD4C5}" type="presParOf" srcId="{6A1BCE4D-3F43-4DD6-8D43-43E0A0BE1B10}" destId="{4B91FDE4-CD53-4B11-8510-E11B5D7B5D00}" srcOrd="9" destOrd="0" presId="urn:microsoft.com/office/officeart/2005/8/layout/vList2"/>
    <dgm:cxn modelId="{5560D4A1-2F1D-4925-8CF0-497099E73836}" type="presParOf" srcId="{6A1BCE4D-3F43-4DD6-8D43-43E0A0BE1B10}" destId="{D0F51E42-1402-49CE-A95F-5407DF79754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EBA05B-9E19-459D-9A16-E595655FC32F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689E84-95BC-46CE-AD76-14CBDDA066CF}">
      <dgm:prSet/>
      <dgm:spPr/>
      <dgm:t>
        <a:bodyPr/>
        <a:lstStyle/>
        <a:p>
          <a:r>
            <a:rPr lang="en-US" b="1"/>
            <a:t>Klasterirani indeks</a:t>
          </a:r>
          <a:r>
            <a:rPr lang="en-US"/>
            <a:t> </a:t>
          </a:r>
        </a:p>
      </dgm:t>
    </dgm:pt>
    <dgm:pt modelId="{248829A7-D8A5-45E3-A514-67D1D880B51F}" type="parTrans" cxnId="{05B9835C-5CC8-4837-8BE9-8510DCEC41DB}">
      <dgm:prSet/>
      <dgm:spPr/>
      <dgm:t>
        <a:bodyPr/>
        <a:lstStyle/>
        <a:p>
          <a:endParaRPr lang="en-US"/>
        </a:p>
      </dgm:t>
    </dgm:pt>
    <dgm:pt modelId="{AC743A8B-8FA4-429B-B072-AE250D95CF19}" type="sibTrans" cxnId="{05B9835C-5CC8-4837-8BE9-8510DCEC41DB}">
      <dgm:prSet/>
      <dgm:spPr/>
      <dgm:t>
        <a:bodyPr/>
        <a:lstStyle/>
        <a:p>
          <a:endParaRPr lang="en-US"/>
        </a:p>
      </dgm:t>
    </dgm:pt>
    <dgm:pt modelId="{697B8452-18C2-4521-9EF9-532538B0D748}">
      <dgm:prSet/>
      <dgm:spPr/>
      <dgm:t>
        <a:bodyPr/>
        <a:lstStyle/>
        <a:p>
          <a:r>
            <a:rPr lang="en-US" b="1"/>
            <a:t>Neklasterirani indeks</a:t>
          </a:r>
          <a:r>
            <a:rPr lang="en-US"/>
            <a:t> </a:t>
          </a:r>
        </a:p>
      </dgm:t>
    </dgm:pt>
    <dgm:pt modelId="{A4064EFD-F0C1-484F-A6F2-2E2CCC7F369C}" type="parTrans" cxnId="{948C72FE-D1D8-44A9-B1E2-1A1229FFD62B}">
      <dgm:prSet/>
      <dgm:spPr/>
      <dgm:t>
        <a:bodyPr/>
        <a:lstStyle/>
        <a:p>
          <a:endParaRPr lang="en-US"/>
        </a:p>
      </dgm:t>
    </dgm:pt>
    <dgm:pt modelId="{24AFDE46-D984-4255-A552-3FE9DD5E847B}" type="sibTrans" cxnId="{948C72FE-D1D8-44A9-B1E2-1A1229FFD62B}">
      <dgm:prSet/>
      <dgm:spPr/>
      <dgm:t>
        <a:bodyPr/>
        <a:lstStyle/>
        <a:p>
          <a:endParaRPr lang="en-US"/>
        </a:p>
      </dgm:t>
    </dgm:pt>
    <dgm:pt modelId="{2FACBFC8-12AF-4512-9711-5112B282A643}">
      <dgm:prSet/>
      <dgm:spPr/>
      <dgm:t>
        <a:bodyPr/>
        <a:lstStyle/>
        <a:p>
          <a:r>
            <a:rPr lang="en-US" b="1"/>
            <a:t>Jedinstveni indeks</a:t>
          </a:r>
          <a:r>
            <a:rPr lang="en-US"/>
            <a:t> </a:t>
          </a:r>
        </a:p>
      </dgm:t>
    </dgm:pt>
    <dgm:pt modelId="{2CF4579A-86E8-4B14-A922-708B9A6A5D4B}" type="parTrans" cxnId="{44A964CD-4E54-495F-AB47-8E0D57BE5C8A}">
      <dgm:prSet/>
      <dgm:spPr/>
      <dgm:t>
        <a:bodyPr/>
        <a:lstStyle/>
        <a:p>
          <a:endParaRPr lang="en-US"/>
        </a:p>
      </dgm:t>
    </dgm:pt>
    <dgm:pt modelId="{ADF8A480-FFB7-444A-9683-374C90A991D8}" type="sibTrans" cxnId="{44A964CD-4E54-495F-AB47-8E0D57BE5C8A}">
      <dgm:prSet/>
      <dgm:spPr/>
      <dgm:t>
        <a:bodyPr/>
        <a:lstStyle/>
        <a:p>
          <a:endParaRPr lang="en-US"/>
        </a:p>
      </dgm:t>
    </dgm:pt>
    <dgm:pt modelId="{2C02A700-39DF-45A9-BEE9-C2F0AEB81B1D}">
      <dgm:prSet/>
      <dgm:spPr/>
      <dgm:t>
        <a:bodyPr/>
        <a:lstStyle/>
        <a:p>
          <a:r>
            <a:rPr lang="en-US" b="1"/>
            <a:t>Indeks kompozitnog ključa</a:t>
          </a:r>
          <a:r>
            <a:rPr lang="en-US"/>
            <a:t> </a:t>
          </a:r>
        </a:p>
      </dgm:t>
    </dgm:pt>
    <dgm:pt modelId="{54219698-67DC-4500-BBEB-11628EC9D845}" type="parTrans" cxnId="{B8019FA7-DB92-439F-A482-4D7CAA20EF0B}">
      <dgm:prSet/>
      <dgm:spPr/>
      <dgm:t>
        <a:bodyPr/>
        <a:lstStyle/>
        <a:p>
          <a:endParaRPr lang="en-US"/>
        </a:p>
      </dgm:t>
    </dgm:pt>
    <dgm:pt modelId="{1E546A34-5E42-4179-8018-C05F805F4330}" type="sibTrans" cxnId="{B8019FA7-DB92-439F-A482-4D7CAA20EF0B}">
      <dgm:prSet/>
      <dgm:spPr/>
      <dgm:t>
        <a:bodyPr/>
        <a:lstStyle/>
        <a:p>
          <a:endParaRPr lang="en-US"/>
        </a:p>
      </dgm:t>
    </dgm:pt>
    <dgm:pt modelId="{CA28DFE0-2AEB-4A63-8B7D-69F37E328B21}">
      <dgm:prSet/>
      <dgm:spPr/>
      <dgm:t>
        <a:bodyPr/>
        <a:lstStyle/>
        <a:p>
          <a:r>
            <a:rPr lang="en-US" b="1"/>
            <a:t>Prostorni indeksi</a:t>
          </a:r>
          <a:r>
            <a:rPr lang="en-US"/>
            <a:t> </a:t>
          </a:r>
        </a:p>
      </dgm:t>
    </dgm:pt>
    <dgm:pt modelId="{EDFCAD4E-30D2-4EFA-8A52-49420D122D22}" type="parTrans" cxnId="{9D6E9F8C-8160-4D65-99B4-23A61C4E813C}">
      <dgm:prSet/>
      <dgm:spPr/>
      <dgm:t>
        <a:bodyPr/>
        <a:lstStyle/>
        <a:p>
          <a:endParaRPr lang="en-US"/>
        </a:p>
      </dgm:t>
    </dgm:pt>
    <dgm:pt modelId="{525DFBE6-7830-486B-AB51-7C59765FC60D}" type="sibTrans" cxnId="{9D6E9F8C-8160-4D65-99B4-23A61C4E813C}">
      <dgm:prSet/>
      <dgm:spPr/>
      <dgm:t>
        <a:bodyPr/>
        <a:lstStyle/>
        <a:p>
          <a:endParaRPr lang="en-US"/>
        </a:p>
      </dgm:t>
    </dgm:pt>
    <dgm:pt modelId="{3B0E91B5-ABD6-4B26-A8BC-FE9ED2372E1D}">
      <dgm:prSet/>
      <dgm:spPr/>
      <dgm:t>
        <a:bodyPr/>
        <a:lstStyle/>
        <a:p>
          <a:r>
            <a:rPr lang="en-US" b="1" i="1"/>
            <a:t>Full-text</a:t>
          </a:r>
          <a:r>
            <a:rPr lang="en-US" b="1"/>
            <a:t> indeks</a:t>
          </a:r>
          <a:r>
            <a:rPr lang="en-US"/>
            <a:t> </a:t>
          </a:r>
        </a:p>
      </dgm:t>
    </dgm:pt>
    <dgm:pt modelId="{B058955C-7116-4F03-806E-96E2EEAAD279}" type="parTrans" cxnId="{08591A97-FB97-4810-8B8B-3BCCDBC84976}">
      <dgm:prSet/>
      <dgm:spPr/>
      <dgm:t>
        <a:bodyPr/>
        <a:lstStyle/>
        <a:p>
          <a:endParaRPr lang="en-US"/>
        </a:p>
      </dgm:t>
    </dgm:pt>
    <dgm:pt modelId="{A4FD9BB4-BA1B-4EE6-9132-4FA76A3DAF15}" type="sibTrans" cxnId="{08591A97-FB97-4810-8B8B-3BCCDBC84976}">
      <dgm:prSet/>
      <dgm:spPr/>
      <dgm:t>
        <a:bodyPr/>
        <a:lstStyle/>
        <a:p>
          <a:endParaRPr lang="en-US"/>
        </a:p>
      </dgm:t>
    </dgm:pt>
    <dgm:pt modelId="{2E145629-657A-4BCF-935C-067FC5404760}">
      <dgm:prSet/>
      <dgm:spPr/>
      <dgm:t>
        <a:bodyPr/>
        <a:lstStyle/>
        <a:p>
          <a:r>
            <a:rPr lang="en-US" b="1" i="1"/>
            <a:t>Columnstore</a:t>
          </a:r>
          <a:r>
            <a:rPr lang="en-US" b="1"/>
            <a:t> indeksi</a:t>
          </a:r>
          <a:r>
            <a:rPr lang="en-US"/>
            <a:t> </a:t>
          </a:r>
        </a:p>
      </dgm:t>
    </dgm:pt>
    <dgm:pt modelId="{B73429AF-978F-4030-ACAF-9B146E551F31}" type="parTrans" cxnId="{A2729171-0C60-48AA-9562-4C2ACAEF36C7}">
      <dgm:prSet/>
      <dgm:spPr/>
      <dgm:t>
        <a:bodyPr/>
        <a:lstStyle/>
        <a:p>
          <a:endParaRPr lang="en-US"/>
        </a:p>
      </dgm:t>
    </dgm:pt>
    <dgm:pt modelId="{72E82566-A29B-44ED-AC79-3A3CD826EA9C}" type="sibTrans" cxnId="{A2729171-0C60-48AA-9562-4C2ACAEF36C7}">
      <dgm:prSet/>
      <dgm:spPr/>
      <dgm:t>
        <a:bodyPr/>
        <a:lstStyle/>
        <a:p>
          <a:endParaRPr lang="en-US"/>
        </a:p>
      </dgm:t>
    </dgm:pt>
    <dgm:pt modelId="{2CC861B3-D876-4DC2-91E6-A0EC1E896B77}" type="pres">
      <dgm:prSet presAssocID="{25EBA05B-9E19-459D-9A16-E595655FC32F}" presName="Name0" presStyleCnt="0">
        <dgm:presLayoutVars>
          <dgm:dir/>
          <dgm:animLvl val="lvl"/>
          <dgm:resizeHandles val="exact"/>
        </dgm:presLayoutVars>
      </dgm:prSet>
      <dgm:spPr/>
    </dgm:pt>
    <dgm:pt modelId="{E0E3DD94-B02A-4A0C-8F35-CCA55C78F6F2}" type="pres">
      <dgm:prSet presAssocID="{CF689E84-95BC-46CE-AD76-14CBDDA066CF}" presName="linNode" presStyleCnt="0"/>
      <dgm:spPr/>
    </dgm:pt>
    <dgm:pt modelId="{AC20F284-22B3-48D5-ADA6-DD7DAC26160D}" type="pres">
      <dgm:prSet presAssocID="{CF689E84-95BC-46CE-AD76-14CBDDA066CF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ACA1BED4-5E2E-4060-9872-7562448B8725}" type="pres">
      <dgm:prSet presAssocID="{AC743A8B-8FA4-429B-B072-AE250D95CF19}" presName="sp" presStyleCnt="0"/>
      <dgm:spPr/>
    </dgm:pt>
    <dgm:pt modelId="{851206BE-3E6F-422D-A204-F7499C6F4412}" type="pres">
      <dgm:prSet presAssocID="{697B8452-18C2-4521-9EF9-532538B0D748}" presName="linNode" presStyleCnt="0"/>
      <dgm:spPr/>
    </dgm:pt>
    <dgm:pt modelId="{4BACACCC-EC51-4F7A-B87C-B4068FB947C7}" type="pres">
      <dgm:prSet presAssocID="{697B8452-18C2-4521-9EF9-532538B0D748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CE2915C4-ED8F-4394-A414-E2E3548BA88B}" type="pres">
      <dgm:prSet presAssocID="{24AFDE46-D984-4255-A552-3FE9DD5E847B}" presName="sp" presStyleCnt="0"/>
      <dgm:spPr/>
    </dgm:pt>
    <dgm:pt modelId="{361319FF-9503-42F1-967B-0536C321CE0F}" type="pres">
      <dgm:prSet presAssocID="{2FACBFC8-12AF-4512-9711-5112B282A643}" presName="linNode" presStyleCnt="0"/>
      <dgm:spPr/>
    </dgm:pt>
    <dgm:pt modelId="{3CEBE6FD-9A63-4215-A7AE-97B23508B109}" type="pres">
      <dgm:prSet presAssocID="{2FACBFC8-12AF-4512-9711-5112B282A64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331A3EE8-BA31-4D23-B057-C504377F827F}" type="pres">
      <dgm:prSet presAssocID="{ADF8A480-FFB7-444A-9683-374C90A991D8}" presName="sp" presStyleCnt="0"/>
      <dgm:spPr/>
    </dgm:pt>
    <dgm:pt modelId="{377D04A5-9741-445E-8ED2-E7AD494BBBD5}" type="pres">
      <dgm:prSet presAssocID="{2C02A700-39DF-45A9-BEE9-C2F0AEB81B1D}" presName="linNode" presStyleCnt="0"/>
      <dgm:spPr/>
    </dgm:pt>
    <dgm:pt modelId="{C35C3B45-B25C-430E-950A-09ABA1796663}" type="pres">
      <dgm:prSet presAssocID="{2C02A700-39DF-45A9-BEE9-C2F0AEB81B1D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B3B498DC-774F-4030-9AB5-2B89307DD364}" type="pres">
      <dgm:prSet presAssocID="{1E546A34-5E42-4179-8018-C05F805F4330}" presName="sp" presStyleCnt="0"/>
      <dgm:spPr/>
    </dgm:pt>
    <dgm:pt modelId="{E05D2BCA-C1D5-480E-B10D-C4BD61B70085}" type="pres">
      <dgm:prSet presAssocID="{CA28DFE0-2AEB-4A63-8B7D-69F37E328B21}" presName="linNode" presStyleCnt="0"/>
      <dgm:spPr/>
    </dgm:pt>
    <dgm:pt modelId="{2DECF66E-7513-41C9-81EA-3451F10C64EC}" type="pres">
      <dgm:prSet presAssocID="{CA28DFE0-2AEB-4A63-8B7D-69F37E328B2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AF141DD0-F7FA-48EC-90AA-0FB44432355D}" type="pres">
      <dgm:prSet presAssocID="{525DFBE6-7830-486B-AB51-7C59765FC60D}" presName="sp" presStyleCnt="0"/>
      <dgm:spPr/>
    </dgm:pt>
    <dgm:pt modelId="{D03F7824-A16D-4302-BA47-7645BCFAAF6B}" type="pres">
      <dgm:prSet presAssocID="{3B0E91B5-ABD6-4B26-A8BC-FE9ED2372E1D}" presName="linNode" presStyleCnt="0"/>
      <dgm:spPr/>
    </dgm:pt>
    <dgm:pt modelId="{F6D4C689-C4B8-45A3-AAA2-4F1B2DFAB1EE}" type="pres">
      <dgm:prSet presAssocID="{3B0E91B5-ABD6-4B26-A8BC-FE9ED2372E1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552FB263-C6A1-4D3D-88EB-4E67EAFCC738}" type="pres">
      <dgm:prSet presAssocID="{A4FD9BB4-BA1B-4EE6-9132-4FA76A3DAF15}" presName="sp" presStyleCnt="0"/>
      <dgm:spPr/>
    </dgm:pt>
    <dgm:pt modelId="{DC9FF010-FF0D-4E80-97C0-75A809150E7F}" type="pres">
      <dgm:prSet presAssocID="{2E145629-657A-4BCF-935C-067FC5404760}" presName="linNode" presStyleCnt="0"/>
      <dgm:spPr/>
    </dgm:pt>
    <dgm:pt modelId="{3BCCB3AD-5B24-4941-B402-A1CB6372978D}" type="pres">
      <dgm:prSet presAssocID="{2E145629-657A-4BCF-935C-067FC5404760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B32D8D09-3C41-4FC2-8148-C9A0095F68C9}" type="presOf" srcId="{CA28DFE0-2AEB-4A63-8B7D-69F37E328B21}" destId="{2DECF66E-7513-41C9-81EA-3451F10C64EC}" srcOrd="0" destOrd="0" presId="urn:microsoft.com/office/officeart/2005/8/layout/vList5"/>
    <dgm:cxn modelId="{1D62C026-87A8-4647-877A-6136FB574AE7}" type="presOf" srcId="{697B8452-18C2-4521-9EF9-532538B0D748}" destId="{4BACACCC-EC51-4F7A-B87C-B4068FB947C7}" srcOrd="0" destOrd="0" presId="urn:microsoft.com/office/officeart/2005/8/layout/vList5"/>
    <dgm:cxn modelId="{FA27533E-A67B-458A-A64F-145E96692B21}" type="presOf" srcId="{CF689E84-95BC-46CE-AD76-14CBDDA066CF}" destId="{AC20F284-22B3-48D5-ADA6-DD7DAC26160D}" srcOrd="0" destOrd="0" presId="urn:microsoft.com/office/officeart/2005/8/layout/vList5"/>
    <dgm:cxn modelId="{05B9835C-5CC8-4837-8BE9-8510DCEC41DB}" srcId="{25EBA05B-9E19-459D-9A16-E595655FC32F}" destId="{CF689E84-95BC-46CE-AD76-14CBDDA066CF}" srcOrd="0" destOrd="0" parTransId="{248829A7-D8A5-45E3-A514-67D1D880B51F}" sibTransId="{AC743A8B-8FA4-429B-B072-AE250D95CF19}"/>
    <dgm:cxn modelId="{A2729171-0C60-48AA-9562-4C2ACAEF36C7}" srcId="{25EBA05B-9E19-459D-9A16-E595655FC32F}" destId="{2E145629-657A-4BCF-935C-067FC5404760}" srcOrd="6" destOrd="0" parTransId="{B73429AF-978F-4030-ACAF-9B146E551F31}" sibTransId="{72E82566-A29B-44ED-AC79-3A3CD826EA9C}"/>
    <dgm:cxn modelId="{88939477-18D0-4D2E-9F7F-963DF2D99362}" type="presOf" srcId="{2E145629-657A-4BCF-935C-067FC5404760}" destId="{3BCCB3AD-5B24-4941-B402-A1CB6372978D}" srcOrd="0" destOrd="0" presId="urn:microsoft.com/office/officeart/2005/8/layout/vList5"/>
    <dgm:cxn modelId="{9D6E9F8C-8160-4D65-99B4-23A61C4E813C}" srcId="{25EBA05B-9E19-459D-9A16-E595655FC32F}" destId="{CA28DFE0-2AEB-4A63-8B7D-69F37E328B21}" srcOrd="4" destOrd="0" parTransId="{EDFCAD4E-30D2-4EFA-8A52-49420D122D22}" sibTransId="{525DFBE6-7830-486B-AB51-7C59765FC60D}"/>
    <dgm:cxn modelId="{08591A97-FB97-4810-8B8B-3BCCDBC84976}" srcId="{25EBA05B-9E19-459D-9A16-E595655FC32F}" destId="{3B0E91B5-ABD6-4B26-A8BC-FE9ED2372E1D}" srcOrd="5" destOrd="0" parTransId="{B058955C-7116-4F03-806E-96E2EEAAD279}" sibTransId="{A4FD9BB4-BA1B-4EE6-9132-4FA76A3DAF15}"/>
    <dgm:cxn modelId="{B8019FA7-DB92-439F-A482-4D7CAA20EF0B}" srcId="{25EBA05B-9E19-459D-9A16-E595655FC32F}" destId="{2C02A700-39DF-45A9-BEE9-C2F0AEB81B1D}" srcOrd="3" destOrd="0" parTransId="{54219698-67DC-4500-BBEB-11628EC9D845}" sibTransId="{1E546A34-5E42-4179-8018-C05F805F4330}"/>
    <dgm:cxn modelId="{59C955A9-4B36-4CDC-BB05-270F76E4A845}" type="presOf" srcId="{3B0E91B5-ABD6-4B26-A8BC-FE9ED2372E1D}" destId="{F6D4C689-C4B8-45A3-AAA2-4F1B2DFAB1EE}" srcOrd="0" destOrd="0" presId="urn:microsoft.com/office/officeart/2005/8/layout/vList5"/>
    <dgm:cxn modelId="{71811FC1-1309-45D1-BF04-5B68E4941591}" type="presOf" srcId="{2C02A700-39DF-45A9-BEE9-C2F0AEB81B1D}" destId="{C35C3B45-B25C-430E-950A-09ABA1796663}" srcOrd="0" destOrd="0" presId="urn:microsoft.com/office/officeart/2005/8/layout/vList5"/>
    <dgm:cxn modelId="{44A964CD-4E54-495F-AB47-8E0D57BE5C8A}" srcId="{25EBA05B-9E19-459D-9A16-E595655FC32F}" destId="{2FACBFC8-12AF-4512-9711-5112B282A643}" srcOrd="2" destOrd="0" parTransId="{2CF4579A-86E8-4B14-A922-708B9A6A5D4B}" sibTransId="{ADF8A480-FFB7-444A-9683-374C90A991D8}"/>
    <dgm:cxn modelId="{207E3FCE-FA70-4DD8-BDA4-D038C04FA19E}" type="presOf" srcId="{2FACBFC8-12AF-4512-9711-5112B282A643}" destId="{3CEBE6FD-9A63-4215-A7AE-97B23508B109}" srcOrd="0" destOrd="0" presId="urn:microsoft.com/office/officeart/2005/8/layout/vList5"/>
    <dgm:cxn modelId="{985F50D3-D6D3-4B5D-8C76-D6A729503E25}" type="presOf" srcId="{25EBA05B-9E19-459D-9A16-E595655FC32F}" destId="{2CC861B3-D876-4DC2-91E6-A0EC1E896B77}" srcOrd="0" destOrd="0" presId="urn:microsoft.com/office/officeart/2005/8/layout/vList5"/>
    <dgm:cxn modelId="{948C72FE-D1D8-44A9-B1E2-1A1229FFD62B}" srcId="{25EBA05B-9E19-459D-9A16-E595655FC32F}" destId="{697B8452-18C2-4521-9EF9-532538B0D748}" srcOrd="1" destOrd="0" parTransId="{A4064EFD-F0C1-484F-A6F2-2E2CCC7F369C}" sibTransId="{24AFDE46-D984-4255-A552-3FE9DD5E847B}"/>
    <dgm:cxn modelId="{05763E29-BE8A-42D4-A819-3E298AF47E6E}" type="presParOf" srcId="{2CC861B3-D876-4DC2-91E6-A0EC1E896B77}" destId="{E0E3DD94-B02A-4A0C-8F35-CCA55C78F6F2}" srcOrd="0" destOrd="0" presId="urn:microsoft.com/office/officeart/2005/8/layout/vList5"/>
    <dgm:cxn modelId="{2A1CE624-205B-4315-A50F-C45040640D20}" type="presParOf" srcId="{E0E3DD94-B02A-4A0C-8F35-CCA55C78F6F2}" destId="{AC20F284-22B3-48D5-ADA6-DD7DAC26160D}" srcOrd="0" destOrd="0" presId="urn:microsoft.com/office/officeart/2005/8/layout/vList5"/>
    <dgm:cxn modelId="{891BAA0E-FA91-4CB6-A807-3E85BB1C4B31}" type="presParOf" srcId="{2CC861B3-D876-4DC2-91E6-A0EC1E896B77}" destId="{ACA1BED4-5E2E-4060-9872-7562448B8725}" srcOrd="1" destOrd="0" presId="urn:microsoft.com/office/officeart/2005/8/layout/vList5"/>
    <dgm:cxn modelId="{B8D94A9D-2724-4F12-852D-A2C1DD4039C1}" type="presParOf" srcId="{2CC861B3-D876-4DC2-91E6-A0EC1E896B77}" destId="{851206BE-3E6F-422D-A204-F7499C6F4412}" srcOrd="2" destOrd="0" presId="urn:microsoft.com/office/officeart/2005/8/layout/vList5"/>
    <dgm:cxn modelId="{02A3B126-ADEF-4F73-93BA-26C0AC092BB7}" type="presParOf" srcId="{851206BE-3E6F-422D-A204-F7499C6F4412}" destId="{4BACACCC-EC51-4F7A-B87C-B4068FB947C7}" srcOrd="0" destOrd="0" presId="urn:microsoft.com/office/officeart/2005/8/layout/vList5"/>
    <dgm:cxn modelId="{82023AA6-19C9-4939-B52B-2B5CD064AE0B}" type="presParOf" srcId="{2CC861B3-D876-4DC2-91E6-A0EC1E896B77}" destId="{CE2915C4-ED8F-4394-A414-E2E3548BA88B}" srcOrd="3" destOrd="0" presId="urn:microsoft.com/office/officeart/2005/8/layout/vList5"/>
    <dgm:cxn modelId="{20635A66-B604-4B5B-BB9F-0FDE2C48A7BB}" type="presParOf" srcId="{2CC861B3-D876-4DC2-91E6-A0EC1E896B77}" destId="{361319FF-9503-42F1-967B-0536C321CE0F}" srcOrd="4" destOrd="0" presId="urn:microsoft.com/office/officeart/2005/8/layout/vList5"/>
    <dgm:cxn modelId="{7BC16367-E477-4229-BE0B-8C798F9E3329}" type="presParOf" srcId="{361319FF-9503-42F1-967B-0536C321CE0F}" destId="{3CEBE6FD-9A63-4215-A7AE-97B23508B109}" srcOrd="0" destOrd="0" presId="urn:microsoft.com/office/officeart/2005/8/layout/vList5"/>
    <dgm:cxn modelId="{57963CBB-AAC8-449D-9A5F-3427BF394565}" type="presParOf" srcId="{2CC861B3-D876-4DC2-91E6-A0EC1E896B77}" destId="{331A3EE8-BA31-4D23-B057-C504377F827F}" srcOrd="5" destOrd="0" presId="urn:microsoft.com/office/officeart/2005/8/layout/vList5"/>
    <dgm:cxn modelId="{644EDC77-34B5-4AD1-837E-9302F70F4ABF}" type="presParOf" srcId="{2CC861B3-D876-4DC2-91E6-A0EC1E896B77}" destId="{377D04A5-9741-445E-8ED2-E7AD494BBBD5}" srcOrd="6" destOrd="0" presId="urn:microsoft.com/office/officeart/2005/8/layout/vList5"/>
    <dgm:cxn modelId="{0D120DAD-C33B-49C4-8006-FD4B55A869D4}" type="presParOf" srcId="{377D04A5-9741-445E-8ED2-E7AD494BBBD5}" destId="{C35C3B45-B25C-430E-950A-09ABA1796663}" srcOrd="0" destOrd="0" presId="urn:microsoft.com/office/officeart/2005/8/layout/vList5"/>
    <dgm:cxn modelId="{D8D5E0C0-D730-446E-8BDF-384D210E82A8}" type="presParOf" srcId="{2CC861B3-D876-4DC2-91E6-A0EC1E896B77}" destId="{B3B498DC-774F-4030-9AB5-2B89307DD364}" srcOrd="7" destOrd="0" presId="urn:microsoft.com/office/officeart/2005/8/layout/vList5"/>
    <dgm:cxn modelId="{D0BDE837-FE2C-43AE-9E52-3A1D182B01BD}" type="presParOf" srcId="{2CC861B3-D876-4DC2-91E6-A0EC1E896B77}" destId="{E05D2BCA-C1D5-480E-B10D-C4BD61B70085}" srcOrd="8" destOrd="0" presId="urn:microsoft.com/office/officeart/2005/8/layout/vList5"/>
    <dgm:cxn modelId="{1D7939BA-3746-47BF-AB03-04FD8490F6D7}" type="presParOf" srcId="{E05D2BCA-C1D5-480E-B10D-C4BD61B70085}" destId="{2DECF66E-7513-41C9-81EA-3451F10C64EC}" srcOrd="0" destOrd="0" presId="urn:microsoft.com/office/officeart/2005/8/layout/vList5"/>
    <dgm:cxn modelId="{5DED9648-1AF9-4B98-9F05-661A8ABA9592}" type="presParOf" srcId="{2CC861B3-D876-4DC2-91E6-A0EC1E896B77}" destId="{AF141DD0-F7FA-48EC-90AA-0FB44432355D}" srcOrd="9" destOrd="0" presId="urn:microsoft.com/office/officeart/2005/8/layout/vList5"/>
    <dgm:cxn modelId="{E33AEC9A-3C24-4D16-94FF-FF134D9C8CAC}" type="presParOf" srcId="{2CC861B3-D876-4DC2-91E6-A0EC1E896B77}" destId="{D03F7824-A16D-4302-BA47-7645BCFAAF6B}" srcOrd="10" destOrd="0" presId="urn:microsoft.com/office/officeart/2005/8/layout/vList5"/>
    <dgm:cxn modelId="{A45B501E-D664-450E-BF81-06B4E523C74B}" type="presParOf" srcId="{D03F7824-A16D-4302-BA47-7645BCFAAF6B}" destId="{F6D4C689-C4B8-45A3-AAA2-4F1B2DFAB1EE}" srcOrd="0" destOrd="0" presId="urn:microsoft.com/office/officeart/2005/8/layout/vList5"/>
    <dgm:cxn modelId="{FD5A28B7-2262-482A-881B-A30CC9F9FE2E}" type="presParOf" srcId="{2CC861B3-D876-4DC2-91E6-A0EC1E896B77}" destId="{552FB263-C6A1-4D3D-88EB-4E67EAFCC738}" srcOrd="11" destOrd="0" presId="urn:microsoft.com/office/officeart/2005/8/layout/vList5"/>
    <dgm:cxn modelId="{181C8724-0B68-489B-9549-FBFE6800293F}" type="presParOf" srcId="{2CC861B3-D876-4DC2-91E6-A0EC1E896B77}" destId="{DC9FF010-FF0D-4E80-97C0-75A809150E7F}" srcOrd="12" destOrd="0" presId="urn:microsoft.com/office/officeart/2005/8/layout/vList5"/>
    <dgm:cxn modelId="{F18468B0-278D-4254-B802-DDF274F2AF84}" type="presParOf" srcId="{DC9FF010-FF0D-4E80-97C0-75A809150E7F}" destId="{3BCCB3AD-5B24-4941-B402-A1CB637297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30338-D1DE-46A0-8DCF-D119BB51F8CB}">
      <dsp:nvSpPr>
        <dsp:cNvPr id="0" name=""/>
        <dsp:cNvSpPr/>
      </dsp:nvSpPr>
      <dsp:spPr>
        <a:xfrm>
          <a:off x="993068" y="2520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Relacioni model</a:t>
          </a:r>
          <a:endParaRPr lang="en-US" sz="1500" kern="1200"/>
        </a:p>
      </dsp:txBody>
      <dsp:txXfrm>
        <a:off x="993068" y="2520"/>
        <a:ext cx="2036906" cy="1222143"/>
      </dsp:txXfrm>
    </dsp:sp>
    <dsp:sp modelId="{903AB036-48C4-4BA9-B560-1559E0335921}">
      <dsp:nvSpPr>
        <dsp:cNvPr id="0" name=""/>
        <dsp:cNvSpPr/>
      </dsp:nvSpPr>
      <dsp:spPr>
        <a:xfrm>
          <a:off x="3233665" y="2520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i="1" kern="1200"/>
            <a:t>T-SQL</a:t>
          </a:r>
          <a:endParaRPr lang="en-US" sz="1500" kern="1200"/>
        </a:p>
      </dsp:txBody>
      <dsp:txXfrm>
        <a:off x="3233665" y="2520"/>
        <a:ext cx="2036906" cy="1222143"/>
      </dsp:txXfrm>
    </dsp:sp>
    <dsp:sp modelId="{1329FC0C-4220-42F5-BFDA-B6CA5BA9D312}">
      <dsp:nvSpPr>
        <dsp:cNvPr id="0" name=""/>
        <dsp:cNvSpPr/>
      </dsp:nvSpPr>
      <dsp:spPr>
        <a:xfrm>
          <a:off x="993068" y="1428354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Visoka </a:t>
          </a:r>
          <a:r>
            <a:rPr lang="sr-Latn-RS" sz="1500" kern="1200"/>
            <a:t>d</a:t>
          </a:r>
          <a:r>
            <a:rPr lang="en-US" sz="1500" kern="1200"/>
            <a:t>ostupnost i </a:t>
          </a:r>
          <a:r>
            <a:rPr lang="sr-Latn-RS" sz="1500" kern="1200"/>
            <a:t>o</a:t>
          </a:r>
          <a:r>
            <a:rPr lang="en-US" sz="1500" kern="1200"/>
            <a:t>poravak</a:t>
          </a:r>
        </a:p>
      </dsp:txBody>
      <dsp:txXfrm>
        <a:off x="993068" y="1428354"/>
        <a:ext cx="2036906" cy="1222143"/>
      </dsp:txXfrm>
    </dsp:sp>
    <dsp:sp modelId="{EF78564B-6F4A-46DD-AFE1-7FE22110746A}">
      <dsp:nvSpPr>
        <dsp:cNvPr id="0" name=""/>
        <dsp:cNvSpPr/>
      </dsp:nvSpPr>
      <dsp:spPr>
        <a:xfrm>
          <a:off x="3233665" y="1428354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Integrisane usluge(</a:t>
          </a:r>
          <a:r>
            <a:rPr lang="en-US" sz="1500" i="1" kern="1200"/>
            <a:t>SQL Server Integration Services </a:t>
          </a:r>
          <a:r>
            <a:rPr lang="sr-Latn-RS" sz="1500" i="1" kern="1200"/>
            <a:t>,</a:t>
          </a:r>
          <a:r>
            <a:rPr lang="en-US" sz="1500" i="1" kern="1200"/>
            <a:t> SQL Server Reporting Services </a:t>
          </a:r>
          <a:r>
            <a:rPr lang="sr-Latn-RS" sz="1500" i="1" kern="1200"/>
            <a:t>,</a:t>
          </a:r>
          <a:r>
            <a:rPr lang="en-US" sz="1500" i="1" kern="1200"/>
            <a:t> SQL Server Analysis Services</a:t>
          </a:r>
          <a:r>
            <a:rPr lang="sr-Latn-RS" sz="1500" i="1" kern="1200"/>
            <a:t>)</a:t>
          </a:r>
          <a:endParaRPr lang="en-US" sz="1500" kern="1200"/>
        </a:p>
      </dsp:txBody>
      <dsp:txXfrm>
        <a:off x="3233665" y="1428354"/>
        <a:ext cx="2036906" cy="1222143"/>
      </dsp:txXfrm>
    </dsp:sp>
    <dsp:sp modelId="{060DA678-8652-4535-9D9C-13D44CCE88BE}">
      <dsp:nvSpPr>
        <dsp:cNvPr id="0" name=""/>
        <dsp:cNvSpPr/>
      </dsp:nvSpPr>
      <dsp:spPr>
        <a:xfrm>
          <a:off x="993068" y="2854189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Sigurnost</a:t>
          </a:r>
          <a:endParaRPr lang="en-US" sz="1500" kern="1200"/>
        </a:p>
      </dsp:txBody>
      <dsp:txXfrm>
        <a:off x="993068" y="2854189"/>
        <a:ext cx="2036906" cy="1222143"/>
      </dsp:txXfrm>
    </dsp:sp>
    <dsp:sp modelId="{87C573DA-273C-43A6-A800-7CD44C803550}">
      <dsp:nvSpPr>
        <dsp:cNvPr id="0" name=""/>
        <dsp:cNvSpPr/>
      </dsp:nvSpPr>
      <dsp:spPr>
        <a:xfrm>
          <a:off x="3233665" y="2854189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Skalabilnost i performanse</a:t>
          </a:r>
          <a:endParaRPr lang="en-US" sz="1500" kern="1200"/>
        </a:p>
      </dsp:txBody>
      <dsp:txXfrm>
        <a:off x="3233665" y="2854189"/>
        <a:ext cx="2036906" cy="1222143"/>
      </dsp:txXfrm>
    </dsp:sp>
    <dsp:sp modelId="{39BDC72E-626E-4B81-A825-5A5E0973273B}">
      <dsp:nvSpPr>
        <dsp:cNvPr id="0" name=""/>
        <dsp:cNvSpPr/>
      </dsp:nvSpPr>
      <dsp:spPr>
        <a:xfrm>
          <a:off x="993068" y="4280023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kern="1200"/>
            <a:t>Podrška za različite tipove podataka</a:t>
          </a:r>
          <a:endParaRPr lang="en-US" sz="1500" kern="1200"/>
        </a:p>
      </dsp:txBody>
      <dsp:txXfrm>
        <a:off x="993068" y="4280023"/>
        <a:ext cx="2036906" cy="1222143"/>
      </dsp:txXfrm>
    </dsp:sp>
    <dsp:sp modelId="{FBD4E336-DBAC-4409-A1D9-37045648AD5A}">
      <dsp:nvSpPr>
        <dsp:cNvPr id="0" name=""/>
        <dsp:cNvSpPr/>
      </dsp:nvSpPr>
      <dsp:spPr>
        <a:xfrm>
          <a:off x="3233665" y="4280023"/>
          <a:ext cx="2036906" cy="1222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500" i="1" kern="1200"/>
            <a:t>Cloud</a:t>
          </a:r>
          <a:r>
            <a:rPr lang="sr-Latn-RS" sz="1500" kern="1200"/>
            <a:t> integracije</a:t>
          </a:r>
          <a:endParaRPr lang="en-US" sz="1500" kern="1200"/>
        </a:p>
      </dsp:txBody>
      <dsp:txXfrm>
        <a:off x="3233665" y="4280023"/>
        <a:ext cx="2036906" cy="122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B0331-3399-4197-9AD6-0FDDCCC2DEBE}">
      <dsp:nvSpPr>
        <dsp:cNvPr id="0" name=""/>
        <dsp:cNvSpPr/>
      </dsp:nvSpPr>
      <dsp:spPr>
        <a:xfrm>
          <a:off x="0" y="1007127"/>
          <a:ext cx="6651253" cy="50368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Definisanje šeme baze podataka i identifikacija ključeva</a:t>
          </a:r>
          <a:endParaRPr lang="en-US" sz="2100" kern="1200"/>
        </a:p>
      </dsp:txBody>
      <dsp:txXfrm>
        <a:off x="24588" y="1031715"/>
        <a:ext cx="6602077" cy="454509"/>
      </dsp:txXfrm>
    </dsp:sp>
    <dsp:sp modelId="{D903E7A1-65D9-4773-A107-05A372952F10}">
      <dsp:nvSpPr>
        <dsp:cNvPr id="0" name=""/>
        <dsp:cNvSpPr/>
      </dsp:nvSpPr>
      <dsp:spPr>
        <a:xfrm>
          <a:off x="0" y="1571292"/>
          <a:ext cx="6651253" cy="503685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Izbor tipova podataka</a:t>
          </a:r>
          <a:endParaRPr lang="en-US" sz="2100" kern="1200"/>
        </a:p>
      </dsp:txBody>
      <dsp:txXfrm>
        <a:off x="24588" y="1595880"/>
        <a:ext cx="6602077" cy="454509"/>
      </dsp:txXfrm>
    </dsp:sp>
    <dsp:sp modelId="{0F4254FA-CEF8-43B2-AD14-D4BFDA3057F4}">
      <dsp:nvSpPr>
        <dsp:cNvPr id="0" name=""/>
        <dsp:cNvSpPr/>
      </dsp:nvSpPr>
      <dsp:spPr>
        <a:xfrm>
          <a:off x="0" y="2135457"/>
          <a:ext cx="6651253" cy="503685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Indeksiranje</a:t>
          </a:r>
          <a:endParaRPr lang="en-US" sz="2100" kern="1200"/>
        </a:p>
      </dsp:txBody>
      <dsp:txXfrm>
        <a:off x="24588" y="2160045"/>
        <a:ext cx="6602077" cy="454509"/>
      </dsp:txXfrm>
    </dsp:sp>
    <dsp:sp modelId="{E8D37AD9-1630-457C-878F-259194150D51}">
      <dsp:nvSpPr>
        <dsp:cNvPr id="0" name=""/>
        <dsp:cNvSpPr/>
      </dsp:nvSpPr>
      <dsp:spPr>
        <a:xfrm>
          <a:off x="0" y="2699621"/>
          <a:ext cx="6651253" cy="503685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/>
            <a:t>Particionisanje</a:t>
          </a:r>
          <a:r>
            <a:rPr lang="sr-Latn-RS" sz="2100" b="1" kern="1200" dirty="0"/>
            <a:t> (horizontalno i vertikalno)</a:t>
          </a:r>
          <a:endParaRPr lang="en-US" sz="2100" kern="1200" dirty="0"/>
        </a:p>
      </dsp:txBody>
      <dsp:txXfrm>
        <a:off x="24588" y="2724209"/>
        <a:ext cx="6602077" cy="454509"/>
      </dsp:txXfrm>
    </dsp:sp>
    <dsp:sp modelId="{C2476FAB-038D-4CEE-9A51-3DE2882BAC0B}">
      <dsp:nvSpPr>
        <dsp:cNvPr id="0" name=""/>
        <dsp:cNvSpPr/>
      </dsp:nvSpPr>
      <dsp:spPr>
        <a:xfrm>
          <a:off x="0" y="3263787"/>
          <a:ext cx="6651253" cy="503685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/>
            <a:t>Filegroup</a:t>
          </a:r>
          <a:r>
            <a:rPr lang="en-US" sz="2100" b="1" kern="1200"/>
            <a:t>-ovi i distribucija podataka</a:t>
          </a:r>
          <a:endParaRPr lang="en-US" sz="2100" kern="1200"/>
        </a:p>
      </dsp:txBody>
      <dsp:txXfrm>
        <a:off x="24588" y="3288375"/>
        <a:ext cx="6602077" cy="454509"/>
      </dsp:txXfrm>
    </dsp:sp>
    <dsp:sp modelId="{D0F51E42-1402-49CE-A95F-5407DF797544}">
      <dsp:nvSpPr>
        <dsp:cNvPr id="0" name=""/>
        <dsp:cNvSpPr/>
      </dsp:nvSpPr>
      <dsp:spPr>
        <a:xfrm>
          <a:off x="0" y="3827952"/>
          <a:ext cx="6651253" cy="50368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Normalizacija i denormalizacija</a:t>
          </a:r>
          <a:endParaRPr lang="en-US" sz="2100" kern="1200"/>
        </a:p>
      </dsp:txBody>
      <dsp:txXfrm>
        <a:off x="24588" y="3852540"/>
        <a:ext cx="6602077" cy="454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0F284-22B3-48D5-ADA6-DD7DAC26160D}">
      <dsp:nvSpPr>
        <dsp:cNvPr id="0" name=""/>
        <dsp:cNvSpPr/>
      </dsp:nvSpPr>
      <dsp:spPr>
        <a:xfrm>
          <a:off x="2133386" y="466"/>
          <a:ext cx="2400059" cy="7469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Klasterirani indeks</a:t>
          </a:r>
          <a:r>
            <a:rPr lang="en-US" sz="2100" kern="1200"/>
            <a:t> </a:t>
          </a:r>
        </a:p>
      </dsp:txBody>
      <dsp:txXfrm>
        <a:off x="2169851" y="36931"/>
        <a:ext cx="2327129" cy="674054"/>
      </dsp:txXfrm>
    </dsp:sp>
    <dsp:sp modelId="{4BACACCC-EC51-4F7A-B87C-B4068FB947C7}">
      <dsp:nvSpPr>
        <dsp:cNvPr id="0" name=""/>
        <dsp:cNvSpPr/>
      </dsp:nvSpPr>
      <dsp:spPr>
        <a:xfrm>
          <a:off x="2133386" y="784799"/>
          <a:ext cx="2400059" cy="7469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Neklasterirani indeks</a:t>
          </a:r>
          <a:r>
            <a:rPr lang="en-US" sz="2100" kern="1200"/>
            <a:t> </a:t>
          </a:r>
        </a:p>
      </dsp:txBody>
      <dsp:txXfrm>
        <a:off x="2169851" y="821264"/>
        <a:ext cx="2327129" cy="674054"/>
      </dsp:txXfrm>
    </dsp:sp>
    <dsp:sp modelId="{3CEBE6FD-9A63-4215-A7AE-97B23508B109}">
      <dsp:nvSpPr>
        <dsp:cNvPr id="0" name=""/>
        <dsp:cNvSpPr/>
      </dsp:nvSpPr>
      <dsp:spPr>
        <a:xfrm>
          <a:off x="2133386" y="1569133"/>
          <a:ext cx="2400059" cy="74698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Jedinstveni indeks</a:t>
          </a:r>
          <a:r>
            <a:rPr lang="en-US" sz="2100" kern="1200"/>
            <a:t> </a:t>
          </a:r>
        </a:p>
      </dsp:txBody>
      <dsp:txXfrm>
        <a:off x="2169851" y="1605598"/>
        <a:ext cx="2327129" cy="674054"/>
      </dsp:txXfrm>
    </dsp:sp>
    <dsp:sp modelId="{C35C3B45-B25C-430E-950A-09ABA1796663}">
      <dsp:nvSpPr>
        <dsp:cNvPr id="0" name=""/>
        <dsp:cNvSpPr/>
      </dsp:nvSpPr>
      <dsp:spPr>
        <a:xfrm>
          <a:off x="2133386" y="2353467"/>
          <a:ext cx="2400059" cy="74698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Indeks kompozitnog ključa</a:t>
          </a:r>
          <a:r>
            <a:rPr lang="en-US" sz="2100" kern="1200"/>
            <a:t> </a:t>
          </a:r>
        </a:p>
      </dsp:txBody>
      <dsp:txXfrm>
        <a:off x="2169851" y="2389932"/>
        <a:ext cx="2327129" cy="674054"/>
      </dsp:txXfrm>
    </dsp:sp>
    <dsp:sp modelId="{2DECF66E-7513-41C9-81EA-3451F10C64EC}">
      <dsp:nvSpPr>
        <dsp:cNvPr id="0" name=""/>
        <dsp:cNvSpPr/>
      </dsp:nvSpPr>
      <dsp:spPr>
        <a:xfrm>
          <a:off x="2133386" y="3137801"/>
          <a:ext cx="2400059" cy="74698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Prostorni indeksi</a:t>
          </a:r>
          <a:r>
            <a:rPr lang="en-US" sz="2100" kern="1200"/>
            <a:t> </a:t>
          </a:r>
        </a:p>
      </dsp:txBody>
      <dsp:txXfrm>
        <a:off x="2169851" y="3174266"/>
        <a:ext cx="2327129" cy="674054"/>
      </dsp:txXfrm>
    </dsp:sp>
    <dsp:sp modelId="{F6D4C689-C4B8-45A3-AAA2-4F1B2DFAB1EE}">
      <dsp:nvSpPr>
        <dsp:cNvPr id="0" name=""/>
        <dsp:cNvSpPr/>
      </dsp:nvSpPr>
      <dsp:spPr>
        <a:xfrm>
          <a:off x="2133386" y="3922135"/>
          <a:ext cx="2400059" cy="74698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/>
            <a:t>Full-text</a:t>
          </a:r>
          <a:r>
            <a:rPr lang="en-US" sz="2100" b="1" kern="1200"/>
            <a:t> indeks</a:t>
          </a:r>
          <a:r>
            <a:rPr lang="en-US" sz="2100" kern="1200"/>
            <a:t> </a:t>
          </a:r>
        </a:p>
      </dsp:txBody>
      <dsp:txXfrm>
        <a:off x="2169851" y="3958600"/>
        <a:ext cx="2327129" cy="674054"/>
      </dsp:txXfrm>
    </dsp:sp>
    <dsp:sp modelId="{3BCCB3AD-5B24-4941-B402-A1CB6372978D}">
      <dsp:nvSpPr>
        <dsp:cNvPr id="0" name=""/>
        <dsp:cNvSpPr/>
      </dsp:nvSpPr>
      <dsp:spPr>
        <a:xfrm>
          <a:off x="2133386" y="4706469"/>
          <a:ext cx="2400059" cy="7469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1" kern="1200"/>
            <a:t>Columnstore</a:t>
          </a:r>
          <a:r>
            <a:rPr lang="en-US" sz="2100" b="1" kern="1200"/>
            <a:t> indeksi</a:t>
          </a:r>
          <a:r>
            <a:rPr lang="en-US" sz="2100" kern="1200"/>
            <a:t> </a:t>
          </a:r>
        </a:p>
      </dsp:txBody>
      <dsp:txXfrm>
        <a:off x="2169851" y="4742934"/>
        <a:ext cx="2327129" cy="674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B5E7-585B-EE78-F726-AB8D0C59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5F87-F2D7-15E8-8261-714E3D63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774E-861E-2A98-4BC2-2EEDE6CF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B820-397F-98DF-7890-A783B3E2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FAC5-7462-626D-92B0-3C18132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6FA7-2198-22D9-FC38-309C831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8948-C791-6706-602D-88F38477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5680-DDDB-93B8-B811-A42575D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0266-518B-4B29-DE17-49E16EC8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D4C1-EB09-5EBA-0A05-0A7DC736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F7BE4-D180-53D7-BA67-E1AB1EC8C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6889-3C76-064E-5249-B0B6F45D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55A6-09F1-D8B6-DBBF-91B5926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62F7-AA9C-476D-568F-6F24AB9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878E-F625-9FD7-92EA-007052A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094-CB75-D6FB-B9C5-C8E85B7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C1D7-4E11-E6A1-84FE-DE1E130F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DB54-397A-B565-C7B9-974220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23BE-BF2B-4304-1F82-E70AB4E8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D154-30F7-66DC-CC19-D1126E9C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B60-6B0B-BFC4-AA9D-2D4FE3AE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5CFF-6E18-E9C9-4A88-93E61FBC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BDCD-32AC-5128-6342-CA546E7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1CB2-D2B0-968D-2380-8BCF69E5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8CA0-01D3-6A89-2D85-024D8674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B521-E863-0696-813E-E6A0BEF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BAB3-6D6E-D43A-AA23-14BC53F2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0DFC-B82B-D289-7DCD-6DD439F7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7EB4-9FC5-2FBE-07FA-514A5B74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2142-39E0-5D60-6E54-40E3C608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C217-14F1-AB78-71F0-D141ABD1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36DA-8132-FD66-2C96-BDDE900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1BB7-7091-4F42-1D7E-8BC176D3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11A3-A0AD-1B40-326A-302A02D1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1CF86-70A5-58E9-31D8-E67346CCC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101F1-3448-B43F-5045-6E4B9B0D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0B539-298C-539B-8DB8-1198288E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1F89-F3AD-508A-26AF-7424C909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6592F-160F-0C51-5A5D-D7B10691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30E-BE54-8404-F514-A0BB6EF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75424-0A95-AC84-048F-82EAED36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6E0-CDE8-7B0A-BB85-D26ED89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5F89-6EF4-3C79-C78F-47124D08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787EE-4021-FA16-72C2-1F9924E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33D2-091A-783C-D3DD-3C909BB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0D85-0BD9-2177-836E-14F3597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AA6-C424-C314-B2A7-191FD3A4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FC56-65D9-7AF6-A3A9-C8E4477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C6E6B-DD27-719A-5DB7-B7047F023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8D1D8-9413-6B8D-3A04-EAE624B8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DD8F-1905-DF4D-9673-183221F3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CA5A-7D43-878A-85A3-B64A3A4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D71D-5C0D-DA95-FDD3-D442D9C2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FC31-C78E-A566-7B3B-0E41A4653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35F5-F2E8-97BB-75AF-6B1CBCB78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70C1-10B7-06E9-2FDA-3E9B0644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39397-595F-CCD6-C331-30100ED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B1F1-392E-5A55-8725-3E50E2D1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102CC-A837-C15F-FDB9-4451A1D8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9111-9017-EF45-20DE-A6486031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0F4A-CD20-7B2A-C4CC-5CF71ED3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4CA5-D8EF-696A-4604-A5C4DBD5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0DD2-3BE2-5AA2-8589-CF524CAF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10BE-EB03-DFC9-12CF-99689B5D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r-Latn-RS" sz="4800" dirty="0"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Fizičko projektovanje baze podataka i optimizacija podataka (SQL Server)</a:t>
            </a:r>
            <a:endParaRPr lang="sr-Cyrl-RS" sz="4800" dirty="0">
              <a:solidFill>
                <a:srgbClr val="FFFFFF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1E3B-957E-7B18-F337-81FEDB70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Aleksandar Stanimirović				              Anđela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23521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6F576-56B4-616A-96AB-558F49D5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 dirty="0">
                <a:solidFill>
                  <a:srgbClr val="FFFFFF"/>
                </a:solidFill>
              </a:rPr>
              <a:t>Uvod</a:t>
            </a:r>
            <a:endParaRPr lang="sr-Cyrl-R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6AA6-10ED-AF81-8474-FF2C08CC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Fizičko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projektovanje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SQL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predstavljaju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aspekte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igrajući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ključnu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ulogu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postizanju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Ovaj proces uključuje strateško planiranje i implementaciju metoda za fizičko organizovanje podataka na diskovima, čime se optimizuje pristup i obrada tih podataka.</a:t>
            </a:r>
            <a:endParaRPr lang="sr-Cyrl-R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125F6-647D-A8EE-A1FC-644A2B2D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sr-Latn-RS" sz="5200" i="1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  <a:br>
              <a:rPr lang="sr-Latn-RS" sz="52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sr-Cyrl-R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82F194-F9F8-20CB-29CB-FB45D535B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11881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6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80FFD-9BBA-8A3F-9952-FACB8036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sr-Latn-R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Fičko projektovanje baze podataka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8A252-0161-265B-2E0D-08A0E364E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59904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9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E9A5C-78A3-3FF7-55D4-1DEDA58F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>
                <a:solidFill>
                  <a:srgbClr val="FFFFFF"/>
                </a:solidFill>
              </a:rPr>
              <a:t>INDEKSI</a:t>
            </a:r>
            <a:endParaRPr lang="sr-Cyrl-R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F3D09-926D-5DC1-649B-075EBAA61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24099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0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7032A-E4DD-5F66-2323-8F0EDDB5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Optimizacija podataka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CA9FF-D0EE-B85C-10FF-10F3B2F9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Optimizacija </a:t>
            </a:r>
            <a:r>
              <a:rPr lang="en-US" sz="4000" b="1" i="1">
                <a:solidFill>
                  <a:srgbClr val="FFFF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4000" b="1">
                <a:solidFill>
                  <a:srgbClr val="FFFF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upita</a:t>
            </a:r>
            <a:endParaRPr lang="sr-Cyrl-R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1FDD-0184-118A-5065-C8D2EFA7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Umesto: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* FROM Orders WHERE OrderDate = '2024-01-01';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sr-Latn-R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Upotrebiti: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 OrderID, CustomerID, Amount FROM Orders WHERE OrderDate = '2024-01-01';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r-Cyrl-RS" sz="2000"/>
          </a:p>
        </p:txBody>
      </p:sp>
    </p:spTree>
    <p:extLst>
      <p:ext uri="{BB962C8B-B14F-4D97-AF65-F5344CB8AC3E}">
        <p14:creationId xmlns:p14="http://schemas.microsoft.com/office/powerpoint/2010/main" val="341287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0C89E-8820-D520-2446-8297A72B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Keširanje i memorijska optimizacija</a:t>
            </a:r>
            <a:br>
              <a:rPr lang="sr-Cyrl-RS" sz="3400" b="1">
                <a:solidFill>
                  <a:srgbClr val="FFFFFF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sr-Cyrl-R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B723-1F29-B9BF-6D8D-0CEF3496B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CREATE TABLE dbo.OrdersMemoryOptimized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OrderID int NOT NULL PRIMARY KEY NONCLUSTERED,</a:t>
            </a:r>
            <a:endParaRPr lang="sr-Latn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CustomerID int NOT NULL,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OrderDate datetime NOT NULL,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Amount decimal(18, 2) NOT NULL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WITH (MEMORY_OPTIMIZED = ON, DURABILITY = SCHEMA_ONLY);</a:t>
            </a:r>
            <a:endParaRPr lang="sr-Cyrl-RS" sz="20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r-Cyrl-RS" sz="2000"/>
          </a:p>
        </p:txBody>
      </p:sp>
    </p:spTree>
    <p:extLst>
      <p:ext uri="{BB962C8B-B14F-4D97-AF65-F5344CB8AC3E}">
        <p14:creationId xmlns:p14="http://schemas.microsoft.com/office/powerpoint/2010/main" val="2014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10BE-EB03-DFC9-12CF-99689B5D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r-Latn-RS" sz="4800" dirty="0"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Fizičko projektovanje baze podataka i optimizacija podataka (SQL Server)</a:t>
            </a:r>
            <a:endParaRPr lang="sr-Cyrl-RS" sz="4800" dirty="0">
              <a:solidFill>
                <a:srgbClr val="FFFFFF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1E3B-957E-7B18-F337-81FEDB70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Aleksandar Stanimirović				              Anđela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262387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</TotalTime>
  <Words>276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Consolas</vt:lpstr>
      <vt:lpstr>Times New Roman</vt:lpstr>
      <vt:lpstr>Office Theme</vt:lpstr>
      <vt:lpstr>Fizičko projektovanje baze podataka i optimizacija podataka (SQL Server)</vt:lpstr>
      <vt:lpstr>Uvod</vt:lpstr>
      <vt:lpstr>SQL Server </vt:lpstr>
      <vt:lpstr>Fičko projektovanje baze podataka</vt:lpstr>
      <vt:lpstr>INDEKSI</vt:lpstr>
      <vt:lpstr>Optimizacija podataka</vt:lpstr>
      <vt:lpstr>Optimizacija SQL upita</vt:lpstr>
      <vt:lpstr>Keširanje i memorijska optimizacija </vt:lpstr>
      <vt:lpstr>Fizičko projektovanje baze podataka i optimizacija podataka (SQL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Fičko projektovanje baze podataka i optimizacija podataka (SQL Server)</dc:title>
  <dc:creator>Milan Kričak</dc:creator>
  <cp:lastModifiedBy>Milan Kričak</cp:lastModifiedBy>
  <cp:revision>7</cp:revision>
  <dcterms:created xsi:type="dcterms:W3CDTF">2024-09-09T19:46:20Z</dcterms:created>
  <dcterms:modified xsi:type="dcterms:W3CDTF">2024-09-15T14:28:48Z</dcterms:modified>
</cp:coreProperties>
</file>