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1A992A-7A07-4762-B17C-1514A48E1419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1E6A105-D58D-40F5-BF92-0064A6CD550B}">
      <dgm:prSet/>
      <dgm:spPr/>
      <dgm:t>
        <a:bodyPr/>
        <a:lstStyle/>
        <a:p>
          <a:r>
            <a:rPr lang="en-US" b="1"/>
            <a:t>Povećana dostupnost podataka</a:t>
          </a:r>
          <a:endParaRPr lang="en-US"/>
        </a:p>
      </dgm:t>
    </dgm:pt>
    <dgm:pt modelId="{CEB23CAB-C88E-454D-94B3-DFD080490E42}" type="parTrans" cxnId="{4143C8AE-1025-4EA6-9A69-3B193CD09016}">
      <dgm:prSet/>
      <dgm:spPr/>
      <dgm:t>
        <a:bodyPr/>
        <a:lstStyle/>
        <a:p>
          <a:endParaRPr lang="en-US"/>
        </a:p>
      </dgm:t>
    </dgm:pt>
    <dgm:pt modelId="{7E0037BC-1D4F-454A-A886-2C88B02E5E07}" type="sibTrans" cxnId="{4143C8AE-1025-4EA6-9A69-3B193CD09016}">
      <dgm:prSet/>
      <dgm:spPr/>
      <dgm:t>
        <a:bodyPr/>
        <a:lstStyle/>
        <a:p>
          <a:endParaRPr lang="en-US"/>
        </a:p>
      </dgm:t>
    </dgm:pt>
    <dgm:pt modelId="{DB4FC6A4-E797-4E00-A642-CE0D58950D1C}">
      <dgm:prSet/>
      <dgm:spPr/>
      <dgm:t>
        <a:bodyPr/>
        <a:lstStyle/>
        <a:p>
          <a:r>
            <a:rPr lang="en-US" b="1"/>
            <a:t>Smanjenje opterećenja na centralnoj bazi</a:t>
          </a:r>
          <a:endParaRPr lang="en-US"/>
        </a:p>
      </dgm:t>
    </dgm:pt>
    <dgm:pt modelId="{0224F4F1-8735-4423-A46F-F1C2D9CE8079}" type="parTrans" cxnId="{C5502316-AA31-46DF-846A-CEE9C5CCC835}">
      <dgm:prSet/>
      <dgm:spPr/>
      <dgm:t>
        <a:bodyPr/>
        <a:lstStyle/>
        <a:p>
          <a:endParaRPr lang="en-US"/>
        </a:p>
      </dgm:t>
    </dgm:pt>
    <dgm:pt modelId="{D4E64A92-6DFB-47B4-833E-9FF297FF4442}" type="sibTrans" cxnId="{C5502316-AA31-46DF-846A-CEE9C5CCC835}">
      <dgm:prSet/>
      <dgm:spPr/>
      <dgm:t>
        <a:bodyPr/>
        <a:lstStyle/>
        <a:p>
          <a:endParaRPr lang="en-US"/>
        </a:p>
      </dgm:t>
    </dgm:pt>
    <dgm:pt modelId="{98BE39EF-760C-4300-AE7D-5097D9C027F9}">
      <dgm:prSet/>
      <dgm:spPr/>
      <dgm:t>
        <a:bodyPr/>
        <a:lstStyle/>
        <a:p>
          <a:r>
            <a:rPr lang="en-US" b="1"/>
            <a:t>Poboljšana otpornost na greške</a:t>
          </a:r>
          <a:endParaRPr lang="en-US"/>
        </a:p>
      </dgm:t>
    </dgm:pt>
    <dgm:pt modelId="{84EFB97B-3748-4EF0-A2ED-0DCA6F9DC337}" type="parTrans" cxnId="{F3819A05-E723-4244-B95D-FEE5C02EF5EA}">
      <dgm:prSet/>
      <dgm:spPr/>
      <dgm:t>
        <a:bodyPr/>
        <a:lstStyle/>
        <a:p>
          <a:endParaRPr lang="en-US"/>
        </a:p>
      </dgm:t>
    </dgm:pt>
    <dgm:pt modelId="{897746F3-FD5C-4C15-8504-E42B5690C7C5}" type="sibTrans" cxnId="{F3819A05-E723-4244-B95D-FEE5C02EF5EA}">
      <dgm:prSet/>
      <dgm:spPr/>
      <dgm:t>
        <a:bodyPr/>
        <a:lstStyle/>
        <a:p>
          <a:endParaRPr lang="en-US"/>
        </a:p>
      </dgm:t>
    </dgm:pt>
    <dgm:pt modelId="{00C57DB8-7A2A-422A-B27A-A4DBC1B0D6E1}" type="pres">
      <dgm:prSet presAssocID="{8D1A992A-7A07-4762-B17C-1514A48E141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99185A0-24EA-40E6-955C-8B8BA7342C7B}" type="pres">
      <dgm:prSet presAssocID="{C1E6A105-D58D-40F5-BF92-0064A6CD550B}" presName="hierRoot1" presStyleCnt="0"/>
      <dgm:spPr/>
    </dgm:pt>
    <dgm:pt modelId="{A11D34DE-8692-4FB6-84AD-45E538C2AC24}" type="pres">
      <dgm:prSet presAssocID="{C1E6A105-D58D-40F5-BF92-0064A6CD550B}" presName="composite" presStyleCnt="0"/>
      <dgm:spPr/>
    </dgm:pt>
    <dgm:pt modelId="{EDFDE765-D994-4149-A3BD-22FBD2355276}" type="pres">
      <dgm:prSet presAssocID="{C1E6A105-D58D-40F5-BF92-0064A6CD550B}" presName="background" presStyleLbl="node0" presStyleIdx="0" presStyleCnt="3"/>
      <dgm:spPr/>
    </dgm:pt>
    <dgm:pt modelId="{366BBEEB-39F2-4D82-849D-67A3882D3DB0}" type="pres">
      <dgm:prSet presAssocID="{C1E6A105-D58D-40F5-BF92-0064A6CD550B}" presName="text" presStyleLbl="fgAcc0" presStyleIdx="0" presStyleCnt="3">
        <dgm:presLayoutVars>
          <dgm:chPref val="3"/>
        </dgm:presLayoutVars>
      </dgm:prSet>
      <dgm:spPr/>
    </dgm:pt>
    <dgm:pt modelId="{B0CEC348-7F87-49B3-A2F3-27828C35CEB3}" type="pres">
      <dgm:prSet presAssocID="{C1E6A105-D58D-40F5-BF92-0064A6CD550B}" presName="hierChild2" presStyleCnt="0"/>
      <dgm:spPr/>
    </dgm:pt>
    <dgm:pt modelId="{025DC2E9-0497-4621-8963-A0F4A9910112}" type="pres">
      <dgm:prSet presAssocID="{DB4FC6A4-E797-4E00-A642-CE0D58950D1C}" presName="hierRoot1" presStyleCnt="0"/>
      <dgm:spPr/>
    </dgm:pt>
    <dgm:pt modelId="{6C41498F-A12F-4A73-B417-00D4D788B19E}" type="pres">
      <dgm:prSet presAssocID="{DB4FC6A4-E797-4E00-A642-CE0D58950D1C}" presName="composite" presStyleCnt="0"/>
      <dgm:spPr/>
    </dgm:pt>
    <dgm:pt modelId="{D43BA7C3-6157-4D1F-9D74-8092C6B9C673}" type="pres">
      <dgm:prSet presAssocID="{DB4FC6A4-E797-4E00-A642-CE0D58950D1C}" presName="background" presStyleLbl="node0" presStyleIdx="1" presStyleCnt="3"/>
      <dgm:spPr/>
    </dgm:pt>
    <dgm:pt modelId="{4F5DE90D-99BA-44EC-BF38-10D28ACBF3AF}" type="pres">
      <dgm:prSet presAssocID="{DB4FC6A4-E797-4E00-A642-CE0D58950D1C}" presName="text" presStyleLbl="fgAcc0" presStyleIdx="1" presStyleCnt="3">
        <dgm:presLayoutVars>
          <dgm:chPref val="3"/>
        </dgm:presLayoutVars>
      </dgm:prSet>
      <dgm:spPr/>
    </dgm:pt>
    <dgm:pt modelId="{935BCE1A-81FC-44A3-ACB1-CBD2B6C3009A}" type="pres">
      <dgm:prSet presAssocID="{DB4FC6A4-E797-4E00-A642-CE0D58950D1C}" presName="hierChild2" presStyleCnt="0"/>
      <dgm:spPr/>
    </dgm:pt>
    <dgm:pt modelId="{C6A98578-1E15-4154-A19C-DC7CE29EB973}" type="pres">
      <dgm:prSet presAssocID="{98BE39EF-760C-4300-AE7D-5097D9C027F9}" presName="hierRoot1" presStyleCnt="0"/>
      <dgm:spPr/>
    </dgm:pt>
    <dgm:pt modelId="{95B43064-08A6-4045-9740-223DEA65CE87}" type="pres">
      <dgm:prSet presAssocID="{98BE39EF-760C-4300-AE7D-5097D9C027F9}" presName="composite" presStyleCnt="0"/>
      <dgm:spPr/>
    </dgm:pt>
    <dgm:pt modelId="{70E8D7B7-F9CA-43D8-9EBC-0B9C03A60309}" type="pres">
      <dgm:prSet presAssocID="{98BE39EF-760C-4300-AE7D-5097D9C027F9}" presName="background" presStyleLbl="node0" presStyleIdx="2" presStyleCnt="3"/>
      <dgm:spPr/>
    </dgm:pt>
    <dgm:pt modelId="{0D53988D-505A-4026-BD3D-5658E4AFBF25}" type="pres">
      <dgm:prSet presAssocID="{98BE39EF-760C-4300-AE7D-5097D9C027F9}" presName="text" presStyleLbl="fgAcc0" presStyleIdx="2" presStyleCnt="3">
        <dgm:presLayoutVars>
          <dgm:chPref val="3"/>
        </dgm:presLayoutVars>
      </dgm:prSet>
      <dgm:spPr/>
    </dgm:pt>
    <dgm:pt modelId="{DDCCC35E-7107-409E-9B44-C92C60212D64}" type="pres">
      <dgm:prSet presAssocID="{98BE39EF-760C-4300-AE7D-5097D9C027F9}" presName="hierChild2" presStyleCnt="0"/>
      <dgm:spPr/>
    </dgm:pt>
  </dgm:ptLst>
  <dgm:cxnLst>
    <dgm:cxn modelId="{F3819A05-E723-4244-B95D-FEE5C02EF5EA}" srcId="{8D1A992A-7A07-4762-B17C-1514A48E1419}" destId="{98BE39EF-760C-4300-AE7D-5097D9C027F9}" srcOrd="2" destOrd="0" parTransId="{84EFB97B-3748-4EF0-A2ED-0DCA6F9DC337}" sibTransId="{897746F3-FD5C-4C15-8504-E42B5690C7C5}"/>
    <dgm:cxn modelId="{C5502316-AA31-46DF-846A-CEE9C5CCC835}" srcId="{8D1A992A-7A07-4762-B17C-1514A48E1419}" destId="{DB4FC6A4-E797-4E00-A642-CE0D58950D1C}" srcOrd="1" destOrd="0" parTransId="{0224F4F1-8735-4423-A46F-F1C2D9CE8079}" sibTransId="{D4E64A92-6DFB-47B4-833E-9FF297FF4442}"/>
    <dgm:cxn modelId="{CF9468A0-4640-4E91-AE45-DC433C733B8B}" type="presOf" srcId="{98BE39EF-760C-4300-AE7D-5097D9C027F9}" destId="{0D53988D-505A-4026-BD3D-5658E4AFBF25}" srcOrd="0" destOrd="0" presId="urn:microsoft.com/office/officeart/2005/8/layout/hierarchy1"/>
    <dgm:cxn modelId="{4143C8AE-1025-4EA6-9A69-3B193CD09016}" srcId="{8D1A992A-7A07-4762-B17C-1514A48E1419}" destId="{C1E6A105-D58D-40F5-BF92-0064A6CD550B}" srcOrd="0" destOrd="0" parTransId="{CEB23CAB-C88E-454D-94B3-DFD080490E42}" sibTransId="{7E0037BC-1D4F-454A-A886-2C88B02E5E07}"/>
    <dgm:cxn modelId="{5E2898B1-4A71-4A8E-A011-1792DE9F950B}" type="presOf" srcId="{8D1A992A-7A07-4762-B17C-1514A48E1419}" destId="{00C57DB8-7A2A-422A-B27A-A4DBC1B0D6E1}" srcOrd="0" destOrd="0" presId="urn:microsoft.com/office/officeart/2005/8/layout/hierarchy1"/>
    <dgm:cxn modelId="{8FF7ADBB-D378-4985-8A89-0B21B6FCB778}" type="presOf" srcId="{DB4FC6A4-E797-4E00-A642-CE0D58950D1C}" destId="{4F5DE90D-99BA-44EC-BF38-10D28ACBF3AF}" srcOrd="0" destOrd="0" presId="urn:microsoft.com/office/officeart/2005/8/layout/hierarchy1"/>
    <dgm:cxn modelId="{C7391CEC-6481-4473-8E32-AA38BE194A1E}" type="presOf" srcId="{C1E6A105-D58D-40F5-BF92-0064A6CD550B}" destId="{366BBEEB-39F2-4D82-849D-67A3882D3DB0}" srcOrd="0" destOrd="0" presId="urn:microsoft.com/office/officeart/2005/8/layout/hierarchy1"/>
    <dgm:cxn modelId="{D08A744F-8A77-43E4-9C6D-9D37D774A533}" type="presParOf" srcId="{00C57DB8-7A2A-422A-B27A-A4DBC1B0D6E1}" destId="{299185A0-24EA-40E6-955C-8B8BA7342C7B}" srcOrd="0" destOrd="0" presId="urn:microsoft.com/office/officeart/2005/8/layout/hierarchy1"/>
    <dgm:cxn modelId="{6C4B8470-B800-4E69-AB0D-F6B54D03F746}" type="presParOf" srcId="{299185A0-24EA-40E6-955C-8B8BA7342C7B}" destId="{A11D34DE-8692-4FB6-84AD-45E538C2AC24}" srcOrd="0" destOrd="0" presId="urn:microsoft.com/office/officeart/2005/8/layout/hierarchy1"/>
    <dgm:cxn modelId="{01B03F44-529F-4A99-8B86-48A43157B3F8}" type="presParOf" srcId="{A11D34DE-8692-4FB6-84AD-45E538C2AC24}" destId="{EDFDE765-D994-4149-A3BD-22FBD2355276}" srcOrd="0" destOrd="0" presId="urn:microsoft.com/office/officeart/2005/8/layout/hierarchy1"/>
    <dgm:cxn modelId="{2412891C-3707-40B9-86AA-AF2859AA237C}" type="presParOf" srcId="{A11D34DE-8692-4FB6-84AD-45E538C2AC24}" destId="{366BBEEB-39F2-4D82-849D-67A3882D3DB0}" srcOrd="1" destOrd="0" presId="urn:microsoft.com/office/officeart/2005/8/layout/hierarchy1"/>
    <dgm:cxn modelId="{5115B3AA-24B3-4CEB-98F4-CC863C9DC7C8}" type="presParOf" srcId="{299185A0-24EA-40E6-955C-8B8BA7342C7B}" destId="{B0CEC348-7F87-49B3-A2F3-27828C35CEB3}" srcOrd="1" destOrd="0" presId="urn:microsoft.com/office/officeart/2005/8/layout/hierarchy1"/>
    <dgm:cxn modelId="{B312662C-135E-4019-91DA-092CEC759731}" type="presParOf" srcId="{00C57DB8-7A2A-422A-B27A-A4DBC1B0D6E1}" destId="{025DC2E9-0497-4621-8963-A0F4A9910112}" srcOrd="1" destOrd="0" presId="urn:microsoft.com/office/officeart/2005/8/layout/hierarchy1"/>
    <dgm:cxn modelId="{5160B3A8-09FF-4593-9191-C72FC9E71E8F}" type="presParOf" srcId="{025DC2E9-0497-4621-8963-A0F4A9910112}" destId="{6C41498F-A12F-4A73-B417-00D4D788B19E}" srcOrd="0" destOrd="0" presId="urn:microsoft.com/office/officeart/2005/8/layout/hierarchy1"/>
    <dgm:cxn modelId="{8A6FF17E-880B-4ED4-A246-0252808FD6BF}" type="presParOf" srcId="{6C41498F-A12F-4A73-B417-00D4D788B19E}" destId="{D43BA7C3-6157-4D1F-9D74-8092C6B9C673}" srcOrd="0" destOrd="0" presId="urn:microsoft.com/office/officeart/2005/8/layout/hierarchy1"/>
    <dgm:cxn modelId="{FAE5953D-3C99-4C1F-88F2-984D7368D0CA}" type="presParOf" srcId="{6C41498F-A12F-4A73-B417-00D4D788B19E}" destId="{4F5DE90D-99BA-44EC-BF38-10D28ACBF3AF}" srcOrd="1" destOrd="0" presId="urn:microsoft.com/office/officeart/2005/8/layout/hierarchy1"/>
    <dgm:cxn modelId="{03C7AFF6-33A2-49DC-B19E-9E7BB51F0E41}" type="presParOf" srcId="{025DC2E9-0497-4621-8963-A0F4A9910112}" destId="{935BCE1A-81FC-44A3-ACB1-CBD2B6C3009A}" srcOrd="1" destOrd="0" presId="urn:microsoft.com/office/officeart/2005/8/layout/hierarchy1"/>
    <dgm:cxn modelId="{FD3084BA-22BF-4194-8A8C-91B18BD101A6}" type="presParOf" srcId="{00C57DB8-7A2A-422A-B27A-A4DBC1B0D6E1}" destId="{C6A98578-1E15-4154-A19C-DC7CE29EB973}" srcOrd="2" destOrd="0" presId="urn:microsoft.com/office/officeart/2005/8/layout/hierarchy1"/>
    <dgm:cxn modelId="{FD18B045-EC75-49A8-9DC4-128215800767}" type="presParOf" srcId="{C6A98578-1E15-4154-A19C-DC7CE29EB973}" destId="{95B43064-08A6-4045-9740-223DEA65CE87}" srcOrd="0" destOrd="0" presId="urn:microsoft.com/office/officeart/2005/8/layout/hierarchy1"/>
    <dgm:cxn modelId="{3F7DAF89-1443-46D9-954C-B840D6D072D3}" type="presParOf" srcId="{95B43064-08A6-4045-9740-223DEA65CE87}" destId="{70E8D7B7-F9CA-43D8-9EBC-0B9C03A60309}" srcOrd="0" destOrd="0" presId="urn:microsoft.com/office/officeart/2005/8/layout/hierarchy1"/>
    <dgm:cxn modelId="{486BA3B6-384B-465E-A528-94E1221D09CB}" type="presParOf" srcId="{95B43064-08A6-4045-9740-223DEA65CE87}" destId="{0D53988D-505A-4026-BD3D-5658E4AFBF25}" srcOrd="1" destOrd="0" presId="urn:microsoft.com/office/officeart/2005/8/layout/hierarchy1"/>
    <dgm:cxn modelId="{4D782864-B479-47AE-84A7-DFD65FCE663E}" type="presParOf" srcId="{C6A98578-1E15-4154-A19C-DC7CE29EB973}" destId="{DDCCC35E-7107-409E-9B44-C92C60212D6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477A64-E652-447C-8F00-916F0A4CD481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3518D3A-03AA-41C3-9DFF-1E6149B77605}">
      <dgm:prSet/>
      <dgm:spPr/>
      <dgm:t>
        <a:bodyPr/>
        <a:lstStyle/>
        <a:p>
          <a:r>
            <a:rPr lang="en-US" b="1"/>
            <a:t>Kompleksnost administracije</a:t>
          </a:r>
          <a:endParaRPr lang="en-US"/>
        </a:p>
      </dgm:t>
    </dgm:pt>
    <dgm:pt modelId="{051ED503-6EEE-4EB8-94F2-E0289DC7ECE9}" type="parTrans" cxnId="{2956B5A0-161B-4A23-95E8-6F74797AAE7A}">
      <dgm:prSet/>
      <dgm:spPr/>
      <dgm:t>
        <a:bodyPr/>
        <a:lstStyle/>
        <a:p>
          <a:endParaRPr lang="en-US"/>
        </a:p>
      </dgm:t>
    </dgm:pt>
    <dgm:pt modelId="{B22D6EC1-7D23-4C7E-AC3A-D143CAF2C72E}" type="sibTrans" cxnId="{2956B5A0-161B-4A23-95E8-6F74797AAE7A}">
      <dgm:prSet/>
      <dgm:spPr/>
      <dgm:t>
        <a:bodyPr/>
        <a:lstStyle/>
        <a:p>
          <a:endParaRPr lang="en-US"/>
        </a:p>
      </dgm:t>
    </dgm:pt>
    <dgm:pt modelId="{A30A7C5A-CF98-467E-8973-A2B4A5E17BC5}">
      <dgm:prSet/>
      <dgm:spPr/>
      <dgm:t>
        <a:bodyPr/>
        <a:lstStyle/>
        <a:p>
          <a:r>
            <a:rPr lang="en-US" b="1"/>
            <a:t>Problemi sa konzistentnošću podataka</a:t>
          </a:r>
          <a:endParaRPr lang="en-US"/>
        </a:p>
      </dgm:t>
    </dgm:pt>
    <dgm:pt modelId="{6BAF6ACC-5946-4A4E-8172-FFAC5FF9F647}" type="parTrans" cxnId="{90460537-7364-4B0D-9A58-127D91217054}">
      <dgm:prSet/>
      <dgm:spPr/>
      <dgm:t>
        <a:bodyPr/>
        <a:lstStyle/>
        <a:p>
          <a:endParaRPr lang="en-US"/>
        </a:p>
      </dgm:t>
    </dgm:pt>
    <dgm:pt modelId="{26141685-27E3-4F55-8DB1-AC723888DF79}" type="sibTrans" cxnId="{90460537-7364-4B0D-9A58-127D91217054}">
      <dgm:prSet/>
      <dgm:spPr/>
      <dgm:t>
        <a:bodyPr/>
        <a:lstStyle/>
        <a:p>
          <a:endParaRPr lang="en-US"/>
        </a:p>
      </dgm:t>
    </dgm:pt>
    <dgm:pt modelId="{DBC297D9-0188-4A21-8856-C7E42C0D7760}">
      <dgm:prSet/>
      <dgm:spPr/>
      <dgm:t>
        <a:bodyPr/>
        <a:lstStyle/>
        <a:p>
          <a:r>
            <a:rPr lang="en-US" b="1"/>
            <a:t>Potreba za dodatnim resursima</a:t>
          </a:r>
          <a:endParaRPr lang="en-US"/>
        </a:p>
      </dgm:t>
    </dgm:pt>
    <dgm:pt modelId="{5216ECBD-8744-4F2B-9703-F99607D84CF8}" type="parTrans" cxnId="{F062FF68-9A94-4C2E-A362-B7426280B078}">
      <dgm:prSet/>
      <dgm:spPr/>
      <dgm:t>
        <a:bodyPr/>
        <a:lstStyle/>
        <a:p>
          <a:endParaRPr lang="en-US"/>
        </a:p>
      </dgm:t>
    </dgm:pt>
    <dgm:pt modelId="{60424069-82EC-4B13-97E4-593A2D425B0B}" type="sibTrans" cxnId="{F062FF68-9A94-4C2E-A362-B7426280B078}">
      <dgm:prSet/>
      <dgm:spPr/>
      <dgm:t>
        <a:bodyPr/>
        <a:lstStyle/>
        <a:p>
          <a:endParaRPr lang="en-US"/>
        </a:p>
      </dgm:t>
    </dgm:pt>
    <dgm:pt modelId="{1AEB39D3-4FC4-49DF-9C54-32B419F6A808}" type="pres">
      <dgm:prSet presAssocID="{77477A64-E652-447C-8F00-916F0A4CD48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BD31218-324F-402E-BC17-10D62C9072DE}" type="pres">
      <dgm:prSet presAssocID="{B3518D3A-03AA-41C3-9DFF-1E6149B77605}" presName="hierRoot1" presStyleCnt="0"/>
      <dgm:spPr/>
    </dgm:pt>
    <dgm:pt modelId="{FC041D28-F7FB-43E8-A43A-92046E942BB6}" type="pres">
      <dgm:prSet presAssocID="{B3518D3A-03AA-41C3-9DFF-1E6149B77605}" presName="composite" presStyleCnt="0"/>
      <dgm:spPr/>
    </dgm:pt>
    <dgm:pt modelId="{794A66E1-97A7-4971-8D12-518725DE155D}" type="pres">
      <dgm:prSet presAssocID="{B3518D3A-03AA-41C3-9DFF-1E6149B77605}" presName="background" presStyleLbl="node0" presStyleIdx="0" presStyleCnt="3"/>
      <dgm:spPr/>
    </dgm:pt>
    <dgm:pt modelId="{CCF214BA-9D93-422E-AF3A-C1EFEE998868}" type="pres">
      <dgm:prSet presAssocID="{B3518D3A-03AA-41C3-9DFF-1E6149B77605}" presName="text" presStyleLbl="fgAcc0" presStyleIdx="0" presStyleCnt="3">
        <dgm:presLayoutVars>
          <dgm:chPref val="3"/>
        </dgm:presLayoutVars>
      </dgm:prSet>
      <dgm:spPr/>
    </dgm:pt>
    <dgm:pt modelId="{E063D482-25F6-4F7A-B50C-ECD175543FFF}" type="pres">
      <dgm:prSet presAssocID="{B3518D3A-03AA-41C3-9DFF-1E6149B77605}" presName="hierChild2" presStyleCnt="0"/>
      <dgm:spPr/>
    </dgm:pt>
    <dgm:pt modelId="{1F013E78-4F79-4BE1-B77D-F5CC4C7351BB}" type="pres">
      <dgm:prSet presAssocID="{A30A7C5A-CF98-467E-8973-A2B4A5E17BC5}" presName="hierRoot1" presStyleCnt="0"/>
      <dgm:spPr/>
    </dgm:pt>
    <dgm:pt modelId="{9C90A4F4-4B3C-437F-86F9-2BD58403F9F0}" type="pres">
      <dgm:prSet presAssocID="{A30A7C5A-CF98-467E-8973-A2B4A5E17BC5}" presName="composite" presStyleCnt="0"/>
      <dgm:spPr/>
    </dgm:pt>
    <dgm:pt modelId="{368D553E-B0F9-4248-BF75-E54E35F18015}" type="pres">
      <dgm:prSet presAssocID="{A30A7C5A-CF98-467E-8973-A2B4A5E17BC5}" presName="background" presStyleLbl="node0" presStyleIdx="1" presStyleCnt="3"/>
      <dgm:spPr/>
    </dgm:pt>
    <dgm:pt modelId="{C0D7A5D7-DD57-4833-850B-942AE158A74F}" type="pres">
      <dgm:prSet presAssocID="{A30A7C5A-CF98-467E-8973-A2B4A5E17BC5}" presName="text" presStyleLbl="fgAcc0" presStyleIdx="1" presStyleCnt="3">
        <dgm:presLayoutVars>
          <dgm:chPref val="3"/>
        </dgm:presLayoutVars>
      </dgm:prSet>
      <dgm:spPr/>
    </dgm:pt>
    <dgm:pt modelId="{08C0A25A-6B12-417A-ABF2-E0729F91FA1E}" type="pres">
      <dgm:prSet presAssocID="{A30A7C5A-CF98-467E-8973-A2B4A5E17BC5}" presName="hierChild2" presStyleCnt="0"/>
      <dgm:spPr/>
    </dgm:pt>
    <dgm:pt modelId="{F83DC1F3-A39A-4273-B24E-3D1B629BDB67}" type="pres">
      <dgm:prSet presAssocID="{DBC297D9-0188-4A21-8856-C7E42C0D7760}" presName="hierRoot1" presStyleCnt="0"/>
      <dgm:spPr/>
    </dgm:pt>
    <dgm:pt modelId="{4D60E05A-183C-4D5D-B88F-2A9B38B2B564}" type="pres">
      <dgm:prSet presAssocID="{DBC297D9-0188-4A21-8856-C7E42C0D7760}" presName="composite" presStyleCnt="0"/>
      <dgm:spPr/>
    </dgm:pt>
    <dgm:pt modelId="{E8C3F2BF-09A6-479C-8F7D-B9A43C64E4A0}" type="pres">
      <dgm:prSet presAssocID="{DBC297D9-0188-4A21-8856-C7E42C0D7760}" presName="background" presStyleLbl="node0" presStyleIdx="2" presStyleCnt="3"/>
      <dgm:spPr/>
    </dgm:pt>
    <dgm:pt modelId="{FF10CC09-F8D7-4D1E-92B6-5839FDAA1088}" type="pres">
      <dgm:prSet presAssocID="{DBC297D9-0188-4A21-8856-C7E42C0D7760}" presName="text" presStyleLbl="fgAcc0" presStyleIdx="2" presStyleCnt="3">
        <dgm:presLayoutVars>
          <dgm:chPref val="3"/>
        </dgm:presLayoutVars>
      </dgm:prSet>
      <dgm:spPr/>
    </dgm:pt>
    <dgm:pt modelId="{84A55371-BC0E-4DF3-B008-F5A926367383}" type="pres">
      <dgm:prSet presAssocID="{DBC297D9-0188-4A21-8856-C7E42C0D7760}" presName="hierChild2" presStyleCnt="0"/>
      <dgm:spPr/>
    </dgm:pt>
  </dgm:ptLst>
  <dgm:cxnLst>
    <dgm:cxn modelId="{A2BCB21B-BA32-4BED-9E4C-A96007E47CAE}" type="presOf" srcId="{A30A7C5A-CF98-467E-8973-A2B4A5E17BC5}" destId="{C0D7A5D7-DD57-4833-850B-942AE158A74F}" srcOrd="0" destOrd="0" presId="urn:microsoft.com/office/officeart/2005/8/layout/hierarchy1"/>
    <dgm:cxn modelId="{90460537-7364-4B0D-9A58-127D91217054}" srcId="{77477A64-E652-447C-8F00-916F0A4CD481}" destId="{A30A7C5A-CF98-467E-8973-A2B4A5E17BC5}" srcOrd="1" destOrd="0" parTransId="{6BAF6ACC-5946-4A4E-8172-FFAC5FF9F647}" sibTransId="{26141685-27E3-4F55-8DB1-AC723888DF79}"/>
    <dgm:cxn modelId="{F062FF68-9A94-4C2E-A362-B7426280B078}" srcId="{77477A64-E652-447C-8F00-916F0A4CD481}" destId="{DBC297D9-0188-4A21-8856-C7E42C0D7760}" srcOrd="2" destOrd="0" parTransId="{5216ECBD-8744-4F2B-9703-F99607D84CF8}" sibTransId="{60424069-82EC-4B13-97E4-593A2D425B0B}"/>
    <dgm:cxn modelId="{2956B5A0-161B-4A23-95E8-6F74797AAE7A}" srcId="{77477A64-E652-447C-8F00-916F0A4CD481}" destId="{B3518D3A-03AA-41C3-9DFF-1E6149B77605}" srcOrd="0" destOrd="0" parTransId="{051ED503-6EEE-4EB8-94F2-E0289DC7ECE9}" sibTransId="{B22D6EC1-7D23-4C7E-AC3A-D143CAF2C72E}"/>
    <dgm:cxn modelId="{79E70CC9-1A64-462E-9921-526F296ED1AD}" type="presOf" srcId="{B3518D3A-03AA-41C3-9DFF-1E6149B77605}" destId="{CCF214BA-9D93-422E-AF3A-C1EFEE998868}" srcOrd="0" destOrd="0" presId="urn:microsoft.com/office/officeart/2005/8/layout/hierarchy1"/>
    <dgm:cxn modelId="{26ED63DC-D4CB-443D-B120-C49B0A16690A}" type="presOf" srcId="{DBC297D9-0188-4A21-8856-C7E42C0D7760}" destId="{FF10CC09-F8D7-4D1E-92B6-5839FDAA1088}" srcOrd="0" destOrd="0" presId="urn:microsoft.com/office/officeart/2005/8/layout/hierarchy1"/>
    <dgm:cxn modelId="{D0824FE1-6140-4CE9-B780-4CD556120700}" type="presOf" srcId="{77477A64-E652-447C-8F00-916F0A4CD481}" destId="{1AEB39D3-4FC4-49DF-9C54-32B419F6A808}" srcOrd="0" destOrd="0" presId="urn:microsoft.com/office/officeart/2005/8/layout/hierarchy1"/>
    <dgm:cxn modelId="{050652DC-8DF1-439E-B21D-916A243C0EBB}" type="presParOf" srcId="{1AEB39D3-4FC4-49DF-9C54-32B419F6A808}" destId="{FBD31218-324F-402E-BC17-10D62C9072DE}" srcOrd="0" destOrd="0" presId="urn:microsoft.com/office/officeart/2005/8/layout/hierarchy1"/>
    <dgm:cxn modelId="{7904B9C5-A6BB-4475-982F-A9FE88026F53}" type="presParOf" srcId="{FBD31218-324F-402E-BC17-10D62C9072DE}" destId="{FC041D28-F7FB-43E8-A43A-92046E942BB6}" srcOrd="0" destOrd="0" presId="urn:microsoft.com/office/officeart/2005/8/layout/hierarchy1"/>
    <dgm:cxn modelId="{69AB2480-C8E9-4936-9D28-B07C1C4B5A01}" type="presParOf" srcId="{FC041D28-F7FB-43E8-A43A-92046E942BB6}" destId="{794A66E1-97A7-4971-8D12-518725DE155D}" srcOrd="0" destOrd="0" presId="urn:microsoft.com/office/officeart/2005/8/layout/hierarchy1"/>
    <dgm:cxn modelId="{7BF164BE-577A-46B9-BE65-2C68C61207CB}" type="presParOf" srcId="{FC041D28-F7FB-43E8-A43A-92046E942BB6}" destId="{CCF214BA-9D93-422E-AF3A-C1EFEE998868}" srcOrd="1" destOrd="0" presId="urn:microsoft.com/office/officeart/2005/8/layout/hierarchy1"/>
    <dgm:cxn modelId="{27019800-E3C3-427D-8F60-08DFB2554F4F}" type="presParOf" srcId="{FBD31218-324F-402E-BC17-10D62C9072DE}" destId="{E063D482-25F6-4F7A-B50C-ECD175543FFF}" srcOrd="1" destOrd="0" presId="urn:microsoft.com/office/officeart/2005/8/layout/hierarchy1"/>
    <dgm:cxn modelId="{797E34A6-851A-4034-8AB7-373D669A30D4}" type="presParOf" srcId="{1AEB39D3-4FC4-49DF-9C54-32B419F6A808}" destId="{1F013E78-4F79-4BE1-B77D-F5CC4C7351BB}" srcOrd="1" destOrd="0" presId="urn:microsoft.com/office/officeart/2005/8/layout/hierarchy1"/>
    <dgm:cxn modelId="{C5DBB487-2F93-4BA6-8BC9-621BBA3000B3}" type="presParOf" srcId="{1F013E78-4F79-4BE1-B77D-F5CC4C7351BB}" destId="{9C90A4F4-4B3C-437F-86F9-2BD58403F9F0}" srcOrd="0" destOrd="0" presId="urn:microsoft.com/office/officeart/2005/8/layout/hierarchy1"/>
    <dgm:cxn modelId="{1FE12BF9-A786-4D4F-9B31-201A0AF1A064}" type="presParOf" srcId="{9C90A4F4-4B3C-437F-86F9-2BD58403F9F0}" destId="{368D553E-B0F9-4248-BF75-E54E35F18015}" srcOrd="0" destOrd="0" presId="urn:microsoft.com/office/officeart/2005/8/layout/hierarchy1"/>
    <dgm:cxn modelId="{DBFDEED3-6FCF-4333-B4F2-A81F21F75CCC}" type="presParOf" srcId="{9C90A4F4-4B3C-437F-86F9-2BD58403F9F0}" destId="{C0D7A5D7-DD57-4833-850B-942AE158A74F}" srcOrd="1" destOrd="0" presId="urn:microsoft.com/office/officeart/2005/8/layout/hierarchy1"/>
    <dgm:cxn modelId="{BEB016F0-097C-4C63-B0CD-DAEAD8B485CA}" type="presParOf" srcId="{1F013E78-4F79-4BE1-B77D-F5CC4C7351BB}" destId="{08C0A25A-6B12-417A-ABF2-E0729F91FA1E}" srcOrd="1" destOrd="0" presId="urn:microsoft.com/office/officeart/2005/8/layout/hierarchy1"/>
    <dgm:cxn modelId="{70060E04-D3F4-4592-8B4E-14B0019FF79F}" type="presParOf" srcId="{1AEB39D3-4FC4-49DF-9C54-32B419F6A808}" destId="{F83DC1F3-A39A-4273-B24E-3D1B629BDB67}" srcOrd="2" destOrd="0" presId="urn:microsoft.com/office/officeart/2005/8/layout/hierarchy1"/>
    <dgm:cxn modelId="{8D25690B-B648-4D90-A5AA-F7211F352333}" type="presParOf" srcId="{F83DC1F3-A39A-4273-B24E-3D1B629BDB67}" destId="{4D60E05A-183C-4D5D-B88F-2A9B38B2B564}" srcOrd="0" destOrd="0" presId="urn:microsoft.com/office/officeart/2005/8/layout/hierarchy1"/>
    <dgm:cxn modelId="{1109AC0B-6D88-41C1-B20E-1E587F5E7DD0}" type="presParOf" srcId="{4D60E05A-183C-4D5D-B88F-2A9B38B2B564}" destId="{E8C3F2BF-09A6-479C-8F7D-B9A43C64E4A0}" srcOrd="0" destOrd="0" presId="urn:microsoft.com/office/officeart/2005/8/layout/hierarchy1"/>
    <dgm:cxn modelId="{1E811227-3ECF-43F4-A0A3-CCD87F158DBF}" type="presParOf" srcId="{4D60E05A-183C-4D5D-B88F-2A9B38B2B564}" destId="{FF10CC09-F8D7-4D1E-92B6-5839FDAA1088}" srcOrd="1" destOrd="0" presId="urn:microsoft.com/office/officeart/2005/8/layout/hierarchy1"/>
    <dgm:cxn modelId="{E5E75575-87B1-49A6-A32F-7E3D655C448C}" type="presParOf" srcId="{F83DC1F3-A39A-4273-B24E-3D1B629BDB67}" destId="{84A55371-BC0E-4DF3-B008-F5A92636738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D4F36E-FA91-425D-9909-3CAFEBA0AAC8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CF595A5-F5FD-4C0D-8314-0E8A9DCF76C1}">
      <dgm:prSet/>
      <dgm:spPr/>
      <dgm:t>
        <a:bodyPr/>
        <a:lstStyle/>
        <a:p>
          <a:r>
            <a:rPr lang="en-US" b="1"/>
            <a:t>Kašnjenje u sinhronizaciji </a:t>
          </a:r>
          <a:endParaRPr lang="en-US"/>
        </a:p>
      </dgm:t>
    </dgm:pt>
    <dgm:pt modelId="{D2F15F0A-4C26-4E4F-BFFC-7A736CE8EB05}" type="parTrans" cxnId="{261452CA-AAC5-46DE-B65B-D36C59F61DC7}">
      <dgm:prSet/>
      <dgm:spPr/>
      <dgm:t>
        <a:bodyPr/>
        <a:lstStyle/>
        <a:p>
          <a:endParaRPr lang="en-US"/>
        </a:p>
      </dgm:t>
    </dgm:pt>
    <dgm:pt modelId="{0CBFD1DD-4A56-4449-8809-0861252EC439}" type="sibTrans" cxnId="{261452CA-AAC5-46DE-B65B-D36C59F61DC7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49C6B4FC-ED6B-44D7-82C2-8AF8AD638765}">
      <dgm:prSet/>
      <dgm:spPr/>
      <dgm:t>
        <a:bodyPr/>
        <a:lstStyle/>
        <a:p>
          <a:r>
            <a:rPr lang="en-US" b="1"/>
            <a:t>Greške u komunikaciji</a:t>
          </a:r>
          <a:endParaRPr lang="en-US"/>
        </a:p>
      </dgm:t>
    </dgm:pt>
    <dgm:pt modelId="{6255D658-583D-4719-BEFC-C75187D5C48C}" type="parTrans" cxnId="{25B1C612-7455-4136-8A9A-F6785D4F4D95}">
      <dgm:prSet/>
      <dgm:spPr/>
      <dgm:t>
        <a:bodyPr/>
        <a:lstStyle/>
        <a:p>
          <a:endParaRPr lang="en-US"/>
        </a:p>
      </dgm:t>
    </dgm:pt>
    <dgm:pt modelId="{E93E8CE9-6288-4267-9D87-FAE3188567C8}" type="sibTrans" cxnId="{25B1C612-7455-4136-8A9A-F6785D4F4D95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7F3B8A51-F0D2-4D3B-9112-99F6BCE7B2FB}">
      <dgm:prSet/>
      <dgm:spPr/>
      <dgm:t>
        <a:bodyPr/>
        <a:lstStyle/>
        <a:p>
          <a:r>
            <a:rPr lang="en-US" b="1"/>
            <a:t>Konflikti u podacima</a:t>
          </a:r>
          <a:endParaRPr lang="en-US"/>
        </a:p>
      </dgm:t>
    </dgm:pt>
    <dgm:pt modelId="{3CEF34B2-B002-48C6-9999-B68677EEFC1F}" type="parTrans" cxnId="{0945EA71-3D00-4332-AC34-84DE97CC6274}">
      <dgm:prSet/>
      <dgm:spPr/>
      <dgm:t>
        <a:bodyPr/>
        <a:lstStyle/>
        <a:p>
          <a:endParaRPr lang="en-US"/>
        </a:p>
      </dgm:t>
    </dgm:pt>
    <dgm:pt modelId="{1EA7AD2D-3324-46B3-99D3-7FC633F69E4B}" type="sibTrans" cxnId="{0945EA71-3D00-4332-AC34-84DE97CC627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1E9D36E7-873D-481B-8796-15F690EE6AEF}">
      <dgm:prSet/>
      <dgm:spPr/>
      <dgm:t>
        <a:bodyPr/>
        <a:lstStyle/>
        <a:p>
          <a:r>
            <a:rPr lang="en-US" b="1" i="1"/>
            <a:t>Backup</a:t>
          </a:r>
          <a:r>
            <a:rPr lang="en-US" b="1"/>
            <a:t> i </a:t>
          </a:r>
          <a:r>
            <a:rPr lang="en-US" b="1" i="1"/>
            <a:t>restore</a:t>
          </a:r>
          <a:r>
            <a:rPr lang="en-US" b="1"/>
            <a:t> replikovanih baza</a:t>
          </a:r>
          <a:r>
            <a:rPr lang="sr-Latn-RS" b="1"/>
            <a:t> </a:t>
          </a:r>
          <a:r>
            <a:rPr lang="sr-Latn-RS"/>
            <a:t>(</a:t>
          </a:r>
          <a:r>
            <a:rPr lang="en-US" i="1"/>
            <a:t>Backup </a:t>
          </a:r>
          <a:r>
            <a:rPr lang="en-US"/>
            <a:t>distribucione baze podataka</a:t>
          </a:r>
          <a:r>
            <a:rPr lang="sr-Latn-RS"/>
            <a:t>,</a:t>
          </a:r>
          <a:r>
            <a:rPr lang="en-US" b="1" i="1"/>
            <a:t> </a:t>
          </a:r>
          <a:r>
            <a:rPr lang="en-US" i="1"/>
            <a:t>Restore</a:t>
          </a:r>
          <a:r>
            <a:rPr lang="en-US"/>
            <a:t> pretplatničke baze</a:t>
          </a:r>
          <a:r>
            <a:rPr lang="sr-Latn-RS"/>
            <a:t>)</a:t>
          </a:r>
          <a:endParaRPr lang="en-US"/>
        </a:p>
      </dgm:t>
    </dgm:pt>
    <dgm:pt modelId="{6592A79F-257A-4C45-905D-3D00B4A8409C}" type="parTrans" cxnId="{79AFAA89-2FD8-4361-9151-DAB7FE15AFBE}">
      <dgm:prSet/>
      <dgm:spPr/>
      <dgm:t>
        <a:bodyPr/>
        <a:lstStyle/>
        <a:p>
          <a:endParaRPr lang="en-US"/>
        </a:p>
      </dgm:t>
    </dgm:pt>
    <dgm:pt modelId="{D8E196EA-495B-4665-A225-6086AAF4CE0D}" type="sibTrans" cxnId="{79AFAA89-2FD8-4361-9151-DAB7FE15AFBE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25701FE6-988F-4EB2-8D73-7C62C4020F71}" type="pres">
      <dgm:prSet presAssocID="{EED4F36E-FA91-425D-9909-3CAFEBA0AAC8}" presName="Name0" presStyleCnt="0">
        <dgm:presLayoutVars>
          <dgm:animLvl val="lvl"/>
          <dgm:resizeHandles val="exact"/>
        </dgm:presLayoutVars>
      </dgm:prSet>
      <dgm:spPr/>
    </dgm:pt>
    <dgm:pt modelId="{BE9E89E5-C51C-4EA7-8F09-AB9BC4FC5DA8}" type="pres">
      <dgm:prSet presAssocID="{2CF595A5-F5FD-4C0D-8314-0E8A9DCF76C1}" presName="compositeNode" presStyleCnt="0">
        <dgm:presLayoutVars>
          <dgm:bulletEnabled val="1"/>
        </dgm:presLayoutVars>
      </dgm:prSet>
      <dgm:spPr/>
    </dgm:pt>
    <dgm:pt modelId="{53D11ABE-23A2-4E9D-B803-BAB12EB9AA7F}" type="pres">
      <dgm:prSet presAssocID="{2CF595A5-F5FD-4C0D-8314-0E8A9DCF76C1}" presName="bgRect" presStyleLbl="alignNode1" presStyleIdx="0" presStyleCnt="4"/>
      <dgm:spPr/>
    </dgm:pt>
    <dgm:pt modelId="{47AECC24-9004-41BF-BDB1-ABC76FE8FF53}" type="pres">
      <dgm:prSet presAssocID="{0CBFD1DD-4A56-4449-8809-0861252EC439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50096AF5-5F85-4BAF-8874-9758AD7F18C1}" type="pres">
      <dgm:prSet presAssocID="{2CF595A5-F5FD-4C0D-8314-0E8A9DCF76C1}" presName="nodeRect" presStyleLbl="alignNode1" presStyleIdx="0" presStyleCnt="4">
        <dgm:presLayoutVars>
          <dgm:bulletEnabled val="1"/>
        </dgm:presLayoutVars>
      </dgm:prSet>
      <dgm:spPr/>
    </dgm:pt>
    <dgm:pt modelId="{5E09C6B5-F86B-4F2A-90F2-17F21BA99C60}" type="pres">
      <dgm:prSet presAssocID="{0CBFD1DD-4A56-4449-8809-0861252EC439}" presName="sibTrans" presStyleCnt="0"/>
      <dgm:spPr/>
    </dgm:pt>
    <dgm:pt modelId="{62C40C0A-D803-4202-A634-10E8C152DEB2}" type="pres">
      <dgm:prSet presAssocID="{49C6B4FC-ED6B-44D7-82C2-8AF8AD638765}" presName="compositeNode" presStyleCnt="0">
        <dgm:presLayoutVars>
          <dgm:bulletEnabled val="1"/>
        </dgm:presLayoutVars>
      </dgm:prSet>
      <dgm:spPr/>
    </dgm:pt>
    <dgm:pt modelId="{B3D14021-E39A-473D-A905-4150EDDE7FF8}" type="pres">
      <dgm:prSet presAssocID="{49C6B4FC-ED6B-44D7-82C2-8AF8AD638765}" presName="bgRect" presStyleLbl="alignNode1" presStyleIdx="1" presStyleCnt="4"/>
      <dgm:spPr/>
    </dgm:pt>
    <dgm:pt modelId="{FED681B7-D689-42EC-8FB8-2896A7045CC3}" type="pres">
      <dgm:prSet presAssocID="{E93E8CE9-6288-4267-9D87-FAE3188567C8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D70243D2-DC83-45BC-A2A9-073E66AE8768}" type="pres">
      <dgm:prSet presAssocID="{49C6B4FC-ED6B-44D7-82C2-8AF8AD638765}" presName="nodeRect" presStyleLbl="alignNode1" presStyleIdx="1" presStyleCnt="4">
        <dgm:presLayoutVars>
          <dgm:bulletEnabled val="1"/>
        </dgm:presLayoutVars>
      </dgm:prSet>
      <dgm:spPr/>
    </dgm:pt>
    <dgm:pt modelId="{7389A8CC-5F53-4160-B97E-C5A95D381233}" type="pres">
      <dgm:prSet presAssocID="{E93E8CE9-6288-4267-9D87-FAE3188567C8}" presName="sibTrans" presStyleCnt="0"/>
      <dgm:spPr/>
    </dgm:pt>
    <dgm:pt modelId="{442F1135-CE24-478F-BF14-0C363331523B}" type="pres">
      <dgm:prSet presAssocID="{7F3B8A51-F0D2-4D3B-9112-99F6BCE7B2FB}" presName="compositeNode" presStyleCnt="0">
        <dgm:presLayoutVars>
          <dgm:bulletEnabled val="1"/>
        </dgm:presLayoutVars>
      </dgm:prSet>
      <dgm:spPr/>
    </dgm:pt>
    <dgm:pt modelId="{4661155E-E586-44A4-82CD-6C8E92FF693D}" type="pres">
      <dgm:prSet presAssocID="{7F3B8A51-F0D2-4D3B-9112-99F6BCE7B2FB}" presName="bgRect" presStyleLbl="alignNode1" presStyleIdx="2" presStyleCnt="4"/>
      <dgm:spPr/>
    </dgm:pt>
    <dgm:pt modelId="{003FB0CE-FA28-44DF-B548-BF585A7DB148}" type="pres">
      <dgm:prSet presAssocID="{1EA7AD2D-3324-46B3-99D3-7FC633F69E4B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35794ED3-4ADA-49F5-8EB8-20F911279246}" type="pres">
      <dgm:prSet presAssocID="{7F3B8A51-F0D2-4D3B-9112-99F6BCE7B2FB}" presName="nodeRect" presStyleLbl="alignNode1" presStyleIdx="2" presStyleCnt="4">
        <dgm:presLayoutVars>
          <dgm:bulletEnabled val="1"/>
        </dgm:presLayoutVars>
      </dgm:prSet>
      <dgm:spPr/>
    </dgm:pt>
    <dgm:pt modelId="{C049FBA0-14A0-44BF-AFD0-5973EC20A268}" type="pres">
      <dgm:prSet presAssocID="{1EA7AD2D-3324-46B3-99D3-7FC633F69E4B}" presName="sibTrans" presStyleCnt="0"/>
      <dgm:spPr/>
    </dgm:pt>
    <dgm:pt modelId="{56BEC65D-CDF1-497B-BD64-DDF5086BD533}" type="pres">
      <dgm:prSet presAssocID="{1E9D36E7-873D-481B-8796-15F690EE6AEF}" presName="compositeNode" presStyleCnt="0">
        <dgm:presLayoutVars>
          <dgm:bulletEnabled val="1"/>
        </dgm:presLayoutVars>
      </dgm:prSet>
      <dgm:spPr/>
    </dgm:pt>
    <dgm:pt modelId="{C786496D-A8DC-4DBF-BD63-24BA8C6A81BA}" type="pres">
      <dgm:prSet presAssocID="{1E9D36E7-873D-481B-8796-15F690EE6AEF}" presName="bgRect" presStyleLbl="alignNode1" presStyleIdx="3" presStyleCnt="4"/>
      <dgm:spPr/>
    </dgm:pt>
    <dgm:pt modelId="{B2D8BC8C-1677-46E7-BBDA-1F1A0D90BF62}" type="pres">
      <dgm:prSet presAssocID="{D8E196EA-495B-4665-A225-6086AAF4CE0D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81667EEE-A919-4B97-BFDB-9104FF9A0410}" type="pres">
      <dgm:prSet presAssocID="{1E9D36E7-873D-481B-8796-15F690EE6AEF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25B1C612-7455-4136-8A9A-F6785D4F4D95}" srcId="{EED4F36E-FA91-425D-9909-3CAFEBA0AAC8}" destId="{49C6B4FC-ED6B-44D7-82C2-8AF8AD638765}" srcOrd="1" destOrd="0" parTransId="{6255D658-583D-4719-BEFC-C75187D5C48C}" sibTransId="{E93E8CE9-6288-4267-9D87-FAE3188567C8}"/>
    <dgm:cxn modelId="{26F08C34-260C-4ADA-84B4-6FCDA0B58370}" type="presOf" srcId="{7F3B8A51-F0D2-4D3B-9112-99F6BCE7B2FB}" destId="{4661155E-E586-44A4-82CD-6C8E92FF693D}" srcOrd="0" destOrd="0" presId="urn:microsoft.com/office/officeart/2016/7/layout/LinearBlockProcessNumbered"/>
    <dgm:cxn modelId="{9153CA5D-A253-43FD-BC4C-1E0FE4D3416E}" type="presOf" srcId="{D8E196EA-495B-4665-A225-6086AAF4CE0D}" destId="{B2D8BC8C-1677-46E7-BBDA-1F1A0D90BF62}" srcOrd="0" destOrd="0" presId="urn:microsoft.com/office/officeart/2016/7/layout/LinearBlockProcessNumbered"/>
    <dgm:cxn modelId="{BEA76860-FA3B-453B-A986-71E750491824}" type="presOf" srcId="{EED4F36E-FA91-425D-9909-3CAFEBA0AAC8}" destId="{25701FE6-988F-4EB2-8D73-7C62C4020F71}" srcOrd="0" destOrd="0" presId="urn:microsoft.com/office/officeart/2016/7/layout/LinearBlockProcessNumbered"/>
    <dgm:cxn modelId="{7654E466-FC65-4763-BA71-CE5F8D999C5B}" type="presOf" srcId="{2CF595A5-F5FD-4C0D-8314-0E8A9DCF76C1}" destId="{50096AF5-5F85-4BAF-8874-9758AD7F18C1}" srcOrd="1" destOrd="0" presId="urn:microsoft.com/office/officeart/2016/7/layout/LinearBlockProcessNumbered"/>
    <dgm:cxn modelId="{CB37BA6A-5B40-48B6-A880-C7CD0F374419}" type="presOf" srcId="{E93E8CE9-6288-4267-9D87-FAE3188567C8}" destId="{FED681B7-D689-42EC-8FB8-2896A7045CC3}" srcOrd="0" destOrd="0" presId="urn:microsoft.com/office/officeart/2016/7/layout/LinearBlockProcessNumbered"/>
    <dgm:cxn modelId="{F0E2DD6E-255E-4265-A79A-AE61FC7F070F}" type="presOf" srcId="{49C6B4FC-ED6B-44D7-82C2-8AF8AD638765}" destId="{D70243D2-DC83-45BC-A2A9-073E66AE8768}" srcOrd="1" destOrd="0" presId="urn:microsoft.com/office/officeart/2016/7/layout/LinearBlockProcessNumbered"/>
    <dgm:cxn modelId="{0945EA71-3D00-4332-AC34-84DE97CC6274}" srcId="{EED4F36E-FA91-425D-9909-3CAFEBA0AAC8}" destId="{7F3B8A51-F0D2-4D3B-9112-99F6BCE7B2FB}" srcOrd="2" destOrd="0" parTransId="{3CEF34B2-B002-48C6-9999-B68677EEFC1F}" sibTransId="{1EA7AD2D-3324-46B3-99D3-7FC633F69E4B}"/>
    <dgm:cxn modelId="{CB411775-F101-4BA7-A35E-F1A5ED5F8F31}" type="presOf" srcId="{49C6B4FC-ED6B-44D7-82C2-8AF8AD638765}" destId="{B3D14021-E39A-473D-A905-4150EDDE7FF8}" srcOrd="0" destOrd="0" presId="urn:microsoft.com/office/officeart/2016/7/layout/LinearBlockProcessNumbered"/>
    <dgm:cxn modelId="{6768CE55-AEE2-4BB0-96CD-176B55C82095}" type="presOf" srcId="{1E9D36E7-873D-481B-8796-15F690EE6AEF}" destId="{C786496D-A8DC-4DBF-BD63-24BA8C6A81BA}" srcOrd="0" destOrd="0" presId="urn:microsoft.com/office/officeart/2016/7/layout/LinearBlockProcessNumbered"/>
    <dgm:cxn modelId="{79AFAA89-2FD8-4361-9151-DAB7FE15AFBE}" srcId="{EED4F36E-FA91-425D-9909-3CAFEBA0AAC8}" destId="{1E9D36E7-873D-481B-8796-15F690EE6AEF}" srcOrd="3" destOrd="0" parTransId="{6592A79F-257A-4C45-905D-3D00B4A8409C}" sibTransId="{D8E196EA-495B-4665-A225-6086AAF4CE0D}"/>
    <dgm:cxn modelId="{C963399F-8A1D-4B4B-BB7B-86C4A8B5BA4A}" type="presOf" srcId="{1E9D36E7-873D-481B-8796-15F690EE6AEF}" destId="{81667EEE-A919-4B97-BFDB-9104FF9A0410}" srcOrd="1" destOrd="0" presId="urn:microsoft.com/office/officeart/2016/7/layout/LinearBlockProcessNumbered"/>
    <dgm:cxn modelId="{0E36FFAB-DB51-476C-B9B2-42ACA367A506}" type="presOf" srcId="{0CBFD1DD-4A56-4449-8809-0861252EC439}" destId="{47AECC24-9004-41BF-BDB1-ABC76FE8FF53}" srcOrd="0" destOrd="0" presId="urn:microsoft.com/office/officeart/2016/7/layout/LinearBlockProcessNumbered"/>
    <dgm:cxn modelId="{261452CA-AAC5-46DE-B65B-D36C59F61DC7}" srcId="{EED4F36E-FA91-425D-9909-3CAFEBA0AAC8}" destId="{2CF595A5-F5FD-4C0D-8314-0E8A9DCF76C1}" srcOrd="0" destOrd="0" parTransId="{D2F15F0A-4C26-4E4F-BFFC-7A736CE8EB05}" sibTransId="{0CBFD1DD-4A56-4449-8809-0861252EC439}"/>
    <dgm:cxn modelId="{D41BE0F4-AA86-4A28-B54C-7A092A79B6DC}" type="presOf" srcId="{1EA7AD2D-3324-46B3-99D3-7FC633F69E4B}" destId="{003FB0CE-FA28-44DF-B548-BF585A7DB148}" srcOrd="0" destOrd="0" presId="urn:microsoft.com/office/officeart/2016/7/layout/LinearBlockProcessNumbered"/>
    <dgm:cxn modelId="{1204E3F7-399B-4B37-A002-3F09E0348BFA}" type="presOf" srcId="{7F3B8A51-F0D2-4D3B-9112-99F6BCE7B2FB}" destId="{35794ED3-4ADA-49F5-8EB8-20F911279246}" srcOrd="1" destOrd="0" presId="urn:microsoft.com/office/officeart/2016/7/layout/LinearBlockProcessNumbered"/>
    <dgm:cxn modelId="{24003DFB-7C49-4C60-8C43-0C2A34E7F40C}" type="presOf" srcId="{2CF595A5-F5FD-4C0D-8314-0E8A9DCF76C1}" destId="{53D11ABE-23A2-4E9D-B803-BAB12EB9AA7F}" srcOrd="0" destOrd="0" presId="urn:microsoft.com/office/officeart/2016/7/layout/LinearBlockProcessNumbered"/>
    <dgm:cxn modelId="{33411157-767A-45F4-B0F8-DD41B0EB8573}" type="presParOf" srcId="{25701FE6-988F-4EB2-8D73-7C62C4020F71}" destId="{BE9E89E5-C51C-4EA7-8F09-AB9BC4FC5DA8}" srcOrd="0" destOrd="0" presId="urn:microsoft.com/office/officeart/2016/7/layout/LinearBlockProcessNumbered"/>
    <dgm:cxn modelId="{FB731B78-61E6-4EBC-A6F9-90B63A0676FE}" type="presParOf" srcId="{BE9E89E5-C51C-4EA7-8F09-AB9BC4FC5DA8}" destId="{53D11ABE-23A2-4E9D-B803-BAB12EB9AA7F}" srcOrd="0" destOrd="0" presId="urn:microsoft.com/office/officeart/2016/7/layout/LinearBlockProcessNumbered"/>
    <dgm:cxn modelId="{24BE673B-C5EA-452A-9272-B14326F71474}" type="presParOf" srcId="{BE9E89E5-C51C-4EA7-8F09-AB9BC4FC5DA8}" destId="{47AECC24-9004-41BF-BDB1-ABC76FE8FF53}" srcOrd="1" destOrd="0" presId="urn:microsoft.com/office/officeart/2016/7/layout/LinearBlockProcessNumbered"/>
    <dgm:cxn modelId="{F124774D-9477-41FE-9806-0D7BD109EF1A}" type="presParOf" srcId="{BE9E89E5-C51C-4EA7-8F09-AB9BC4FC5DA8}" destId="{50096AF5-5F85-4BAF-8874-9758AD7F18C1}" srcOrd="2" destOrd="0" presId="urn:microsoft.com/office/officeart/2016/7/layout/LinearBlockProcessNumbered"/>
    <dgm:cxn modelId="{93D6848F-2A35-4ACE-A02E-BBA29384F51B}" type="presParOf" srcId="{25701FE6-988F-4EB2-8D73-7C62C4020F71}" destId="{5E09C6B5-F86B-4F2A-90F2-17F21BA99C60}" srcOrd="1" destOrd="0" presId="urn:microsoft.com/office/officeart/2016/7/layout/LinearBlockProcessNumbered"/>
    <dgm:cxn modelId="{C2F116F2-3484-4D89-84C9-FC7410951598}" type="presParOf" srcId="{25701FE6-988F-4EB2-8D73-7C62C4020F71}" destId="{62C40C0A-D803-4202-A634-10E8C152DEB2}" srcOrd="2" destOrd="0" presId="urn:microsoft.com/office/officeart/2016/7/layout/LinearBlockProcessNumbered"/>
    <dgm:cxn modelId="{4DAE09B4-1AF6-4EFE-A3E4-9E065FE4F318}" type="presParOf" srcId="{62C40C0A-D803-4202-A634-10E8C152DEB2}" destId="{B3D14021-E39A-473D-A905-4150EDDE7FF8}" srcOrd="0" destOrd="0" presId="urn:microsoft.com/office/officeart/2016/7/layout/LinearBlockProcessNumbered"/>
    <dgm:cxn modelId="{3485C4A8-AC97-4A47-AAA4-D427C8858DAF}" type="presParOf" srcId="{62C40C0A-D803-4202-A634-10E8C152DEB2}" destId="{FED681B7-D689-42EC-8FB8-2896A7045CC3}" srcOrd="1" destOrd="0" presId="urn:microsoft.com/office/officeart/2016/7/layout/LinearBlockProcessNumbered"/>
    <dgm:cxn modelId="{0B8E8A15-EAB5-42F1-BB1F-3065A23DBAD4}" type="presParOf" srcId="{62C40C0A-D803-4202-A634-10E8C152DEB2}" destId="{D70243D2-DC83-45BC-A2A9-073E66AE8768}" srcOrd="2" destOrd="0" presId="urn:microsoft.com/office/officeart/2016/7/layout/LinearBlockProcessNumbered"/>
    <dgm:cxn modelId="{AC81475D-4C76-4594-B4E3-D48517F1D047}" type="presParOf" srcId="{25701FE6-988F-4EB2-8D73-7C62C4020F71}" destId="{7389A8CC-5F53-4160-B97E-C5A95D381233}" srcOrd="3" destOrd="0" presId="urn:microsoft.com/office/officeart/2016/7/layout/LinearBlockProcessNumbered"/>
    <dgm:cxn modelId="{01745646-41EF-4D2E-A79F-13468A8C4E79}" type="presParOf" srcId="{25701FE6-988F-4EB2-8D73-7C62C4020F71}" destId="{442F1135-CE24-478F-BF14-0C363331523B}" srcOrd="4" destOrd="0" presId="urn:microsoft.com/office/officeart/2016/7/layout/LinearBlockProcessNumbered"/>
    <dgm:cxn modelId="{FDFECC03-93B7-46B7-9B62-8D7D33A712D0}" type="presParOf" srcId="{442F1135-CE24-478F-BF14-0C363331523B}" destId="{4661155E-E586-44A4-82CD-6C8E92FF693D}" srcOrd="0" destOrd="0" presId="urn:microsoft.com/office/officeart/2016/7/layout/LinearBlockProcessNumbered"/>
    <dgm:cxn modelId="{37878E84-14EA-4BB3-8B3D-1BE927EB8D02}" type="presParOf" srcId="{442F1135-CE24-478F-BF14-0C363331523B}" destId="{003FB0CE-FA28-44DF-B548-BF585A7DB148}" srcOrd="1" destOrd="0" presId="urn:microsoft.com/office/officeart/2016/7/layout/LinearBlockProcessNumbered"/>
    <dgm:cxn modelId="{8A634F16-36E5-4B31-9CD7-6D3B07CF261B}" type="presParOf" srcId="{442F1135-CE24-478F-BF14-0C363331523B}" destId="{35794ED3-4ADA-49F5-8EB8-20F911279246}" srcOrd="2" destOrd="0" presId="urn:microsoft.com/office/officeart/2016/7/layout/LinearBlockProcessNumbered"/>
    <dgm:cxn modelId="{ADF2D541-BB35-47E5-A101-459267BE6B0C}" type="presParOf" srcId="{25701FE6-988F-4EB2-8D73-7C62C4020F71}" destId="{C049FBA0-14A0-44BF-AFD0-5973EC20A268}" srcOrd="5" destOrd="0" presId="urn:microsoft.com/office/officeart/2016/7/layout/LinearBlockProcessNumbered"/>
    <dgm:cxn modelId="{A6453869-AE82-4AD3-8DF5-E71B8765BFAE}" type="presParOf" srcId="{25701FE6-988F-4EB2-8D73-7C62C4020F71}" destId="{56BEC65D-CDF1-497B-BD64-DDF5086BD533}" srcOrd="6" destOrd="0" presId="urn:microsoft.com/office/officeart/2016/7/layout/LinearBlockProcessNumbered"/>
    <dgm:cxn modelId="{EB4CAF73-8AC0-40E6-81DA-E2C88F2DE196}" type="presParOf" srcId="{56BEC65D-CDF1-497B-BD64-DDF5086BD533}" destId="{C786496D-A8DC-4DBF-BD63-24BA8C6A81BA}" srcOrd="0" destOrd="0" presId="urn:microsoft.com/office/officeart/2016/7/layout/LinearBlockProcessNumbered"/>
    <dgm:cxn modelId="{B0B2C41F-A244-4604-90C9-196A8BDF1829}" type="presParOf" srcId="{56BEC65D-CDF1-497B-BD64-DDF5086BD533}" destId="{B2D8BC8C-1677-46E7-BBDA-1F1A0D90BF62}" srcOrd="1" destOrd="0" presId="urn:microsoft.com/office/officeart/2016/7/layout/LinearBlockProcessNumbered"/>
    <dgm:cxn modelId="{88A5F952-7253-433F-962A-D1DDB795139E}" type="presParOf" srcId="{56BEC65D-CDF1-497B-BD64-DDF5086BD533}" destId="{81667EEE-A919-4B97-BFDB-9104FF9A041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DE765-D994-4149-A3BD-22FBD2355276}">
      <dsp:nvSpPr>
        <dsp:cNvPr id="0" name=""/>
        <dsp:cNvSpPr/>
      </dsp:nvSpPr>
      <dsp:spPr>
        <a:xfrm>
          <a:off x="0" y="612896"/>
          <a:ext cx="2887860" cy="18337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6BBEEB-39F2-4D82-849D-67A3882D3DB0}">
      <dsp:nvSpPr>
        <dsp:cNvPr id="0" name=""/>
        <dsp:cNvSpPr/>
      </dsp:nvSpPr>
      <dsp:spPr>
        <a:xfrm>
          <a:off x="320873" y="917726"/>
          <a:ext cx="2887860" cy="1833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Povećana dostupnost podataka</a:t>
          </a:r>
          <a:endParaRPr lang="en-US" sz="3100" kern="1200"/>
        </a:p>
      </dsp:txBody>
      <dsp:txXfrm>
        <a:off x="374583" y="971436"/>
        <a:ext cx="2780440" cy="1726371"/>
      </dsp:txXfrm>
    </dsp:sp>
    <dsp:sp modelId="{D43BA7C3-6157-4D1F-9D74-8092C6B9C673}">
      <dsp:nvSpPr>
        <dsp:cNvPr id="0" name=""/>
        <dsp:cNvSpPr/>
      </dsp:nvSpPr>
      <dsp:spPr>
        <a:xfrm>
          <a:off x="3529607" y="612896"/>
          <a:ext cx="2887860" cy="18337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5DE90D-99BA-44EC-BF38-10D28ACBF3AF}">
      <dsp:nvSpPr>
        <dsp:cNvPr id="0" name=""/>
        <dsp:cNvSpPr/>
      </dsp:nvSpPr>
      <dsp:spPr>
        <a:xfrm>
          <a:off x="3850481" y="917726"/>
          <a:ext cx="2887860" cy="1833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Smanjenje opterećenja na centralnoj bazi</a:t>
          </a:r>
          <a:endParaRPr lang="en-US" sz="3100" kern="1200"/>
        </a:p>
      </dsp:txBody>
      <dsp:txXfrm>
        <a:off x="3904191" y="971436"/>
        <a:ext cx="2780440" cy="1726371"/>
      </dsp:txXfrm>
    </dsp:sp>
    <dsp:sp modelId="{70E8D7B7-F9CA-43D8-9EBC-0B9C03A60309}">
      <dsp:nvSpPr>
        <dsp:cNvPr id="0" name=""/>
        <dsp:cNvSpPr/>
      </dsp:nvSpPr>
      <dsp:spPr>
        <a:xfrm>
          <a:off x="7059215" y="612896"/>
          <a:ext cx="2887860" cy="18337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53988D-505A-4026-BD3D-5658E4AFBF25}">
      <dsp:nvSpPr>
        <dsp:cNvPr id="0" name=""/>
        <dsp:cNvSpPr/>
      </dsp:nvSpPr>
      <dsp:spPr>
        <a:xfrm>
          <a:off x="7380089" y="917726"/>
          <a:ext cx="2887860" cy="1833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Poboljšana otpornost na greške</a:t>
          </a:r>
          <a:endParaRPr lang="en-US" sz="3100" kern="1200"/>
        </a:p>
      </dsp:txBody>
      <dsp:txXfrm>
        <a:off x="7433799" y="971436"/>
        <a:ext cx="2780440" cy="1726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A66E1-97A7-4971-8D12-518725DE155D}">
      <dsp:nvSpPr>
        <dsp:cNvPr id="0" name=""/>
        <dsp:cNvSpPr/>
      </dsp:nvSpPr>
      <dsp:spPr>
        <a:xfrm>
          <a:off x="0" y="612896"/>
          <a:ext cx="2887860" cy="18337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F214BA-9D93-422E-AF3A-C1EFEE998868}">
      <dsp:nvSpPr>
        <dsp:cNvPr id="0" name=""/>
        <dsp:cNvSpPr/>
      </dsp:nvSpPr>
      <dsp:spPr>
        <a:xfrm>
          <a:off x="320873" y="917726"/>
          <a:ext cx="2887860" cy="1833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Kompleksnost administracije</a:t>
          </a:r>
          <a:endParaRPr lang="en-US" sz="2900" kern="1200"/>
        </a:p>
      </dsp:txBody>
      <dsp:txXfrm>
        <a:off x="374583" y="971436"/>
        <a:ext cx="2780440" cy="1726371"/>
      </dsp:txXfrm>
    </dsp:sp>
    <dsp:sp modelId="{368D553E-B0F9-4248-BF75-E54E35F18015}">
      <dsp:nvSpPr>
        <dsp:cNvPr id="0" name=""/>
        <dsp:cNvSpPr/>
      </dsp:nvSpPr>
      <dsp:spPr>
        <a:xfrm>
          <a:off x="3529607" y="612896"/>
          <a:ext cx="2887860" cy="18337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D7A5D7-DD57-4833-850B-942AE158A74F}">
      <dsp:nvSpPr>
        <dsp:cNvPr id="0" name=""/>
        <dsp:cNvSpPr/>
      </dsp:nvSpPr>
      <dsp:spPr>
        <a:xfrm>
          <a:off x="3850481" y="917726"/>
          <a:ext cx="2887860" cy="1833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Problemi sa konzistentnošću podataka</a:t>
          </a:r>
          <a:endParaRPr lang="en-US" sz="2900" kern="1200"/>
        </a:p>
      </dsp:txBody>
      <dsp:txXfrm>
        <a:off x="3904191" y="971436"/>
        <a:ext cx="2780440" cy="1726371"/>
      </dsp:txXfrm>
    </dsp:sp>
    <dsp:sp modelId="{E8C3F2BF-09A6-479C-8F7D-B9A43C64E4A0}">
      <dsp:nvSpPr>
        <dsp:cNvPr id="0" name=""/>
        <dsp:cNvSpPr/>
      </dsp:nvSpPr>
      <dsp:spPr>
        <a:xfrm>
          <a:off x="7059215" y="612896"/>
          <a:ext cx="2887860" cy="18337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10CC09-F8D7-4D1E-92B6-5839FDAA1088}">
      <dsp:nvSpPr>
        <dsp:cNvPr id="0" name=""/>
        <dsp:cNvSpPr/>
      </dsp:nvSpPr>
      <dsp:spPr>
        <a:xfrm>
          <a:off x="7380089" y="917726"/>
          <a:ext cx="2887860" cy="1833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Potreba za dodatnim resursima</a:t>
          </a:r>
          <a:endParaRPr lang="en-US" sz="2900" kern="1200"/>
        </a:p>
      </dsp:txBody>
      <dsp:txXfrm>
        <a:off x="7433799" y="971436"/>
        <a:ext cx="2780440" cy="17263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11ABE-23A2-4E9D-B803-BAB12EB9AA7F}">
      <dsp:nvSpPr>
        <dsp:cNvPr id="0" name=""/>
        <dsp:cNvSpPr/>
      </dsp:nvSpPr>
      <dsp:spPr>
        <a:xfrm>
          <a:off x="200" y="229251"/>
          <a:ext cx="2421591" cy="290591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199" tIns="0" rIns="23919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Kašnjenje u sinhronizaciji </a:t>
          </a:r>
          <a:endParaRPr lang="en-US" sz="1800" kern="1200"/>
        </a:p>
      </dsp:txBody>
      <dsp:txXfrm>
        <a:off x="200" y="1391615"/>
        <a:ext cx="2421591" cy="1743546"/>
      </dsp:txXfrm>
    </dsp:sp>
    <dsp:sp modelId="{47AECC24-9004-41BF-BDB1-ABC76FE8FF53}">
      <dsp:nvSpPr>
        <dsp:cNvPr id="0" name=""/>
        <dsp:cNvSpPr/>
      </dsp:nvSpPr>
      <dsp:spPr>
        <a:xfrm>
          <a:off x="200" y="229251"/>
          <a:ext cx="2421591" cy="116236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199" tIns="165100" rIns="239199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01</a:t>
          </a:r>
        </a:p>
      </dsp:txBody>
      <dsp:txXfrm>
        <a:off x="200" y="229251"/>
        <a:ext cx="2421591" cy="1162364"/>
      </dsp:txXfrm>
    </dsp:sp>
    <dsp:sp modelId="{B3D14021-E39A-473D-A905-4150EDDE7FF8}">
      <dsp:nvSpPr>
        <dsp:cNvPr id="0" name=""/>
        <dsp:cNvSpPr/>
      </dsp:nvSpPr>
      <dsp:spPr>
        <a:xfrm>
          <a:off x="2615519" y="229251"/>
          <a:ext cx="2421591" cy="2905910"/>
        </a:xfrm>
        <a:prstGeom prst="rect">
          <a:avLst/>
        </a:prstGeom>
        <a:gradFill rotWithShape="0">
          <a:gsLst>
            <a:gs pos="0">
              <a:schemeClr val="accent5">
                <a:hueOff val="503894"/>
                <a:satOff val="136"/>
                <a:lumOff val="-228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503894"/>
                <a:satOff val="136"/>
                <a:lumOff val="-228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503894"/>
                <a:satOff val="136"/>
                <a:lumOff val="-228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503894"/>
              <a:satOff val="136"/>
              <a:lumOff val="-228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199" tIns="0" rIns="23919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Greške u komunikaciji</a:t>
          </a:r>
          <a:endParaRPr lang="en-US" sz="1800" kern="1200"/>
        </a:p>
      </dsp:txBody>
      <dsp:txXfrm>
        <a:off x="2615519" y="1391615"/>
        <a:ext cx="2421591" cy="1743546"/>
      </dsp:txXfrm>
    </dsp:sp>
    <dsp:sp modelId="{FED681B7-D689-42EC-8FB8-2896A7045CC3}">
      <dsp:nvSpPr>
        <dsp:cNvPr id="0" name=""/>
        <dsp:cNvSpPr/>
      </dsp:nvSpPr>
      <dsp:spPr>
        <a:xfrm>
          <a:off x="2615519" y="229251"/>
          <a:ext cx="2421591" cy="116236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199" tIns="165100" rIns="239199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02</a:t>
          </a:r>
        </a:p>
      </dsp:txBody>
      <dsp:txXfrm>
        <a:off x="2615519" y="229251"/>
        <a:ext cx="2421591" cy="1162364"/>
      </dsp:txXfrm>
    </dsp:sp>
    <dsp:sp modelId="{4661155E-E586-44A4-82CD-6C8E92FF693D}">
      <dsp:nvSpPr>
        <dsp:cNvPr id="0" name=""/>
        <dsp:cNvSpPr/>
      </dsp:nvSpPr>
      <dsp:spPr>
        <a:xfrm>
          <a:off x="5230838" y="229251"/>
          <a:ext cx="2421591" cy="2905910"/>
        </a:xfrm>
        <a:prstGeom prst="rect">
          <a:avLst/>
        </a:prstGeom>
        <a:gradFill rotWithShape="0">
          <a:gsLst>
            <a:gs pos="0">
              <a:schemeClr val="accent5">
                <a:hueOff val="1007788"/>
                <a:satOff val="271"/>
                <a:lumOff val="-45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007788"/>
                <a:satOff val="271"/>
                <a:lumOff val="-45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007788"/>
                <a:satOff val="271"/>
                <a:lumOff val="-45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1007788"/>
              <a:satOff val="271"/>
              <a:lumOff val="-457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199" tIns="0" rIns="23919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Konflikti u podacima</a:t>
          </a:r>
          <a:endParaRPr lang="en-US" sz="1800" kern="1200"/>
        </a:p>
      </dsp:txBody>
      <dsp:txXfrm>
        <a:off x="5230838" y="1391615"/>
        <a:ext cx="2421591" cy="1743546"/>
      </dsp:txXfrm>
    </dsp:sp>
    <dsp:sp modelId="{003FB0CE-FA28-44DF-B548-BF585A7DB148}">
      <dsp:nvSpPr>
        <dsp:cNvPr id="0" name=""/>
        <dsp:cNvSpPr/>
      </dsp:nvSpPr>
      <dsp:spPr>
        <a:xfrm>
          <a:off x="5230838" y="229251"/>
          <a:ext cx="2421591" cy="116236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199" tIns="165100" rIns="239199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03</a:t>
          </a:r>
        </a:p>
      </dsp:txBody>
      <dsp:txXfrm>
        <a:off x="5230838" y="229251"/>
        <a:ext cx="2421591" cy="1162364"/>
      </dsp:txXfrm>
    </dsp:sp>
    <dsp:sp modelId="{C786496D-A8DC-4DBF-BD63-24BA8C6A81BA}">
      <dsp:nvSpPr>
        <dsp:cNvPr id="0" name=""/>
        <dsp:cNvSpPr/>
      </dsp:nvSpPr>
      <dsp:spPr>
        <a:xfrm>
          <a:off x="7846157" y="229251"/>
          <a:ext cx="2421591" cy="2905910"/>
        </a:xfrm>
        <a:prstGeom prst="rect">
          <a:avLst/>
        </a:prstGeom>
        <a:gradFill rotWithShape="0">
          <a:gsLst>
            <a:gs pos="0">
              <a:schemeClr val="accent5">
                <a:hueOff val="1511682"/>
                <a:satOff val="407"/>
                <a:lumOff val="-686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511682"/>
                <a:satOff val="407"/>
                <a:lumOff val="-686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511682"/>
                <a:satOff val="407"/>
                <a:lumOff val="-686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1511682"/>
              <a:satOff val="407"/>
              <a:lumOff val="-686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199" tIns="0" rIns="23919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/>
            <a:t>Backup</a:t>
          </a:r>
          <a:r>
            <a:rPr lang="en-US" sz="1800" b="1" kern="1200"/>
            <a:t> i </a:t>
          </a:r>
          <a:r>
            <a:rPr lang="en-US" sz="1800" b="1" i="1" kern="1200"/>
            <a:t>restore</a:t>
          </a:r>
          <a:r>
            <a:rPr lang="en-US" sz="1800" b="1" kern="1200"/>
            <a:t> replikovanih baza</a:t>
          </a:r>
          <a:r>
            <a:rPr lang="sr-Latn-RS" sz="1800" b="1" kern="1200"/>
            <a:t> </a:t>
          </a:r>
          <a:r>
            <a:rPr lang="sr-Latn-RS" sz="1800" kern="1200"/>
            <a:t>(</a:t>
          </a:r>
          <a:r>
            <a:rPr lang="en-US" sz="1800" i="1" kern="1200"/>
            <a:t>Backup </a:t>
          </a:r>
          <a:r>
            <a:rPr lang="en-US" sz="1800" kern="1200"/>
            <a:t>distribucione baze podataka</a:t>
          </a:r>
          <a:r>
            <a:rPr lang="sr-Latn-RS" sz="1800" kern="1200"/>
            <a:t>,</a:t>
          </a:r>
          <a:r>
            <a:rPr lang="en-US" sz="1800" b="1" i="1" kern="1200"/>
            <a:t> </a:t>
          </a:r>
          <a:r>
            <a:rPr lang="en-US" sz="1800" i="1" kern="1200"/>
            <a:t>Restore</a:t>
          </a:r>
          <a:r>
            <a:rPr lang="en-US" sz="1800" kern="1200"/>
            <a:t> pretplatničke baze</a:t>
          </a:r>
          <a:r>
            <a:rPr lang="sr-Latn-RS" sz="1800" kern="1200"/>
            <a:t>)</a:t>
          </a:r>
          <a:endParaRPr lang="en-US" sz="1800" kern="1200"/>
        </a:p>
      </dsp:txBody>
      <dsp:txXfrm>
        <a:off x="7846157" y="1391615"/>
        <a:ext cx="2421591" cy="1743546"/>
      </dsp:txXfrm>
    </dsp:sp>
    <dsp:sp modelId="{B2D8BC8C-1677-46E7-BBDA-1F1A0D90BF62}">
      <dsp:nvSpPr>
        <dsp:cNvPr id="0" name=""/>
        <dsp:cNvSpPr/>
      </dsp:nvSpPr>
      <dsp:spPr>
        <a:xfrm>
          <a:off x="7846157" y="229251"/>
          <a:ext cx="2421591" cy="116236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9199" tIns="165100" rIns="239199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04</a:t>
          </a:r>
        </a:p>
      </dsp:txBody>
      <dsp:txXfrm>
        <a:off x="7846157" y="229251"/>
        <a:ext cx="2421591" cy="1162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9/14/2024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8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87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9/14/2024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3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88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9/14/2024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38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9/14/2024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36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9/14/2024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215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9/14/2024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66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67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9/14/2024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186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9/14/2024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971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9/14/2024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10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53A598-DF8D-B0FD-5538-3686CF38BF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B723A2-8F8B-32D0-A2D4-50C97190B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/>
          <a:p>
            <a:r>
              <a:rPr lang="en-US" sz="8100"/>
              <a:t>Replikacija SQL Server baze podataka</a:t>
            </a:r>
            <a:endParaRPr lang="sr-Cyrl-RS" sz="810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72A39F3-5354-C03F-E60B-5E40E779F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1000"/>
              </a:lnSpc>
            </a:pPr>
            <a:endParaRPr lang="en-US" sz="2500" dirty="0">
              <a:solidFill>
                <a:schemeClr val="tx1"/>
              </a:solidFill>
            </a:endParaRPr>
          </a:p>
          <a:p>
            <a:pPr>
              <a:lnSpc>
                <a:spcPct val="91000"/>
              </a:lnSpc>
            </a:pPr>
            <a:endParaRPr lang="en-US" sz="2500" dirty="0">
              <a:solidFill>
                <a:schemeClr val="tx1"/>
              </a:solidFill>
            </a:endParaRPr>
          </a:p>
          <a:p>
            <a:pPr>
              <a:lnSpc>
                <a:spcPct val="91000"/>
              </a:lnSpc>
            </a:pPr>
            <a:r>
              <a:rPr lang="en-US" sz="2500" dirty="0">
                <a:solidFill>
                  <a:schemeClr val="tx1"/>
                </a:solidFill>
              </a:rPr>
              <a:t>Prof. Aleksandar Sta</a:t>
            </a:r>
            <a:r>
              <a:rPr lang="sr-Latn-RS" sz="2500" dirty="0">
                <a:solidFill>
                  <a:schemeClr val="tx1"/>
                </a:solidFill>
              </a:rPr>
              <a:t>nimirović             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Anđela</a:t>
            </a:r>
            <a:r>
              <a:rPr lang="en-US" sz="2500" dirty="0">
                <a:solidFill>
                  <a:schemeClr val="tx1"/>
                </a:solidFill>
              </a:rPr>
              <a:t> Kričak, 1498/22</a:t>
            </a:r>
          </a:p>
        </p:txBody>
      </p:sp>
    </p:spTree>
    <p:extLst>
      <p:ext uri="{BB962C8B-B14F-4D97-AF65-F5344CB8AC3E}">
        <p14:creationId xmlns:p14="http://schemas.microsoft.com/office/powerpoint/2010/main" val="2408222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35C31-1F51-C900-53B0-BC4C91BD3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sr-Latn-RS" dirty="0"/>
              <a:t>Prednosti replikacije</a:t>
            </a:r>
            <a:endParaRPr lang="sr-Cyrl-R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F00463-1238-E02A-AE47-C6CF205A6E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9496349"/>
              </p:ext>
            </p:extLst>
          </p:nvPr>
        </p:nvGraphicFramePr>
        <p:xfrm>
          <a:off x="960438" y="2745545"/>
          <a:ext cx="10267950" cy="336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464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9214E-A1F3-C22A-AF5C-BA4826FB7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sr-Latn-RS" dirty="0"/>
              <a:t>Nedostaci replikacije</a:t>
            </a:r>
            <a:endParaRPr lang="sr-Cyrl-R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4A3F6C-6685-624E-5778-448ED776F5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094719"/>
              </p:ext>
            </p:extLst>
          </p:nvPr>
        </p:nvGraphicFramePr>
        <p:xfrm>
          <a:off x="960438" y="2745545"/>
          <a:ext cx="10267950" cy="336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9547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B20AA-42B4-21FE-CB56-8E70E2F8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sz="5600" err="1"/>
              <a:t>Upravljanje</a:t>
            </a:r>
            <a:r>
              <a:rPr lang="en-US" sz="5600"/>
              <a:t> </a:t>
            </a:r>
            <a:r>
              <a:rPr lang="en-US" sz="5600" err="1"/>
              <a:t>i</a:t>
            </a:r>
            <a:r>
              <a:rPr lang="en-US" sz="5600"/>
              <a:t> </a:t>
            </a:r>
            <a:r>
              <a:rPr lang="en-US" sz="5600" err="1"/>
              <a:t>praćenje</a:t>
            </a:r>
            <a:r>
              <a:rPr lang="en-US" sz="5600"/>
              <a:t> </a:t>
            </a:r>
            <a:r>
              <a:rPr lang="en-US" sz="5600" err="1"/>
              <a:t>replikacije</a:t>
            </a:r>
            <a:r>
              <a:rPr lang="en-US" sz="5600"/>
              <a:t> </a:t>
            </a:r>
            <a:endParaRPr lang="sr-Cyrl-RS" sz="5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3020E2-5C4E-7C96-8DDF-02A7ABEA35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6178" b="-1"/>
          <a:stretch/>
        </p:blipFill>
        <p:spPr>
          <a:xfrm>
            <a:off x="-3048" y="2264988"/>
            <a:ext cx="4370832" cy="39521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A5DCA-D405-65C4-6600-E798E1F78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426" y="2587625"/>
            <a:ext cx="6223961" cy="3317875"/>
          </a:xfrm>
        </p:spPr>
        <p:txBody>
          <a:bodyPr anchor="ctr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Server Replication Monitor</a:t>
            </a:r>
            <a:endParaRPr lang="sr-Cyrl-RS" b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Dynamic Management Views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r-Latn-RS" b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Server Profiler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Extended Events</a:t>
            </a:r>
            <a:endParaRPr lang="sr-Cyrl-RS" b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824739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4D7798-93F2-FE67-5696-6AF794FA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sr-Latn-RS" dirty="0"/>
              <a:t>Uobicajeni problemi</a:t>
            </a:r>
            <a:endParaRPr lang="sr-Cyrl-R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8F6289-B81E-8693-358D-5260E2FC3E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741061"/>
              </p:ext>
            </p:extLst>
          </p:nvPr>
        </p:nvGraphicFramePr>
        <p:xfrm>
          <a:off x="960438" y="2745545"/>
          <a:ext cx="10267950" cy="336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4095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53A598-DF8D-B0FD-5538-3686CF38BF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B98331E-6CDC-406E-B820-9B97E9B9B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3326"/>
            <a:ext cx="12191999" cy="5627414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5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723A2-8F8B-32D0-A2D4-50C97190B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438" y="1486894"/>
            <a:ext cx="10267950" cy="2684004"/>
          </a:xfrm>
        </p:spPr>
        <p:txBody>
          <a:bodyPr anchor="b">
            <a:normAutofit/>
          </a:bodyPr>
          <a:lstStyle/>
          <a:p>
            <a:r>
              <a:rPr lang="en-US" sz="8100">
                <a:solidFill>
                  <a:srgbClr val="FFFFFF"/>
                </a:solidFill>
              </a:rPr>
              <a:t>Replikacija SQL Server baze podataka</a:t>
            </a:r>
            <a:endParaRPr lang="sr-Cyrl-RS" sz="8100">
              <a:solidFill>
                <a:srgbClr val="FFFFFF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72A39F3-5354-C03F-E60B-5E40E779F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438" y="4294461"/>
            <a:ext cx="10267950" cy="12714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1000"/>
              </a:lnSpc>
            </a:pPr>
            <a:endParaRPr lang="en-US" sz="1700" dirty="0"/>
          </a:p>
          <a:p>
            <a:pPr>
              <a:lnSpc>
                <a:spcPct val="91000"/>
              </a:lnSpc>
            </a:pPr>
            <a:endParaRPr lang="en-US" sz="1700" dirty="0"/>
          </a:p>
          <a:p>
            <a:pPr>
              <a:lnSpc>
                <a:spcPct val="91000"/>
              </a:lnSpc>
            </a:pPr>
            <a:r>
              <a:rPr lang="en-US" sz="1700" dirty="0"/>
              <a:t>Prof. Aleksandar Sta</a:t>
            </a:r>
            <a:r>
              <a:rPr lang="sr-Latn-RS" sz="1700" dirty="0"/>
              <a:t>nimirović			             </a:t>
            </a:r>
            <a:r>
              <a:rPr lang="en-US" sz="1700" dirty="0"/>
              <a:t> </a:t>
            </a:r>
            <a:r>
              <a:rPr lang="en-US" sz="1700" dirty="0" err="1"/>
              <a:t>Anđela</a:t>
            </a:r>
            <a:r>
              <a:rPr lang="en-US" sz="1700" dirty="0"/>
              <a:t> Kričak, 1498/22</a:t>
            </a:r>
          </a:p>
        </p:txBody>
      </p:sp>
    </p:spTree>
    <p:extLst>
      <p:ext uri="{BB962C8B-B14F-4D97-AF65-F5344CB8AC3E}">
        <p14:creationId xmlns:p14="http://schemas.microsoft.com/office/powerpoint/2010/main" val="167468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E3B2B-62BA-DCE5-6A85-EC78BD7F6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100" kern="1200" cap="all" spc="12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Osnovni</a:t>
            </a:r>
            <a:r>
              <a:rPr lang="en-US" sz="6100" kern="1200" cap="all" spc="12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100" kern="1200" cap="all" spc="12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pojmovi</a:t>
            </a:r>
            <a:r>
              <a:rPr lang="en-US" sz="6100" kern="1200" cap="all" spc="12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100" kern="1200" cap="all" spc="12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replikacije</a:t>
            </a:r>
            <a:endParaRPr lang="en-US" sz="6100" kern="1200" cap="all" spc="12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DE4DFE-DCEE-D735-FD68-3B7F44B4B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597" y="3187266"/>
            <a:ext cx="3694176" cy="26043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49B13C-3504-4C82-47B6-15BCBD93B45B}"/>
              </a:ext>
            </a:extLst>
          </p:cNvPr>
          <p:cNvSpPr txBox="1"/>
          <p:nvPr/>
        </p:nvSpPr>
        <p:spPr>
          <a:xfrm>
            <a:off x="5296240" y="2835776"/>
            <a:ext cx="5932591" cy="327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50" dirty="0" err="1">
                <a:effectLst/>
              </a:rPr>
              <a:t>omogu</a:t>
            </a:r>
            <a:r>
              <a:rPr lang="en-US" spc="50" dirty="0" err="1"/>
              <a:t>ćava</a:t>
            </a:r>
            <a:r>
              <a:rPr lang="en-US" spc="50" dirty="0">
                <a:effectLst/>
              </a:rPr>
              <a:t> </a:t>
            </a:r>
            <a:r>
              <a:rPr lang="en-US" spc="50" dirty="0" err="1">
                <a:effectLst/>
              </a:rPr>
              <a:t>bolju</a:t>
            </a:r>
            <a:r>
              <a:rPr lang="en-US" spc="50" dirty="0">
                <a:effectLst/>
              </a:rPr>
              <a:t> </a:t>
            </a:r>
            <a:r>
              <a:rPr lang="en-US" spc="50" dirty="0" err="1">
                <a:effectLst/>
              </a:rPr>
              <a:t>skalabilnost</a:t>
            </a:r>
            <a:r>
              <a:rPr lang="en-US" spc="50" dirty="0">
                <a:effectLst/>
              </a:rPr>
              <a:t> </a:t>
            </a:r>
            <a:r>
              <a:rPr lang="en-US" spc="50" dirty="0" err="1">
                <a:effectLst/>
              </a:rPr>
              <a:t>i</a:t>
            </a:r>
            <a:r>
              <a:rPr lang="en-US" spc="50" dirty="0">
                <a:effectLst/>
              </a:rPr>
              <a:t> </a:t>
            </a:r>
            <a:r>
              <a:rPr lang="en-US" spc="50" dirty="0" err="1">
                <a:effectLst/>
              </a:rPr>
              <a:t>fleksibilnost</a:t>
            </a:r>
            <a:r>
              <a:rPr lang="en-US" spc="50" dirty="0">
                <a:effectLst/>
              </a:rPr>
              <a:t> </a:t>
            </a:r>
            <a:r>
              <a:rPr lang="en-US" spc="50" dirty="0" err="1">
                <a:effectLst/>
              </a:rPr>
              <a:t>distribucije</a:t>
            </a:r>
            <a:r>
              <a:rPr lang="en-US" spc="50" dirty="0">
                <a:effectLst/>
              </a:rPr>
              <a:t> </a:t>
            </a:r>
            <a:r>
              <a:rPr lang="en-US" spc="50" dirty="0" err="1">
                <a:effectLst/>
              </a:rPr>
              <a:t>podataka</a:t>
            </a:r>
            <a:endParaRPr lang="en-US" spc="50" dirty="0">
              <a:effectLst/>
            </a:endParaRPr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50" dirty="0" err="1">
                <a:effectLst/>
              </a:rPr>
              <a:t>osigurava</a:t>
            </a:r>
            <a:r>
              <a:rPr lang="en-US" spc="50" dirty="0">
                <a:effectLst/>
              </a:rPr>
              <a:t> </a:t>
            </a:r>
            <a:r>
              <a:rPr lang="en-US" spc="50" dirty="0" err="1">
                <a:effectLst/>
              </a:rPr>
              <a:t>dostupnost</a:t>
            </a:r>
            <a:r>
              <a:rPr lang="en-US" spc="50" dirty="0">
                <a:effectLst/>
              </a:rPr>
              <a:t> </a:t>
            </a:r>
            <a:r>
              <a:rPr lang="en-US" spc="50" dirty="0" err="1">
                <a:effectLst/>
              </a:rPr>
              <a:t>podataka</a:t>
            </a:r>
            <a:endParaRPr lang="en-US" spc="50" dirty="0"/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50" dirty="0" err="1">
                <a:effectLst/>
              </a:rPr>
              <a:t>smanjuje</a:t>
            </a:r>
            <a:r>
              <a:rPr lang="en-US" spc="50" dirty="0">
                <a:effectLst/>
              </a:rPr>
              <a:t> </a:t>
            </a:r>
            <a:r>
              <a:rPr lang="en-US" spc="50" dirty="0" err="1">
                <a:effectLst/>
              </a:rPr>
              <a:t>latenciju</a:t>
            </a:r>
            <a:r>
              <a:rPr lang="en-US" spc="50" dirty="0">
                <a:effectLst/>
              </a:rPr>
              <a:t> </a:t>
            </a:r>
            <a:endParaRPr lang="en-US" spc="50" dirty="0"/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50" dirty="0" err="1">
                <a:effectLst/>
              </a:rPr>
              <a:t>omogućava</a:t>
            </a:r>
            <a:r>
              <a:rPr lang="en-US" spc="50" dirty="0">
                <a:effectLst/>
              </a:rPr>
              <a:t> </a:t>
            </a:r>
            <a:r>
              <a:rPr lang="en-US" spc="50" dirty="0" err="1">
                <a:effectLst/>
              </a:rPr>
              <a:t>neprekidnog</a:t>
            </a:r>
            <a:r>
              <a:rPr lang="en-US" spc="50" dirty="0">
                <a:effectLst/>
              </a:rPr>
              <a:t> </a:t>
            </a:r>
            <a:r>
              <a:rPr lang="en-US" spc="50" dirty="0" err="1">
                <a:effectLst/>
              </a:rPr>
              <a:t>poslovanja</a:t>
            </a:r>
            <a:endParaRPr lang="en-US" spc="50" dirty="0">
              <a:effectLst/>
            </a:endParaRPr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50" dirty="0" err="1">
                <a:effectLst/>
              </a:rPr>
              <a:t>omogućava</a:t>
            </a:r>
            <a:r>
              <a:rPr lang="en-US" spc="50" dirty="0">
                <a:effectLst/>
              </a:rPr>
              <a:t> </a:t>
            </a:r>
            <a:r>
              <a:rPr lang="en-US" spc="50" dirty="0" err="1">
                <a:effectLst/>
              </a:rPr>
              <a:t>korisnicima</a:t>
            </a:r>
            <a:r>
              <a:rPr lang="en-US" spc="50" dirty="0">
                <a:effectLst/>
              </a:rPr>
              <a:t> da </a:t>
            </a:r>
            <a:r>
              <a:rPr lang="en-US" spc="50" dirty="0" err="1">
                <a:effectLst/>
              </a:rPr>
              <a:t>pristupaju</a:t>
            </a:r>
            <a:r>
              <a:rPr lang="en-US" spc="50" dirty="0">
                <a:effectLst/>
              </a:rPr>
              <a:t> </a:t>
            </a:r>
            <a:r>
              <a:rPr lang="en-US" spc="50" dirty="0" err="1">
                <a:effectLst/>
              </a:rPr>
              <a:t>istim</a:t>
            </a:r>
            <a:r>
              <a:rPr lang="en-US" spc="50" dirty="0">
                <a:effectLst/>
              </a:rPr>
              <a:t> </a:t>
            </a:r>
            <a:r>
              <a:rPr lang="en-US" spc="50" dirty="0" err="1">
                <a:effectLst/>
              </a:rPr>
              <a:t>podacima</a:t>
            </a:r>
            <a:r>
              <a:rPr lang="en-US" spc="50" dirty="0">
                <a:effectLst/>
              </a:rPr>
              <a:t> </a:t>
            </a:r>
            <a:r>
              <a:rPr lang="en-US" spc="50" dirty="0" err="1">
                <a:effectLst/>
              </a:rPr>
              <a:t>sa</a:t>
            </a:r>
            <a:r>
              <a:rPr lang="en-US" spc="50" dirty="0">
                <a:effectLst/>
              </a:rPr>
              <a:t> </a:t>
            </a:r>
            <a:r>
              <a:rPr lang="en-US" spc="50" dirty="0" err="1">
                <a:effectLst/>
              </a:rPr>
              <a:t>različitih</a:t>
            </a:r>
            <a:r>
              <a:rPr lang="en-US" spc="50" dirty="0">
                <a:effectLst/>
              </a:rPr>
              <a:t> </a:t>
            </a:r>
            <a:r>
              <a:rPr lang="en-US" spc="50" dirty="0" err="1">
                <a:effectLst/>
              </a:rPr>
              <a:t>lokacija</a:t>
            </a:r>
            <a:endParaRPr lang="en-US" spc="50" dirty="0"/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50" dirty="0" err="1">
                <a:effectLst/>
              </a:rPr>
              <a:t>poboljšava</a:t>
            </a:r>
            <a:r>
              <a:rPr lang="en-US" spc="50" dirty="0">
                <a:effectLst/>
              </a:rPr>
              <a:t> </a:t>
            </a:r>
            <a:r>
              <a:rPr lang="en-US" spc="50" dirty="0" err="1">
                <a:effectLst/>
              </a:rPr>
              <a:t>otpornost</a:t>
            </a:r>
            <a:r>
              <a:rPr lang="en-US" spc="50" dirty="0">
                <a:effectLst/>
              </a:rPr>
              <a:t> </a:t>
            </a:r>
            <a:r>
              <a:rPr lang="en-US" spc="50" dirty="0" err="1">
                <a:effectLst/>
              </a:rPr>
              <a:t>sistema</a:t>
            </a:r>
            <a:r>
              <a:rPr lang="en-US" spc="50" dirty="0">
                <a:effectLst/>
              </a:rPr>
              <a:t> </a:t>
            </a:r>
            <a:r>
              <a:rPr lang="en-US" spc="50" dirty="0" err="1">
                <a:effectLst/>
              </a:rPr>
              <a:t>na</a:t>
            </a:r>
            <a:r>
              <a:rPr lang="en-US" spc="50" dirty="0">
                <a:effectLst/>
              </a:rPr>
              <a:t> </a:t>
            </a:r>
            <a:r>
              <a:rPr lang="en-US" spc="50" dirty="0" err="1">
                <a:effectLst/>
              </a:rPr>
              <a:t>greške</a:t>
            </a:r>
            <a:endParaRPr lang="en-US" spc="50" dirty="0">
              <a:effectLst/>
            </a:endParaRPr>
          </a:p>
          <a:p>
            <a:pPr marL="285750" indent="-285750">
              <a:lnSpc>
                <a:spcPct val="101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50" dirty="0" err="1">
                <a:effectLst/>
              </a:rPr>
              <a:t>omogućava</a:t>
            </a:r>
            <a:r>
              <a:rPr lang="en-US" spc="50" dirty="0">
                <a:effectLst/>
              </a:rPr>
              <a:t> </a:t>
            </a:r>
            <a:r>
              <a:rPr lang="en-US" spc="50" dirty="0" err="1">
                <a:effectLst/>
              </a:rPr>
              <a:t>brz</a:t>
            </a:r>
            <a:r>
              <a:rPr lang="en-US" spc="50" dirty="0">
                <a:effectLst/>
              </a:rPr>
              <a:t> </a:t>
            </a:r>
            <a:r>
              <a:rPr lang="en-US" spc="50" dirty="0" err="1">
                <a:effectLst/>
              </a:rPr>
              <a:t>oporav</a:t>
            </a:r>
            <a:r>
              <a:rPr lang="sr-Latn-RS" spc="50" dirty="0">
                <a:effectLst/>
              </a:rPr>
              <a:t>a</a:t>
            </a:r>
            <a:r>
              <a:rPr lang="en-US" spc="50" dirty="0">
                <a:effectLst/>
              </a:rPr>
              <a:t>k u </a:t>
            </a:r>
            <a:r>
              <a:rPr lang="en-US" spc="50" dirty="0" err="1">
                <a:effectLst/>
              </a:rPr>
              <a:t>slučaju</a:t>
            </a:r>
            <a:r>
              <a:rPr lang="en-US" spc="50" dirty="0">
                <a:effectLst/>
              </a:rPr>
              <a:t> </a:t>
            </a:r>
            <a:r>
              <a:rPr lang="en-US" spc="50" dirty="0" err="1">
                <a:effectLst/>
              </a:rPr>
              <a:t>kvara</a:t>
            </a:r>
            <a:endParaRPr lang="en-US" spc="50" dirty="0"/>
          </a:p>
        </p:txBody>
      </p:sp>
    </p:spTree>
    <p:extLst>
      <p:ext uri="{BB962C8B-B14F-4D97-AF65-F5344CB8AC3E}">
        <p14:creationId xmlns:p14="http://schemas.microsoft.com/office/powerpoint/2010/main" val="291150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51760"/>
            <a:ext cx="12192000" cy="4206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A8F3E-495A-AC0D-1105-4662F3CE8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295226"/>
            <a:ext cx="10268712" cy="29193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8800" b="1">
                <a:effectLst/>
              </a:rPr>
              <a:t>Tipovi replikacije</a:t>
            </a:r>
            <a:br>
              <a:rPr lang="en-US" sz="8800" b="1">
                <a:effectLst/>
              </a:rPr>
            </a:b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341553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66091B-3E48-445D-9D54-63D9E8017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477F8F-3259-4F49-9F98-9097DDBD9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3152632"/>
            <a:ext cx="12190476" cy="37053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F50D4-C207-27D9-C53B-044C34850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1" y="3641834"/>
            <a:ext cx="5128260" cy="24860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Snapshot </a:t>
            </a:r>
            <a:r>
              <a:rPr lang="en-US" dirty="0" err="1">
                <a:solidFill>
                  <a:schemeClr val="tx1"/>
                </a:solidFill>
              </a:rPr>
              <a:t>replikacija</a:t>
            </a:r>
            <a:endParaRPr lang="sr-Cyrl-R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915FE1-3D2D-E91F-C702-B1983F17C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408" y="500873"/>
            <a:ext cx="7684631" cy="23053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E9D65-B0BF-ED33-604D-091608AF0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4569" y="3641834"/>
            <a:ext cx="4427310" cy="2490581"/>
          </a:xfrm>
        </p:spPr>
        <p:txBody>
          <a:bodyPr anchor="ctr">
            <a:normAutofit lnSpcReduction="10000"/>
          </a:bodyPr>
          <a:lstStyle/>
          <a:p>
            <a:pPr marL="342900" indent="-3429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sr-Latn-R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ravi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statičnu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kopiju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snimak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određenom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trenutku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šalje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taj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snimak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pretplatnicima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sr-Latn-R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sr-Latn-R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oristi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r-Latn-R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kada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promene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retke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kada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prihvatljivo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pretplatnici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povremeno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dobijaju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ažurirane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podatke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 ne u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realnom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vremenu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sr-Cyrl-R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91000"/>
              </a:lnSpc>
            </a:pPr>
            <a:endParaRPr lang="sr-Cyrl-RS" sz="2000" dirty="0"/>
          </a:p>
        </p:txBody>
      </p:sp>
    </p:spTree>
    <p:extLst>
      <p:ext uri="{BB962C8B-B14F-4D97-AF65-F5344CB8AC3E}">
        <p14:creationId xmlns:p14="http://schemas.microsoft.com/office/powerpoint/2010/main" val="318109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66091B-3E48-445D-9D54-63D9E8017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477F8F-3259-4F49-9F98-9097DDBD9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3152632"/>
            <a:ext cx="12190476" cy="37053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5345E-1A7D-E48B-CDDD-6A75EFA5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1" y="3641834"/>
            <a:ext cx="5128260" cy="2486011"/>
          </a:xfrm>
        </p:spPr>
        <p:txBody>
          <a:bodyPr>
            <a:normAutofit/>
          </a:bodyPr>
          <a:lstStyle/>
          <a:p>
            <a:r>
              <a:rPr lang="en-US" sz="6100">
                <a:solidFill>
                  <a:schemeClr val="tx1"/>
                </a:solidFill>
              </a:rPr>
              <a:t>Transakciona replikacija</a:t>
            </a:r>
            <a:endParaRPr lang="sr-Cyrl-RS" sz="6100">
              <a:solidFill>
                <a:schemeClr val="tx1"/>
              </a:solidFill>
            </a:endParaRPr>
          </a:p>
        </p:txBody>
      </p:sp>
      <p:pic>
        <p:nvPicPr>
          <p:cNvPr id="4" name="Picture 3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175EDD7A-0E38-4D28-70D2-E7137FF2D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18" y="500873"/>
            <a:ext cx="8089086" cy="23053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F1678-6443-DE30-888A-D4A589C3A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383" y="3637264"/>
            <a:ext cx="4427310" cy="2490581"/>
          </a:xfrm>
        </p:spPr>
        <p:txBody>
          <a:bodyPr anchor="ctr">
            <a:normAutofit/>
          </a:bodyPr>
          <a:lstStyle/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omogućava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skoro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trenutnu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sinhronizaciju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između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publikatora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pretplatnika</a:t>
            </a:r>
            <a:endParaRPr lang="sr-Latn-R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pogod</a:t>
            </a:r>
            <a:r>
              <a:rPr lang="sr-Latn-R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scenarije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gde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bitno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pretplatnici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dobijaju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najnovije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promene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što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pre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moguće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poput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real-time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analitike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aplikacijama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koje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zahtevaju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konzistentnost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endParaRPr lang="sr-Cyrl-RS" sz="1600" dirty="0"/>
          </a:p>
        </p:txBody>
      </p:sp>
    </p:spTree>
    <p:extLst>
      <p:ext uri="{BB962C8B-B14F-4D97-AF65-F5344CB8AC3E}">
        <p14:creationId xmlns:p14="http://schemas.microsoft.com/office/powerpoint/2010/main" val="1041181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BFC310-8024-1284-6E20-5439A6B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>
            <a:normAutofit/>
          </a:bodyPr>
          <a:lstStyle/>
          <a:p>
            <a:r>
              <a:rPr lang="sr-Latn-RS" sz="4600" b="1" i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Peer-to-Peer</a:t>
            </a:r>
            <a:r>
              <a:rPr lang="sr-Latn-RS" sz="4600" b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replikacija</a:t>
            </a:r>
            <a:br>
              <a:rPr lang="sr-Cyrl-RS" sz="4600" b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sr-Cyrl-RS" sz="4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8E35A-79EE-32BF-CEA9-D3C41A123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916936"/>
            <a:ext cx="4500737" cy="3264408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sr-Latn-R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napredna forma transakcione replikacije, koja omogućava da se podaci repliciraju između više servera, gde svaki server deluje kao jednak (eng. </a:t>
            </a:r>
            <a:r>
              <a:rPr lang="sr-Latn-RS" sz="20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peer</a:t>
            </a:r>
            <a:r>
              <a:rPr lang="sr-Latn-R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u mreži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sr-Latn-R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kompleksnost upravljanja, potencijani konflikti kao i visoki zahtevi za neophodnim resursima</a:t>
            </a:r>
            <a:endParaRPr lang="sr-Cyrl-R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240005-128D-099A-E25A-882910B10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822" y="1738756"/>
            <a:ext cx="4795019" cy="338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74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04CD3-78F7-F9D9-F9FA-8F62E1FB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>
            <a:normAutofit/>
          </a:bodyPr>
          <a:lstStyle/>
          <a:p>
            <a:r>
              <a:rPr lang="en-US" dirty="0"/>
              <a:t>Merge </a:t>
            </a:r>
            <a:r>
              <a:rPr lang="en-US" dirty="0" err="1"/>
              <a:t>replikacija</a:t>
            </a:r>
            <a:endParaRPr lang="sr-Cyrl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DEF21-3CBC-53EC-E1B2-FE1D348F4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916936"/>
            <a:ext cx="4500737" cy="3264408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omogućava</a:t>
            </a:r>
            <a:r>
              <a:rPr lang="en-US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 </a:t>
            </a:r>
            <a:r>
              <a:rPr lang="en-US" sz="2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više</a:t>
            </a:r>
            <a:r>
              <a:rPr lang="en-US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instanci</a:t>
            </a:r>
            <a:r>
              <a:rPr lang="en-US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baze</a:t>
            </a:r>
            <a:r>
              <a:rPr lang="en-US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modifikuju</a:t>
            </a:r>
            <a:r>
              <a:rPr lang="en-US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podatke</a:t>
            </a:r>
            <a:r>
              <a:rPr lang="en-US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nezavisno</a:t>
            </a:r>
            <a:r>
              <a:rPr lang="en-US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 </a:t>
            </a:r>
            <a:r>
              <a:rPr lang="en-US" sz="2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zatim</a:t>
            </a:r>
            <a:r>
              <a:rPr lang="en-US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</a:t>
            </a:r>
            <a:r>
              <a:rPr lang="en-US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promene</a:t>
            </a:r>
            <a:r>
              <a:rPr lang="en-US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bivaju</a:t>
            </a:r>
            <a:r>
              <a:rPr lang="en-US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sinhronizovane</a:t>
            </a:r>
            <a:endParaRPr lang="sr-Latn-RS" sz="2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pogodan</a:t>
            </a:r>
            <a:r>
              <a:rPr lang="en-US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 </a:t>
            </a:r>
            <a:r>
              <a:rPr lang="en-US" sz="2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scenarije</a:t>
            </a:r>
            <a:r>
              <a:rPr lang="en-US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gde</a:t>
            </a:r>
            <a:r>
              <a:rPr lang="en-US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korisnici</a:t>
            </a:r>
            <a:r>
              <a:rPr lang="en-US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rade</a:t>
            </a:r>
            <a:r>
              <a:rPr lang="en-US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offline</a:t>
            </a:r>
            <a:r>
              <a:rPr lang="en-US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 </a:t>
            </a:r>
            <a:r>
              <a:rPr lang="en-US" sz="2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zatim</a:t>
            </a:r>
            <a:r>
              <a:rPr lang="en-US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sinhronizuju</a:t>
            </a:r>
            <a:r>
              <a:rPr lang="en-US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svoje</a:t>
            </a:r>
            <a:r>
              <a:rPr lang="en-US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promene</a:t>
            </a:r>
            <a:r>
              <a:rPr lang="en-US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</a:t>
            </a:r>
            <a:r>
              <a:rPr lang="en-US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centralnom</a:t>
            </a:r>
            <a:r>
              <a:rPr lang="en-US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bazom</a:t>
            </a:r>
            <a:r>
              <a:rPr lang="en-US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kada</a:t>
            </a:r>
            <a:r>
              <a:rPr lang="en-US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</a:t>
            </a:r>
            <a:r>
              <a:rPr lang="en-US" sz="2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povežu</a:t>
            </a:r>
            <a:r>
              <a:rPr lang="en-US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</a:t>
            </a:r>
            <a:r>
              <a:rPr lang="en-US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mrežu</a:t>
            </a:r>
            <a:endParaRPr lang="sr-Cyrl-RS" sz="22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A4FFC-43F6-8771-5DD6-00D2A6380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822" y="2122357"/>
            <a:ext cx="4795019" cy="261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34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A7EAA-8293-E5B2-8A4D-7C3EAD3C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Osnovne</a:t>
            </a:r>
            <a:r>
              <a:rPr lang="en-US" dirty="0"/>
              <a:t> </a:t>
            </a:r>
            <a:r>
              <a:rPr lang="en-US" dirty="0" err="1"/>
              <a:t>preporuke</a:t>
            </a:r>
            <a:r>
              <a:rPr lang="en-US" dirty="0"/>
              <a:t> za SQL </a:t>
            </a:r>
            <a:r>
              <a:rPr lang="en-US" dirty="0" err="1"/>
              <a:t>replikaciju</a:t>
            </a:r>
            <a:r>
              <a:rPr lang="en-US" dirty="0"/>
              <a:t> </a:t>
            </a:r>
            <a:endParaRPr lang="sr-Cyrl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2C508-44D1-CC09-6DC3-960D0B31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1800" b="1" dirty="0" err="1">
                <a:effectLst/>
                <a:ea typeface="Times New Roman" panose="02020603050405020304" pitchFamily="18" charset="0"/>
              </a:rPr>
              <a:t>Ograničenja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 za </a:t>
            </a:r>
            <a:r>
              <a:rPr lang="en-US" sz="1800" b="1" dirty="0" err="1">
                <a:effectLst/>
                <a:ea typeface="Times New Roman" panose="02020603050405020304" pitchFamily="18" charset="0"/>
              </a:rPr>
              <a:t>polja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ea typeface="Times New Roman" panose="02020603050405020304" pitchFamily="18" charset="0"/>
              </a:rPr>
              <a:t>sa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ea typeface="Times New Roman" panose="02020603050405020304" pitchFamily="18" charset="0"/>
              </a:rPr>
              <a:t>identitetima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ea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ea typeface="Times New Roman" panose="02020603050405020304" pitchFamily="18" charset="0"/>
              </a:rPr>
              <a:t>okidačima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 (</a:t>
            </a:r>
            <a:r>
              <a:rPr lang="en-US" sz="1800" b="1" i="1" dirty="0">
                <a:effectLst/>
                <a:ea typeface="Times New Roman" panose="02020603050405020304" pitchFamily="18" charset="0"/>
              </a:rPr>
              <a:t>triggers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)</a:t>
            </a:r>
            <a:endParaRPr lang="sr-Latn-RS" sz="1800" b="1" dirty="0">
              <a:effectLst/>
              <a:ea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b="1" dirty="0" err="1">
                <a:effectLst/>
                <a:ea typeface="Times New Roman" panose="02020603050405020304" pitchFamily="18" charset="0"/>
              </a:rPr>
              <a:t>Publikacije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ea typeface="Times New Roman" panose="02020603050405020304" pitchFamily="18" charset="0"/>
              </a:rPr>
              <a:t>mogu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ea typeface="Times New Roman" panose="02020603050405020304" pitchFamily="18" charset="0"/>
              </a:rPr>
              <a:t>sadržati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ea typeface="Times New Roman" panose="02020603050405020304" pitchFamily="18" charset="0"/>
              </a:rPr>
              <a:t>samo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ea typeface="Times New Roman" panose="02020603050405020304" pitchFamily="18" charset="0"/>
              </a:rPr>
              <a:t>tabele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ea typeface="Times New Roman" panose="02020603050405020304" pitchFamily="18" charset="0"/>
              </a:rPr>
              <a:t>sa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ea typeface="Times New Roman" panose="02020603050405020304" pitchFamily="18" charset="0"/>
              </a:rPr>
              <a:t>primarnim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ea typeface="Times New Roman" panose="02020603050405020304" pitchFamily="18" charset="0"/>
              </a:rPr>
              <a:t>ključem</a:t>
            </a:r>
            <a:endParaRPr lang="sr-Latn-RS" sz="1800" b="1" dirty="0">
              <a:ea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b="1" dirty="0" err="1">
                <a:effectLst/>
                <a:ea typeface="Times New Roman" panose="02020603050405020304" pitchFamily="18" charset="0"/>
              </a:rPr>
              <a:t>Izbegavati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ea typeface="Times New Roman" panose="02020603050405020304" pitchFamily="18" charset="0"/>
              </a:rPr>
              <a:t>zakazivanje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ea typeface="Times New Roman" panose="02020603050405020304" pitchFamily="18" charset="0"/>
              </a:rPr>
              <a:t>kreiranja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ea typeface="Times New Roman" panose="02020603050405020304" pitchFamily="18" charset="0"/>
              </a:rPr>
              <a:t>snimka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 (</a:t>
            </a:r>
            <a:r>
              <a:rPr lang="en-US" sz="1800" b="1" i="1" dirty="0">
                <a:effectLst/>
                <a:ea typeface="Times New Roman" panose="02020603050405020304" pitchFamily="18" charset="0"/>
              </a:rPr>
              <a:t>snapshot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) za </a:t>
            </a:r>
            <a:r>
              <a:rPr lang="en-US" sz="1800" b="1" dirty="0" err="1">
                <a:effectLst/>
                <a:ea typeface="Times New Roman" panose="02020603050405020304" pitchFamily="18" charset="0"/>
              </a:rPr>
              <a:t>velike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ea typeface="Times New Roman" panose="02020603050405020304" pitchFamily="18" charset="0"/>
              </a:rPr>
              <a:t>baze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ea typeface="Times New Roman" panose="02020603050405020304" pitchFamily="18" charset="0"/>
              </a:rPr>
              <a:t>podataka</a:t>
            </a:r>
            <a:endParaRPr lang="sr-Latn-RS" sz="1800" b="1" dirty="0">
              <a:effectLst/>
              <a:ea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b="1" dirty="0" err="1">
                <a:effectLst/>
                <a:ea typeface="Times New Roman" panose="02020603050405020304" pitchFamily="18" charset="0"/>
              </a:rPr>
              <a:t>Pažljivo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ea typeface="Times New Roman" panose="02020603050405020304" pitchFamily="18" charset="0"/>
              </a:rPr>
              <a:t>menjati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ea typeface="Times New Roman" panose="02020603050405020304" pitchFamily="18" charset="0"/>
              </a:rPr>
              <a:t>podatke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 u </a:t>
            </a:r>
            <a:r>
              <a:rPr lang="en-US" sz="1800" b="1" dirty="0" err="1">
                <a:effectLst/>
                <a:ea typeface="Times New Roman" panose="02020603050405020304" pitchFamily="18" charset="0"/>
              </a:rPr>
              <a:t>repliciranoj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ea typeface="Times New Roman" panose="02020603050405020304" pitchFamily="18" charset="0"/>
              </a:rPr>
              <a:t>bazi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ea typeface="Times New Roman" panose="02020603050405020304" pitchFamily="18" charset="0"/>
              </a:rPr>
              <a:t>na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ea typeface="Times New Roman" panose="02020603050405020304" pitchFamily="18" charset="0"/>
              </a:rPr>
              <a:t>pretplatniku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320925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D899-C28B-A77C-21BE-CE7172F91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Neophodni</a:t>
            </a:r>
            <a:r>
              <a:rPr lang="en-US" dirty="0"/>
              <a:t> </a:t>
            </a:r>
            <a:r>
              <a:rPr lang="en-US" dirty="0" err="1"/>
              <a:t>uslovi</a:t>
            </a:r>
            <a:r>
              <a:rPr lang="en-US" dirty="0"/>
              <a:t> za SQL Server </a:t>
            </a:r>
            <a:r>
              <a:rPr lang="en-US" dirty="0" err="1"/>
              <a:t>replikaciju</a:t>
            </a:r>
            <a:endParaRPr lang="sr-Cyrl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CE61-AB7B-1FA0-8511-C687AC740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1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Kompatibilnost</a:t>
            </a:r>
            <a:r>
              <a:rPr lang="en-US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verzija</a:t>
            </a:r>
            <a:endParaRPr lang="sr-Cyrl-RS" sz="1800" b="1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1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Mrežna</a:t>
            </a:r>
            <a:r>
              <a:rPr lang="en-US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  <a:r>
              <a:rPr lang="en-US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konfiguracija</a:t>
            </a:r>
            <a:endParaRPr lang="sr-Latn-RS" sz="1800" b="1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5770" lvl="1" indent="-171450">
              <a:buFont typeface="Wingdings" panose="05000000000000000000" pitchFamily="2" charset="2"/>
              <a:buChar char="v"/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TCP</a:t>
            </a:r>
            <a:r>
              <a:rPr lang="en-US" sz="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9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Portovi</a:t>
            </a: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sr-Cyrl-RS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1433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Podrazumevani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port za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Server database engine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Cyrl-R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1434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Koristi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za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Server Browser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Cyrl-R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2383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Port za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Server Analysis Services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Cyrl-R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2382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Koristi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za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Server Browse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za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 Services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Cyrl-R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135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Koristi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za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RPC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Remote Procedure Call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sr-Cyrl-R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Podrazumevani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port,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koristi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za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IIS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druge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servise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Cyrl-R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443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Podrazumevani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port,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koristi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za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siguran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saobraćaj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Cyrl-R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5770" lvl="1" indent="-17145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UDP</a:t>
            </a:r>
            <a:r>
              <a:rPr lang="en-US" sz="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9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Portovi</a:t>
            </a: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sr-Cyrl-RS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1434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Server Browser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koristi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ovaj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port za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obezbeđivanje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informacija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instancama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-a.</a:t>
            </a:r>
            <a:endParaRPr lang="sr-Cyrl-R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sr-Cyrl-RS" sz="1800" b="1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4113958317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LightSeed_2SEEDS">
      <a:dk1>
        <a:srgbClr val="000000"/>
      </a:dk1>
      <a:lt1>
        <a:srgbClr val="FFFFFF"/>
      </a:lt1>
      <a:dk2>
        <a:srgbClr val="263820"/>
      </a:dk2>
      <a:lt2>
        <a:srgbClr val="E7E2E8"/>
      </a:lt2>
      <a:accent1>
        <a:srgbClr val="61B546"/>
      </a:accent1>
      <a:accent2>
        <a:srgbClr val="8EAA57"/>
      </a:accent2>
      <a:accent3>
        <a:srgbClr val="42B556"/>
      </a:accent3>
      <a:accent4>
        <a:srgbClr val="CB58E1"/>
      </a:accent4>
      <a:accent5>
        <a:srgbClr val="E676C9"/>
      </a:accent5>
      <a:accent6>
        <a:srgbClr val="E15884"/>
      </a:accent6>
      <a:hlink>
        <a:srgbClr val="9D69AE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468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Cambria</vt:lpstr>
      <vt:lpstr>Courier New</vt:lpstr>
      <vt:lpstr>Franklin Gothic Demi Cond</vt:lpstr>
      <vt:lpstr>Franklin Gothic Medium</vt:lpstr>
      <vt:lpstr>Times New Roman</vt:lpstr>
      <vt:lpstr>Wingdings</vt:lpstr>
      <vt:lpstr>JuxtaposeVTI</vt:lpstr>
      <vt:lpstr>Replikacija SQL Server baze podataka</vt:lpstr>
      <vt:lpstr>Osnovni pojmovi replikacije</vt:lpstr>
      <vt:lpstr>Tipovi replikacije </vt:lpstr>
      <vt:lpstr>Snapshot replikacija</vt:lpstr>
      <vt:lpstr>Transakciona replikacija</vt:lpstr>
      <vt:lpstr>Peer-to-Peer replikacija </vt:lpstr>
      <vt:lpstr>Merge replikacija</vt:lpstr>
      <vt:lpstr>Osnovne preporuke za SQL replikaciju </vt:lpstr>
      <vt:lpstr>Neophodni uslovi za SQL Server replikaciju</vt:lpstr>
      <vt:lpstr>Prednosti replikacije</vt:lpstr>
      <vt:lpstr>Nedostaci replikacije</vt:lpstr>
      <vt:lpstr>Upravljanje i praćenje replikacije </vt:lpstr>
      <vt:lpstr>Uobicajeni problemi</vt:lpstr>
      <vt:lpstr>Replikacija SQL Server baze podataka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Replikacija SQL Server baze podataka</dc:title>
  <dc:creator>Milan Kričak</dc:creator>
  <cp:lastModifiedBy>Milan Kričak</cp:lastModifiedBy>
  <cp:revision>4</cp:revision>
  <dcterms:created xsi:type="dcterms:W3CDTF">2024-09-14T12:22:26Z</dcterms:created>
  <dcterms:modified xsi:type="dcterms:W3CDTF">2024-09-15T14:27:05Z</dcterms:modified>
</cp:coreProperties>
</file>