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9" r:id="rId4"/>
    <p:sldId id="260" r:id="rId5"/>
    <p:sldId id="261" r:id="rId6"/>
    <p:sldId id="270" r:id="rId7"/>
    <p:sldId id="263" r:id="rId8"/>
    <p:sldId id="264" r:id="rId9"/>
    <p:sldId id="265" r:id="rId10"/>
    <p:sldId id="267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0AF2B3-D36B-45B6-AA44-24DDA5E18B9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92793DA-2759-4365-89B6-BD3B59F83D23}">
      <dgm:prSet/>
      <dgm:spPr/>
      <dgm:t>
        <a:bodyPr/>
        <a:lstStyle/>
        <a:p>
          <a:r>
            <a:rPr lang="sr-Latn-RS"/>
            <a:t>Niz alata, kontrola i mera dizajniranih za uspostavljanje i očuvanje poverljivosti, integriteta i dostupnosti baze podataka</a:t>
          </a:r>
          <a:endParaRPr lang="en-US"/>
        </a:p>
      </dgm:t>
    </dgm:pt>
    <dgm:pt modelId="{318D409E-C04A-4082-BA7A-53857AD6BC00}" type="parTrans" cxnId="{E1E720FF-F665-4EDE-9896-4F27E7E22DB1}">
      <dgm:prSet/>
      <dgm:spPr/>
      <dgm:t>
        <a:bodyPr/>
        <a:lstStyle/>
        <a:p>
          <a:endParaRPr lang="en-US"/>
        </a:p>
      </dgm:t>
    </dgm:pt>
    <dgm:pt modelId="{DC4DBFF1-A335-4CB0-8C71-58EF584CA7FF}" type="sibTrans" cxnId="{E1E720FF-F665-4EDE-9896-4F27E7E22DB1}">
      <dgm:prSet/>
      <dgm:spPr/>
      <dgm:t>
        <a:bodyPr/>
        <a:lstStyle/>
        <a:p>
          <a:endParaRPr lang="en-US"/>
        </a:p>
      </dgm:t>
    </dgm:pt>
    <dgm:pt modelId="{8210E4A6-274B-4EDB-BE4A-440E8605AE51}">
      <dgm:prSet/>
      <dgm:spPr/>
      <dgm:t>
        <a:bodyPr/>
        <a:lstStyle/>
        <a:p>
          <a:r>
            <a:rPr lang="sr-Latn-RS"/>
            <a:t>Od ključnog je značaja za sigurnost čitave aplikacije</a:t>
          </a:r>
          <a:endParaRPr lang="en-US"/>
        </a:p>
      </dgm:t>
    </dgm:pt>
    <dgm:pt modelId="{63A3B849-679F-4D9C-843A-B1F3427A0950}" type="parTrans" cxnId="{FBC33771-7A13-4712-BE42-CE0C0F5F05EF}">
      <dgm:prSet/>
      <dgm:spPr/>
      <dgm:t>
        <a:bodyPr/>
        <a:lstStyle/>
        <a:p>
          <a:endParaRPr lang="en-US"/>
        </a:p>
      </dgm:t>
    </dgm:pt>
    <dgm:pt modelId="{06553621-57E2-4855-9F28-B6DEBD1E9A25}" type="sibTrans" cxnId="{FBC33771-7A13-4712-BE42-CE0C0F5F05EF}">
      <dgm:prSet/>
      <dgm:spPr/>
      <dgm:t>
        <a:bodyPr/>
        <a:lstStyle/>
        <a:p>
          <a:endParaRPr lang="en-US"/>
        </a:p>
      </dgm:t>
    </dgm:pt>
    <dgm:pt modelId="{3851E9E3-1DC4-4262-AA43-A925D47979A0}">
      <dgm:prSet/>
      <dgm:spPr/>
      <dgm:t>
        <a:bodyPr/>
        <a:lstStyle/>
        <a:p>
          <a:r>
            <a:rPr lang="sr-Latn-RS" dirty="0"/>
            <a:t>Zaštita podataka u bazi podataka, zaštita sistema za upravljanje bazom podataka (DBMS), svih povezanih aplikacija, fizičkog servera baze podataka ili servera virtuelne baze podataka sa hardverom koji je u njenoj osnovi, računarske ili mrežne infrastrukture koja se koristi za pristup bazi podataka.</a:t>
          </a:r>
          <a:endParaRPr lang="en-US" dirty="0"/>
        </a:p>
      </dgm:t>
    </dgm:pt>
    <dgm:pt modelId="{D0FFD86F-4FE0-4F4B-89C4-6F1AA518F299}" type="parTrans" cxnId="{CF4E6738-97B5-4624-A744-6EF6DAB0EB74}">
      <dgm:prSet/>
      <dgm:spPr/>
      <dgm:t>
        <a:bodyPr/>
        <a:lstStyle/>
        <a:p>
          <a:endParaRPr lang="en-US"/>
        </a:p>
      </dgm:t>
    </dgm:pt>
    <dgm:pt modelId="{07A7B755-970C-4995-8A75-B6A16AD0263F}" type="sibTrans" cxnId="{CF4E6738-97B5-4624-A744-6EF6DAB0EB74}">
      <dgm:prSet/>
      <dgm:spPr/>
      <dgm:t>
        <a:bodyPr/>
        <a:lstStyle/>
        <a:p>
          <a:endParaRPr lang="en-US"/>
        </a:p>
      </dgm:t>
    </dgm:pt>
    <dgm:pt modelId="{8DB62DF6-322E-4C61-A65C-13749655D995}">
      <dgm:prSet/>
      <dgm:spPr/>
      <dgm:t>
        <a:bodyPr/>
        <a:lstStyle/>
        <a:p>
          <a:r>
            <a:rPr lang="sr-Latn-RS"/>
            <a:t>Sigurnost je prirodno u suprotnosti sa upotrebljivošću baze podataka</a:t>
          </a:r>
          <a:endParaRPr lang="en-US"/>
        </a:p>
      </dgm:t>
    </dgm:pt>
    <dgm:pt modelId="{45B535EE-EC3C-4DA7-977F-F8480D169BEC}" type="parTrans" cxnId="{D935FB3F-2BB8-442E-B38E-C076F47938F4}">
      <dgm:prSet/>
      <dgm:spPr/>
      <dgm:t>
        <a:bodyPr/>
        <a:lstStyle/>
        <a:p>
          <a:endParaRPr lang="en-US"/>
        </a:p>
      </dgm:t>
    </dgm:pt>
    <dgm:pt modelId="{221D115D-B20C-40C2-AA08-1753D3E613E6}" type="sibTrans" cxnId="{D935FB3F-2BB8-442E-B38E-C076F47938F4}">
      <dgm:prSet/>
      <dgm:spPr/>
      <dgm:t>
        <a:bodyPr/>
        <a:lstStyle/>
        <a:p>
          <a:endParaRPr lang="en-US"/>
        </a:p>
      </dgm:t>
    </dgm:pt>
    <dgm:pt modelId="{F1980B50-7100-41F0-93E9-A54BD74CD936}" type="pres">
      <dgm:prSet presAssocID="{910AF2B3-D36B-45B6-AA44-24DDA5E18B99}" presName="linear" presStyleCnt="0">
        <dgm:presLayoutVars>
          <dgm:animLvl val="lvl"/>
          <dgm:resizeHandles val="exact"/>
        </dgm:presLayoutVars>
      </dgm:prSet>
      <dgm:spPr/>
    </dgm:pt>
    <dgm:pt modelId="{28C3FE4E-6779-4B7C-B430-251FAB70030E}" type="pres">
      <dgm:prSet presAssocID="{E92793DA-2759-4365-89B6-BD3B59F83D2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9840544-41C9-42A1-8F8E-0324CE9876E4}" type="pres">
      <dgm:prSet presAssocID="{DC4DBFF1-A335-4CB0-8C71-58EF584CA7FF}" presName="spacer" presStyleCnt="0"/>
      <dgm:spPr/>
    </dgm:pt>
    <dgm:pt modelId="{F4759B8C-C076-4A85-8392-173904BBA472}" type="pres">
      <dgm:prSet presAssocID="{8210E4A6-274B-4EDB-BE4A-440E8605AE5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641608E-EDEA-46CF-877E-CB0D0B648548}" type="pres">
      <dgm:prSet presAssocID="{06553621-57E2-4855-9F28-B6DEBD1E9A25}" presName="spacer" presStyleCnt="0"/>
      <dgm:spPr/>
    </dgm:pt>
    <dgm:pt modelId="{F01CFA64-9CC7-4255-81EF-84FB036B4C14}" type="pres">
      <dgm:prSet presAssocID="{3851E9E3-1DC4-4262-AA43-A925D47979A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AF807CF-7F66-4E5B-9361-2355CDF82F61}" type="pres">
      <dgm:prSet presAssocID="{07A7B755-970C-4995-8A75-B6A16AD0263F}" presName="spacer" presStyleCnt="0"/>
      <dgm:spPr/>
    </dgm:pt>
    <dgm:pt modelId="{15038801-F096-4A6A-900A-E554E432829C}" type="pres">
      <dgm:prSet presAssocID="{8DB62DF6-322E-4C61-A65C-13749655D99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C85BC02-62AF-4563-866F-BF60AC691E37}" type="presOf" srcId="{8210E4A6-274B-4EDB-BE4A-440E8605AE51}" destId="{F4759B8C-C076-4A85-8392-173904BBA472}" srcOrd="0" destOrd="0" presId="urn:microsoft.com/office/officeart/2005/8/layout/vList2"/>
    <dgm:cxn modelId="{28A2D919-FACC-41C8-A5B6-EA3F2760A4AE}" type="presOf" srcId="{8DB62DF6-322E-4C61-A65C-13749655D995}" destId="{15038801-F096-4A6A-900A-E554E432829C}" srcOrd="0" destOrd="0" presId="urn:microsoft.com/office/officeart/2005/8/layout/vList2"/>
    <dgm:cxn modelId="{8149BF2D-C6DC-42DD-AC0F-4BD3AD24E38C}" type="presOf" srcId="{910AF2B3-D36B-45B6-AA44-24DDA5E18B99}" destId="{F1980B50-7100-41F0-93E9-A54BD74CD936}" srcOrd="0" destOrd="0" presId="urn:microsoft.com/office/officeart/2005/8/layout/vList2"/>
    <dgm:cxn modelId="{E585CF35-2266-4F56-94E8-52D29CAC09E7}" type="presOf" srcId="{3851E9E3-1DC4-4262-AA43-A925D47979A0}" destId="{F01CFA64-9CC7-4255-81EF-84FB036B4C14}" srcOrd="0" destOrd="0" presId="urn:microsoft.com/office/officeart/2005/8/layout/vList2"/>
    <dgm:cxn modelId="{CF4E6738-97B5-4624-A744-6EF6DAB0EB74}" srcId="{910AF2B3-D36B-45B6-AA44-24DDA5E18B99}" destId="{3851E9E3-1DC4-4262-AA43-A925D47979A0}" srcOrd="2" destOrd="0" parTransId="{D0FFD86F-4FE0-4F4B-89C4-6F1AA518F299}" sibTransId="{07A7B755-970C-4995-8A75-B6A16AD0263F}"/>
    <dgm:cxn modelId="{D935FB3F-2BB8-442E-B38E-C076F47938F4}" srcId="{910AF2B3-D36B-45B6-AA44-24DDA5E18B99}" destId="{8DB62DF6-322E-4C61-A65C-13749655D995}" srcOrd="3" destOrd="0" parTransId="{45B535EE-EC3C-4DA7-977F-F8480D169BEC}" sibTransId="{221D115D-B20C-40C2-AA08-1753D3E613E6}"/>
    <dgm:cxn modelId="{FBC33771-7A13-4712-BE42-CE0C0F5F05EF}" srcId="{910AF2B3-D36B-45B6-AA44-24DDA5E18B99}" destId="{8210E4A6-274B-4EDB-BE4A-440E8605AE51}" srcOrd="1" destOrd="0" parTransId="{63A3B849-679F-4D9C-843A-B1F3427A0950}" sibTransId="{06553621-57E2-4855-9F28-B6DEBD1E9A25}"/>
    <dgm:cxn modelId="{8FAC36A7-AB75-431F-AE04-51DC1A69F9C9}" type="presOf" srcId="{E92793DA-2759-4365-89B6-BD3B59F83D23}" destId="{28C3FE4E-6779-4B7C-B430-251FAB70030E}" srcOrd="0" destOrd="0" presId="urn:microsoft.com/office/officeart/2005/8/layout/vList2"/>
    <dgm:cxn modelId="{E1E720FF-F665-4EDE-9896-4F27E7E22DB1}" srcId="{910AF2B3-D36B-45B6-AA44-24DDA5E18B99}" destId="{E92793DA-2759-4365-89B6-BD3B59F83D23}" srcOrd="0" destOrd="0" parTransId="{318D409E-C04A-4082-BA7A-53857AD6BC00}" sibTransId="{DC4DBFF1-A335-4CB0-8C71-58EF584CA7FF}"/>
    <dgm:cxn modelId="{D09A547A-AAEF-4D87-B324-F8714A597F4E}" type="presParOf" srcId="{F1980B50-7100-41F0-93E9-A54BD74CD936}" destId="{28C3FE4E-6779-4B7C-B430-251FAB70030E}" srcOrd="0" destOrd="0" presId="urn:microsoft.com/office/officeart/2005/8/layout/vList2"/>
    <dgm:cxn modelId="{0E3E40BC-E5D6-4EE1-962D-8BFBE26E3B7C}" type="presParOf" srcId="{F1980B50-7100-41F0-93E9-A54BD74CD936}" destId="{29840544-41C9-42A1-8F8E-0324CE9876E4}" srcOrd="1" destOrd="0" presId="urn:microsoft.com/office/officeart/2005/8/layout/vList2"/>
    <dgm:cxn modelId="{9A943E91-E0AA-4C22-BB31-1BD873E26DCD}" type="presParOf" srcId="{F1980B50-7100-41F0-93E9-A54BD74CD936}" destId="{F4759B8C-C076-4A85-8392-173904BBA472}" srcOrd="2" destOrd="0" presId="urn:microsoft.com/office/officeart/2005/8/layout/vList2"/>
    <dgm:cxn modelId="{C7DE8995-C8DB-4DA3-A514-2D7D0A25244B}" type="presParOf" srcId="{F1980B50-7100-41F0-93E9-A54BD74CD936}" destId="{6641608E-EDEA-46CF-877E-CB0D0B648548}" srcOrd="3" destOrd="0" presId="urn:microsoft.com/office/officeart/2005/8/layout/vList2"/>
    <dgm:cxn modelId="{FCD9B43A-2AD4-4FDE-BE1F-3B06114FBE62}" type="presParOf" srcId="{F1980B50-7100-41F0-93E9-A54BD74CD936}" destId="{F01CFA64-9CC7-4255-81EF-84FB036B4C14}" srcOrd="4" destOrd="0" presId="urn:microsoft.com/office/officeart/2005/8/layout/vList2"/>
    <dgm:cxn modelId="{2F6A6F14-A8D4-43E1-ADC8-C89358CCB2CB}" type="presParOf" srcId="{F1980B50-7100-41F0-93E9-A54BD74CD936}" destId="{0AF807CF-7F66-4E5B-9361-2355CDF82F61}" srcOrd="5" destOrd="0" presId="urn:microsoft.com/office/officeart/2005/8/layout/vList2"/>
    <dgm:cxn modelId="{2D707E05-BAA1-4E22-9C07-09E7D80B889A}" type="presParOf" srcId="{F1980B50-7100-41F0-93E9-A54BD74CD936}" destId="{15038801-F096-4A6A-900A-E554E432829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D4A659-BD7A-4055-B752-47C007B7DCF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BD22F63-AB8C-44FE-A8A2-258DF0C4CD0B}">
      <dgm:prSet/>
      <dgm:spPr/>
      <dgm:t>
        <a:bodyPr/>
        <a:lstStyle/>
        <a:p>
          <a:r>
            <a:rPr lang="sr-Latn-RS" b="1"/>
            <a:t>Unutrašnje pretnje</a:t>
          </a:r>
          <a:endParaRPr lang="en-US"/>
        </a:p>
      </dgm:t>
    </dgm:pt>
    <dgm:pt modelId="{787B4F92-7172-4A04-93E1-4872B8EAB510}" type="parTrans" cxnId="{0BBF9301-6662-4FCD-8EF9-DEDD6D40F151}">
      <dgm:prSet/>
      <dgm:spPr/>
      <dgm:t>
        <a:bodyPr/>
        <a:lstStyle/>
        <a:p>
          <a:endParaRPr lang="en-US"/>
        </a:p>
      </dgm:t>
    </dgm:pt>
    <dgm:pt modelId="{C4A71BFD-5E18-4B99-B4D2-4912FA671605}" type="sibTrans" cxnId="{0BBF9301-6662-4FCD-8EF9-DEDD6D40F151}">
      <dgm:prSet/>
      <dgm:spPr/>
      <dgm:t>
        <a:bodyPr/>
        <a:lstStyle/>
        <a:p>
          <a:endParaRPr lang="en-US"/>
        </a:p>
      </dgm:t>
    </dgm:pt>
    <dgm:pt modelId="{3DA47A9E-C6D4-481F-A0BD-CB97AD67A8B9}">
      <dgm:prSet/>
      <dgm:spPr/>
      <dgm:t>
        <a:bodyPr/>
        <a:lstStyle/>
        <a:p>
          <a:r>
            <a:rPr lang="sr-Latn-RS" b="1"/>
            <a:t>Ljudska greška</a:t>
          </a:r>
          <a:endParaRPr lang="en-US"/>
        </a:p>
      </dgm:t>
    </dgm:pt>
    <dgm:pt modelId="{19FA6746-837F-4A13-A3A9-024E052F0B1D}" type="parTrans" cxnId="{22C498CE-2B5F-4554-8629-6DB32B3A8D75}">
      <dgm:prSet/>
      <dgm:spPr/>
      <dgm:t>
        <a:bodyPr/>
        <a:lstStyle/>
        <a:p>
          <a:endParaRPr lang="en-US"/>
        </a:p>
      </dgm:t>
    </dgm:pt>
    <dgm:pt modelId="{EEF23DCD-5A50-423F-A92D-1B1B5314AC7A}" type="sibTrans" cxnId="{22C498CE-2B5F-4554-8629-6DB32B3A8D75}">
      <dgm:prSet/>
      <dgm:spPr/>
      <dgm:t>
        <a:bodyPr/>
        <a:lstStyle/>
        <a:p>
          <a:endParaRPr lang="en-US"/>
        </a:p>
      </dgm:t>
    </dgm:pt>
    <dgm:pt modelId="{A1D3D8D8-77B1-40AF-AB97-F3DB3E6A855B}">
      <dgm:prSet/>
      <dgm:spPr/>
      <dgm:t>
        <a:bodyPr/>
        <a:lstStyle/>
        <a:p>
          <a:r>
            <a:rPr lang="sr-Latn-RS" b="1"/>
            <a:t>Eksploatacija ranjivosti baze podataka</a:t>
          </a:r>
          <a:endParaRPr lang="en-US"/>
        </a:p>
      </dgm:t>
    </dgm:pt>
    <dgm:pt modelId="{20EED5C3-75FC-4542-B8E6-A29CA484BCD2}" type="parTrans" cxnId="{FD038F8A-EAAF-457A-846F-5B3BABDB27F0}">
      <dgm:prSet/>
      <dgm:spPr/>
      <dgm:t>
        <a:bodyPr/>
        <a:lstStyle/>
        <a:p>
          <a:endParaRPr lang="en-US"/>
        </a:p>
      </dgm:t>
    </dgm:pt>
    <dgm:pt modelId="{6986A9C9-97EA-4CBF-910F-519DEEC6705B}" type="sibTrans" cxnId="{FD038F8A-EAAF-457A-846F-5B3BABDB27F0}">
      <dgm:prSet/>
      <dgm:spPr/>
      <dgm:t>
        <a:bodyPr/>
        <a:lstStyle/>
        <a:p>
          <a:endParaRPr lang="en-US"/>
        </a:p>
      </dgm:t>
    </dgm:pt>
    <dgm:pt modelId="{0E67A1ED-9E25-4F98-86BA-E98963ECFC7D}">
      <dgm:prSet/>
      <dgm:spPr/>
      <dgm:t>
        <a:bodyPr/>
        <a:lstStyle/>
        <a:p>
          <a:r>
            <a:rPr lang="sr-Latn-RS" b="1" i="1"/>
            <a:t>SQL</a:t>
          </a:r>
          <a:r>
            <a:rPr lang="sr-Latn-RS" b="1"/>
            <a:t> ili </a:t>
          </a:r>
          <a:r>
            <a:rPr lang="sr-Latn-RS" b="1" i="1"/>
            <a:t>NoSQL injection</a:t>
          </a:r>
          <a:r>
            <a:rPr lang="sr-Latn-RS" b="1"/>
            <a:t> napadi</a:t>
          </a:r>
          <a:endParaRPr lang="en-US"/>
        </a:p>
      </dgm:t>
    </dgm:pt>
    <dgm:pt modelId="{E747EF8C-C6D3-49FB-8509-8FBBB343DB06}" type="parTrans" cxnId="{0E7F203B-E1D2-48D4-B122-C6CE8E79C1A1}">
      <dgm:prSet/>
      <dgm:spPr/>
      <dgm:t>
        <a:bodyPr/>
        <a:lstStyle/>
        <a:p>
          <a:endParaRPr lang="en-US"/>
        </a:p>
      </dgm:t>
    </dgm:pt>
    <dgm:pt modelId="{EB784114-5FC7-4EBD-84BF-C1338CC2DB49}" type="sibTrans" cxnId="{0E7F203B-E1D2-48D4-B122-C6CE8E79C1A1}">
      <dgm:prSet/>
      <dgm:spPr/>
      <dgm:t>
        <a:bodyPr/>
        <a:lstStyle/>
        <a:p>
          <a:endParaRPr lang="en-US"/>
        </a:p>
      </dgm:t>
    </dgm:pt>
    <dgm:pt modelId="{CBB24172-8CF6-4EC6-827C-121AF5D5F406}">
      <dgm:prSet/>
      <dgm:spPr/>
      <dgm:t>
        <a:bodyPr/>
        <a:lstStyle/>
        <a:p>
          <a:r>
            <a:rPr lang="sr-Latn-RS" b="1"/>
            <a:t>Eksploatacija prekoračenja bafera</a:t>
          </a:r>
          <a:endParaRPr lang="en-US"/>
        </a:p>
      </dgm:t>
    </dgm:pt>
    <dgm:pt modelId="{55C09F1F-0B29-4FEF-A299-6B84A95B8362}" type="parTrans" cxnId="{ED641C9A-5D0D-46AF-8AC8-363B89A3A4C2}">
      <dgm:prSet/>
      <dgm:spPr/>
      <dgm:t>
        <a:bodyPr/>
        <a:lstStyle/>
        <a:p>
          <a:endParaRPr lang="en-US"/>
        </a:p>
      </dgm:t>
    </dgm:pt>
    <dgm:pt modelId="{C539EC6C-9262-4913-9288-DEA1DEA0A30A}" type="sibTrans" cxnId="{ED641C9A-5D0D-46AF-8AC8-363B89A3A4C2}">
      <dgm:prSet/>
      <dgm:spPr/>
      <dgm:t>
        <a:bodyPr/>
        <a:lstStyle/>
        <a:p>
          <a:endParaRPr lang="en-US"/>
        </a:p>
      </dgm:t>
    </dgm:pt>
    <dgm:pt modelId="{D3307FAB-ACBE-465B-93D5-B0B73D775F9D}">
      <dgm:prSet/>
      <dgm:spPr/>
      <dgm:t>
        <a:bodyPr/>
        <a:lstStyle/>
        <a:p>
          <a:r>
            <a:rPr lang="sr-Latn-RS" b="1"/>
            <a:t>Zlonamerni programi</a:t>
          </a:r>
          <a:endParaRPr lang="en-US"/>
        </a:p>
      </dgm:t>
    </dgm:pt>
    <dgm:pt modelId="{DCEE6C6D-CCF5-458D-9D9D-4F0ACAC42FF1}" type="parTrans" cxnId="{665EE7F9-B1AC-4B3A-8443-604AB6A0DD39}">
      <dgm:prSet/>
      <dgm:spPr/>
      <dgm:t>
        <a:bodyPr/>
        <a:lstStyle/>
        <a:p>
          <a:endParaRPr lang="en-US"/>
        </a:p>
      </dgm:t>
    </dgm:pt>
    <dgm:pt modelId="{F3A1BBB8-2AEC-41E9-8E1C-E3186A70EE47}" type="sibTrans" cxnId="{665EE7F9-B1AC-4B3A-8443-604AB6A0DD39}">
      <dgm:prSet/>
      <dgm:spPr/>
      <dgm:t>
        <a:bodyPr/>
        <a:lstStyle/>
        <a:p>
          <a:endParaRPr lang="en-US"/>
        </a:p>
      </dgm:t>
    </dgm:pt>
    <dgm:pt modelId="{1FD01080-1FCB-4990-B125-52A02A0FF7CD}">
      <dgm:prSet/>
      <dgm:spPr/>
      <dgm:t>
        <a:bodyPr/>
        <a:lstStyle/>
        <a:p>
          <a:r>
            <a:rPr lang="sr-Latn-RS" b="1"/>
            <a:t>Napadi na rezervne kopije</a:t>
          </a:r>
          <a:endParaRPr lang="en-US"/>
        </a:p>
      </dgm:t>
    </dgm:pt>
    <dgm:pt modelId="{8CB05F27-AD8A-404A-93E5-67D28F098D56}" type="parTrans" cxnId="{258C170D-12E1-4A1B-933C-6C762B441FAF}">
      <dgm:prSet/>
      <dgm:spPr/>
      <dgm:t>
        <a:bodyPr/>
        <a:lstStyle/>
        <a:p>
          <a:endParaRPr lang="en-US"/>
        </a:p>
      </dgm:t>
    </dgm:pt>
    <dgm:pt modelId="{6AEEC30E-3528-4133-AAA4-F06E9095A369}" type="sibTrans" cxnId="{258C170D-12E1-4A1B-933C-6C762B441FAF}">
      <dgm:prSet/>
      <dgm:spPr/>
      <dgm:t>
        <a:bodyPr/>
        <a:lstStyle/>
        <a:p>
          <a:endParaRPr lang="en-US"/>
        </a:p>
      </dgm:t>
    </dgm:pt>
    <dgm:pt modelId="{5B484250-15F3-4605-942E-01A85D600FC9}">
      <dgm:prSet/>
      <dgm:spPr/>
      <dgm:t>
        <a:bodyPr/>
        <a:lstStyle/>
        <a:p>
          <a:r>
            <a:rPr lang="sr-Latn-RS" b="1" i="1"/>
            <a:t>DoS</a:t>
          </a:r>
          <a:r>
            <a:rPr lang="sr-Latn-RS" b="1"/>
            <a:t> i </a:t>
          </a:r>
          <a:r>
            <a:rPr lang="sr-Latn-RS" b="1" i="1"/>
            <a:t>DDoS</a:t>
          </a:r>
          <a:r>
            <a:rPr lang="sr-Latn-RS" b="1"/>
            <a:t> napadi</a:t>
          </a:r>
          <a:endParaRPr lang="en-US"/>
        </a:p>
      </dgm:t>
    </dgm:pt>
    <dgm:pt modelId="{1F4A97A1-5744-49CA-B9A9-64A5EFEA45B8}" type="parTrans" cxnId="{B03E92A9-6BA2-4A66-9A5A-E1600D2FEA95}">
      <dgm:prSet/>
      <dgm:spPr/>
      <dgm:t>
        <a:bodyPr/>
        <a:lstStyle/>
        <a:p>
          <a:endParaRPr lang="en-US"/>
        </a:p>
      </dgm:t>
    </dgm:pt>
    <dgm:pt modelId="{37E7DD75-B6BF-4AA1-8264-BBBDD72A0D7F}" type="sibTrans" cxnId="{B03E92A9-6BA2-4A66-9A5A-E1600D2FEA95}">
      <dgm:prSet/>
      <dgm:spPr/>
      <dgm:t>
        <a:bodyPr/>
        <a:lstStyle/>
        <a:p>
          <a:endParaRPr lang="en-US"/>
        </a:p>
      </dgm:t>
    </dgm:pt>
    <dgm:pt modelId="{9DADF43E-ADDA-4403-908B-320764427EA5}" type="pres">
      <dgm:prSet presAssocID="{EED4A659-BD7A-4055-B752-47C007B7DCF9}" presName="diagram" presStyleCnt="0">
        <dgm:presLayoutVars>
          <dgm:dir/>
          <dgm:resizeHandles val="exact"/>
        </dgm:presLayoutVars>
      </dgm:prSet>
      <dgm:spPr/>
    </dgm:pt>
    <dgm:pt modelId="{F26D9FED-84D0-42F3-BF83-99245FD55C23}" type="pres">
      <dgm:prSet presAssocID="{9BD22F63-AB8C-44FE-A8A2-258DF0C4CD0B}" presName="node" presStyleLbl="node1" presStyleIdx="0" presStyleCnt="8">
        <dgm:presLayoutVars>
          <dgm:bulletEnabled val="1"/>
        </dgm:presLayoutVars>
      </dgm:prSet>
      <dgm:spPr/>
    </dgm:pt>
    <dgm:pt modelId="{10C7A3BF-6F71-45E4-9E12-DA9AB1FE688B}" type="pres">
      <dgm:prSet presAssocID="{C4A71BFD-5E18-4B99-B4D2-4912FA671605}" presName="sibTrans" presStyleCnt="0"/>
      <dgm:spPr/>
    </dgm:pt>
    <dgm:pt modelId="{AAB7E121-5EC6-4B70-A981-89C540ABB7BB}" type="pres">
      <dgm:prSet presAssocID="{3DA47A9E-C6D4-481F-A0BD-CB97AD67A8B9}" presName="node" presStyleLbl="node1" presStyleIdx="1" presStyleCnt="8">
        <dgm:presLayoutVars>
          <dgm:bulletEnabled val="1"/>
        </dgm:presLayoutVars>
      </dgm:prSet>
      <dgm:spPr/>
    </dgm:pt>
    <dgm:pt modelId="{1A93A00D-569B-4258-9C26-466A11D342E7}" type="pres">
      <dgm:prSet presAssocID="{EEF23DCD-5A50-423F-A92D-1B1B5314AC7A}" presName="sibTrans" presStyleCnt="0"/>
      <dgm:spPr/>
    </dgm:pt>
    <dgm:pt modelId="{79A78D71-6681-401F-8A4B-24214C9BB070}" type="pres">
      <dgm:prSet presAssocID="{A1D3D8D8-77B1-40AF-AB97-F3DB3E6A855B}" presName="node" presStyleLbl="node1" presStyleIdx="2" presStyleCnt="8">
        <dgm:presLayoutVars>
          <dgm:bulletEnabled val="1"/>
        </dgm:presLayoutVars>
      </dgm:prSet>
      <dgm:spPr/>
    </dgm:pt>
    <dgm:pt modelId="{F13EFA35-F9AE-4416-A884-DF29D0D4CD0A}" type="pres">
      <dgm:prSet presAssocID="{6986A9C9-97EA-4CBF-910F-519DEEC6705B}" presName="sibTrans" presStyleCnt="0"/>
      <dgm:spPr/>
    </dgm:pt>
    <dgm:pt modelId="{75D9A1D9-17CE-455C-B387-961354FECC6B}" type="pres">
      <dgm:prSet presAssocID="{0E67A1ED-9E25-4F98-86BA-E98963ECFC7D}" presName="node" presStyleLbl="node1" presStyleIdx="3" presStyleCnt="8">
        <dgm:presLayoutVars>
          <dgm:bulletEnabled val="1"/>
        </dgm:presLayoutVars>
      </dgm:prSet>
      <dgm:spPr/>
    </dgm:pt>
    <dgm:pt modelId="{110AF513-0267-464C-88F5-ECA1923DDA60}" type="pres">
      <dgm:prSet presAssocID="{EB784114-5FC7-4EBD-84BF-C1338CC2DB49}" presName="sibTrans" presStyleCnt="0"/>
      <dgm:spPr/>
    </dgm:pt>
    <dgm:pt modelId="{09FE5119-C302-4225-9351-92685DAFCAA0}" type="pres">
      <dgm:prSet presAssocID="{CBB24172-8CF6-4EC6-827C-121AF5D5F406}" presName="node" presStyleLbl="node1" presStyleIdx="4" presStyleCnt="8">
        <dgm:presLayoutVars>
          <dgm:bulletEnabled val="1"/>
        </dgm:presLayoutVars>
      </dgm:prSet>
      <dgm:spPr/>
    </dgm:pt>
    <dgm:pt modelId="{FEA4E056-AA62-4EF6-B448-8AC2F73B91F6}" type="pres">
      <dgm:prSet presAssocID="{C539EC6C-9262-4913-9288-DEA1DEA0A30A}" presName="sibTrans" presStyleCnt="0"/>
      <dgm:spPr/>
    </dgm:pt>
    <dgm:pt modelId="{6950CCEF-68CF-4BCD-82E3-2A1264014EE8}" type="pres">
      <dgm:prSet presAssocID="{D3307FAB-ACBE-465B-93D5-B0B73D775F9D}" presName="node" presStyleLbl="node1" presStyleIdx="5" presStyleCnt="8">
        <dgm:presLayoutVars>
          <dgm:bulletEnabled val="1"/>
        </dgm:presLayoutVars>
      </dgm:prSet>
      <dgm:spPr/>
    </dgm:pt>
    <dgm:pt modelId="{B7095A1C-235D-44A8-9015-0ACB7FDDDCB8}" type="pres">
      <dgm:prSet presAssocID="{F3A1BBB8-2AEC-41E9-8E1C-E3186A70EE47}" presName="sibTrans" presStyleCnt="0"/>
      <dgm:spPr/>
    </dgm:pt>
    <dgm:pt modelId="{6102BD5E-E4C4-40A6-98C4-39151B20BC12}" type="pres">
      <dgm:prSet presAssocID="{1FD01080-1FCB-4990-B125-52A02A0FF7CD}" presName="node" presStyleLbl="node1" presStyleIdx="6" presStyleCnt="8">
        <dgm:presLayoutVars>
          <dgm:bulletEnabled val="1"/>
        </dgm:presLayoutVars>
      </dgm:prSet>
      <dgm:spPr/>
    </dgm:pt>
    <dgm:pt modelId="{E53BA502-EEFF-4044-A467-B0F03BB4AB2A}" type="pres">
      <dgm:prSet presAssocID="{6AEEC30E-3528-4133-AAA4-F06E9095A369}" presName="sibTrans" presStyleCnt="0"/>
      <dgm:spPr/>
    </dgm:pt>
    <dgm:pt modelId="{C934A43D-DAE8-42CF-9A8E-ED8149BA97A7}" type="pres">
      <dgm:prSet presAssocID="{5B484250-15F3-4605-942E-01A85D600FC9}" presName="node" presStyleLbl="node1" presStyleIdx="7" presStyleCnt="8">
        <dgm:presLayoutVars>
          <dgm:bulletEnabled val="1"/>
        </dgm:presLayoutVars>
      </dgm:prSet>
      <dgm:spPr/>
    </dgm:pt>
  </dgm:ptLst>
  <dgm:cxnLst>
    <dgm:cxn modelId="{A7380900-CFC1-4C54-8A3B-DEC872A21572}" type="presOf" srcId="{3DA47A9E-C6D4-481F-A0BD-CB97AD67A8B9}" destId="{AAB7E121-5EC6-4B70-A981-89C540ABB7BB}" srcOrd="0" destOrd="0" presId="urn:microsoft.com/office/officeart/2005/8/layout/default"/>
    <dgm:cxn modelId="{0BBF9301-6662-4FCD-8EF9-DEDD6D40F151}" srcId="{EED4A659-BD7A-4055-B752-47C007B7DCF9}" destId="{9BD22F63-AB8C-44FE-A8A2-258DF0C4CD0B}" srcOrd="0" destOrd="0" parTransId="{787B4F92-7172-4A04-93E1-4872B8EAB510}" sibTransId="{C4A71BFD-5E18-4B99-B4D2-4912FA671605}"/>
    <dgm:cxn modelId="{258C170D-12E1-4A1B-933C-6C762B441FAF}" srcId="{EED4A659-BD7A-4055-B752-47C007B7DCF9}" destId="{1FD01080-1FCB-4990-B125-52A02A0FF7CD}" srcOrd="6" destOrd="0" parTransId="{8CB05F27-AD8A-404A-93E5-67D28F098D56}" sibTransId="{6AEEC30E-3528-4133-AAA4-F06E9095A369}"/>
    <dgm:cxn modelId="{2B9C2418-1A19-4813-B0BD-73C3A8A43A1D}" type="presOf" srcId="{9BD22F63-AB8C-44FE-A8A2-258DF0C4CD0B}" destId="{F26D9FED-84D0-42F3-BF83-99245FD55C23}" srcOrd="0" destOrd="0" presId="urn:microsoft.com/office/officeart/2005/8/layout/default"/>
    <dgm:cxn modelId="{B0F3B12C-BA7E-4228-A7C4-3476625C2634}" type="presOf" srcId="{EED4A659-BD7A-4055-B752-47C007B7DCF9}" destId="{9DADF43E-ADDA-4403-908B-320764427EA5}" srcOrd="0" destOrd="0" presId="urn:microsoft.com/office/officeart/2005/8/layout/default"/>
    <dgm:cxn modelId="{0E7F203B-E1D2-48D4-B122-C6CE8E79C1A1}" srcId="{EED4A659-BD7A-4055-B752-47C007B7DCF9}" destId="{0E67A1ED-9E25-4F98-86BA-E98963ECFC7D}" srcOrd="3" destOrd="0" parTransId="{E747EF8C-C6D3-49FB-8509-8FBBB343DB06}" sibTransId="{EB784114-5FC7-4EBD-84BF-C1338CC2DB49}"/>
    <dgm:cxn modelId="{DA7B7E3D-7E16-42FC-ABBF-A64E1CB876FF}" type="presOf" srcId="{0E67A1ED-9E25-4F98-86BA-E98963ECFC7D}" destId="{75D9A1D9-17CE-455C-B387-961354FECC6B}" srcOrd="0" destOrd="0" presId="urn:microsoft.com/office/officeart/2005/8/layout/default"/>
    <dgm:cxn modelId="{485D8866-2979-4007-90FB-B33CBA79E4AE}" type="presOf" srcId="{A1D3D8D8-77B1-40AF-AB97-F3DB3E6A855B}" destId="{79A78D71-6681-401F-8A4B-24214C9BB070}" srcOrd="0" destOrd="0" presId="urn:microsoft.com/office/officeart/2005/8/layout/default"/>
    <dgm:cxn modelId="{FD038F8A-EAAF-457A-846F-5B3BABDB27F0}" srcId="{EED4A659-BD7A-4055-B752-47C007B7DCF9}" destId="{A1D3D8D8-77B1-40AF-AB97-F3DB3E6A855B}" srcOrd="2" destOrd="0" parTransId="{20EED5C3-75FC-4542-B8E6-A29CA484BCD2}" sibTransId="{6986A9C9-97EA-4CBF-910F-519DEEC6705B}"/>
    <dgm:cxn modelId="{ED641C9A-5D0D-46AF-8AC8-363B89A3A4C2}" srcId="{EED4A659-BD7A-4055-B752-47C007B7DCF9}" destId="{CBB24172-8CF6-4EC6-827C-121AF5D5F406}" srcOrd="4" destOrd="0" parTransId="{55C09F1F-0B29-4FEF-A299-6B84A95B8362}" sibTransId="{C539EC6C-9262-4913-9288-DEA1DEA0A30A}"/>
    <dgm:cxn modelId="{B03E92A9-6BA2-4A66-9A5A-E1600D2FEA95}" srcId="{EED4A659-BD7A-4055-B752-47C007B7DCF9}" destId="{5B484250-15F3-4605-942E-01A85D600FC9}" srcOrd="7" destOrd="0" parTransId="{1F4A97A1-5744-49CA-B9A9-64A5EFEA45B8}" sibTransId="{37E7DD75-B6BF-4AA1-8264-BBBDD72A0D7F}"/>
    <dgm:cxn modelId="{BDEC8FB1-C568-4D50-9CD2-15C485549B09}" type="presOf" srcId="{D3307FAB-ACBE-465B-93D5-B0B73D775F9D}" destId="{6950CCEF-68CF-4BCD-82E3-2A1264014EE8}" srcOrd="0" destOrd="0" presId="urn:microsoft.com/office/officeart/2005/8/layout/default"/>
    <dgm:cxn modelId="{22C498CE-2B5F-4554-8629-6DB32B3A8D75}" srcId="{EED4A659-BD7A-4055-B752-47C007B7DCF9}" destId="{3DA47A9E-C6D4-481F-A0BD-CB97AD67A8B9}" srcOrd="1" destOrd="0" parTransId="{19FA6746-837F-4A13-A3A9-024E052F0B1D}" sibTransId="{EEF23DCD-5A50-423F-A92D-1B1B5314AC7A}"/>
    <dgm:cxn modelId="{E6A3A4D8-059E-4996-870E-374D1ECBF2A9}" type="presOf" srcId="{5B484250-15F3-4605-942E-01A85D600FC9}" destId="{C934A43D-DAE8-42CF-9A8E-ED8149BA97A7}" srcOrd="0" destOrd="0" presId="urn:microsoft.com/office/officeart/2005/8/layout/default"/>
    <dgm:cxn modelId="{3B40B7F2-7C13-4ACF-B367-7B6D08D1980B}" type="presOf" srcId="{1FD01080-1FCB-4990-B125-52A02A0FF7CD}" destId="{6102BD5E-E4C4-40A6-98C4-39151B20BC12}" srcOrd="0" destOrd="0" presId="urn:microsoft.com/office/officeart/2005/8/layout/default"/>
    <dgm:cxn modelId="{665EE7F9-B1AC-4B3A-8443-604AB6A0DD39}" srcId="{EED4A659-BD7A-4055-B752-47C007B7DCF9}" destId="{D3307FAB-ACBE-465B-93D5-B0B73D775F9D}" srcOrd="5" destOrd="0" parTransId="{DCEE6C6D-CCF5-458D-9D9D-4F0ACAC42FF1}" sibTransId="{F3A1BBB8-2AEC-41E9-8E1C-E3186A70EE47}"/>
    <dgm:cxn modelId="{25760FFD-6703-49BD-9340-9C3A7EA910BC}" type="presOf" srcId="{CBB24172-8CF6-4EC6-827C-121AF5D5F406}" destId="{09FE5119-C302-4225-9351-92685DAFCAA0}" srcOrd="0" destOrd="0" presId="urn:microsoft.com/office/officeart/2005/8/layout/default"/>
    <dgm:cxn modelId="{4C7712D5-B4DE-45A5-979F-F7C9ED40E845}" type="presParOf" srcId="{9DADF43E-ADDA-4403-908B-320764427EA5}" destId="{F26D9FED-84D0-42F3-BF83-99245FD55C23}" srcOrd="0" destOrd="0" presId="urn:microsoft.com/office/officeart/2005/8/layout/default"/>
    <dgm:cxn modelId="{14163C18-4FC9-4AF4-AFF4-396F19FE6B72}" type="presParOf" srcId="{9DADF43E-ADDA-4403-908B-320764427EA5}" destId="{10C7A3BF-6F71-45E4-9E12-DA9AB1FE688B}" srcOrd="1" destOrd="0" presId="urn:microsoft.com/office/officeart/2005/8/layout/default"/>
    <dgm:cxn modelId="{846759C9-00A7-4129-BA6E-2C38BC558797}" type="presParOf" srcId="{9DADF43E-ADDA-4403-908B-320764427EA5}" destId="{AAB7E121-5EC6-4B70-A981-89C540ABB7BB}" srcOrd="2" destOrd="0" presId="urn:microsoft.com/office/officeart/2005/8/layout/default"/>
    <dgm:cxn modelId="{26FCF798-8DA4-46E4-9A96-400D7A3339EC}" type="presParOf" srcId="{9DADF43E-ADDA-4403-908B-320764427EA5}" destId="{1A93A00D-569B-4258-9C26-466A11D342E7}" srcOrd="3" destOrd="0" presId="urn:microsoft.com/office/officeart/2005/8/layout/default"/>
    <dgm:cxn modelId="{818F76F3-C42F-4A4B-9A86-46AA7D1CEB24}" type="presParOf" srcId="{9DADF43E-ADDA-4403-908B-320764427EA5}" destId="{79A78D71-6681-401F-8A4B-24214C9BB070}" srcOrd="4" destOrd="0" presId="urn:microsoft.com/office/officeart/2005/8/layout/default"/>
    <dgm:cxn modelId="{8C5683AE-53E3-4108-85FF-65006D3DC5CC}" type="presParOf" srcId="{9DADF43E-ADDA-4403-908B-320764427EA5}" destId="{F13EFA35-F9AE-4416-A884-DF29D0D4CD0A}" srcOrd="5" destOrd="0" presId="urn:microsoft.com/office/officeart/2005/8/layout/default"/>
    <dgm:cxn modelId="{DC523ECE-B176-4C48-A73A-B5C7DA0DB59C}" type="presParOf" srcId="{9DADF43E-ADDA-4403-908B-320764427EA5}" destId="{75D9A1D9-17CE-455C-B387-961354FECC6B}" srcOrd="6" destOrd="0" presId="urn:microsoft.com/office/officeart/2005/8/layout/default"/>
    <dgm:cxn modelId="{BF56EC97-25CD-4CC7-B532-CF94CF9528DF}" type="presParOf" srcId="{9DADF43E-ADDA-4403-908B-320764427EA5}" destId="{110AF513-0267-464C-88F5-ECA1923DDA60}" srcOrd="7" destOrd="0" presId="urn:microsoft.com/office/officeart/2005/8/layout/default"/>
    <dgm:cxn modelId="{89BDCFA4-41CF-493F-9B8E-119251D11C69}" type="presParOf" srcId="{9DADF43E-ADDA-4403-908B-320764427EA5}" destId="{09FE5119-C302-4225-9351-92685DAFCAA0}" srcOrd="8" destOrd="0" presId="urn:microsoft.com/office/officeart/2005/8/layout/default"/>
    <dgm:cxn modelId="{F5EBA745-AE80-4085-8994-F2D76FBD950B}" type="presParOf" srcId="{9DADF43E-ADDA-4403-908B-320764427EA5}" destId="{FEA4E056-AA62-4EF6-B448-8AC2F73B91F6}" srcOrd="9" destOrd="0" presId="urn:microsoft.com/office/officeart/2005/8/layout/default"/>
    <dgm:cxn modelId="{562887C3-8596-4C14-90D3-501BD4155462}" type="presParOf" srcId="{9DADF43E-ADDA-4403-908B-320764427EA5}" destId="{6950CCEF-68CF-4BCD-82E3-2A1264014EE8}" srcOrd="10" destOrd="0" presId="urn:microsoft.com/office/officeart/2005/8/layout/default"/>
    <dgm:cxn modelId="{E8CAB5C9-6561-4107-992F-E460F77FD263}" type="presParOf" srcId="{9DADF43E-ADDA-4403-908B-320764427EA5}" destId="{B7095A1C-235D-44A8-9015-0ACB7FDDDCB8}" srcOrd="11" destOrd="0" presId="urn:microsoft.com/office/officeart/2005/8/layout/default"/>
    <dgm:cxn modelId="{0E02A4D5-04C4-4A03-890D-3F64172056B4}" type="presParOf" srcId="{9DADF43E-ADDA-4403-908B-320764427EA5}" destId="{6102BD5E-E4C4-40A6-98C4-39151B20BC12}" srcOrd="12" destOrd="0" presId="urn:microsoft.com/office/officeart/2005/8/layout/default"/>
    <dgm:cxn modelId="{D8A020F6-E36A-458F-BC6A-15DDA1344611}" type="presParOf" srcId="{9DADF43E-ADDA-4403-908B-320764427EA5}" destId="{E53BA502-EEFF-4044-A467-B0F03BB4AB2A}" srcOrd="13" destOrd="0" presId="urn:microsoft.com/office/officeart/2005/8/layout/default"/>
    <dgm:cxn modelId="{54A9304D-A40B-4CDB-9496-8F48EDC21D4B}" type="presParOf" srcId="{9DADF43E-ADDA-4403-908B-320764427EA5}" destId="{C934A43D-DAE8-42CF-9A8E-ED8149BA97A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E3E485-732A-4245-8D7B-C3D73F89723F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7936735-0809-44F3-9B0E-DF305EA01318}">
      <dgm:prSet/>
      <dgm:spPr/>
      <dgm:t>
        <a:bodyPr/>
        <a:lstStyle/>
        <a:p>
          <a:r>
            <a:rPr lang="sr-Latn-RS" b="1"/>
            <a:t>Fizička sigurnost</a:t>
          </a:r>
          <a:endParaRPr lang="en-US"/>
        </a:p>
      </dgm:t>
    </dgm:pt>
    <dgm:pt modelId="{BAF0AB85-3C39-4563-A565-5181A35246BD}" type="parTrans" cxnId="{C9F2F49A-D790-4C65-9B34-EBF349A810B4}">
      <dgm:prSet/>
      <dgm:spPr/>
      <dgm:t>
        <a:bodyPr/>
        <a:lstStyle/>
        <a:p>
          <a:endParaRPr lang="en-US"/>
        </a:p>
      </dgm:t>
    </dgm:pt>
    <dgm:pt modelId="{098C48E2-F01D-4873-8685-BE7B4CB9F300}" type="sibTrans" cxnId="{C9F2F49A-D790-4C65-9B34-EBF349A810B4}">
      <dgm:prSet/>
      <dgm:spPr/>
      <dgm:t>
        <a:bodyPr/>
        <a:lstStyle/>
        <a:p>
          <a:endParaRPr lang="en-US"/>
        </a:p>
      </dgm:t>
    </dgm:pt>
    <dgm:pt modelId="{1542D83B-D881-4DAB-9B4B-F66A7C9D16BA}">
      <dgm:prSet/>
      <dgm:spPr/>
      <dgm:t>
        <a:bodyPr/>
        <a:lstStyle/>
        <a:p>
          <a:r>
            <a:rPr lang="sr-Latn-RS" b="1"/>
            <a:t>Administrativne i mrežne kontrole pristupa</a:t>
          </a:r>
          <a:endParaRPr lang="en-US"/>
        </a:p>
      </dgm:t>
    </dgm:pt>
    <dgm:pt modelId="{7BC35049-D92C-417C-8CD1-4C1999642E33}" type="parTrans" cxnId="{D9F39FCD-68A3-486B-BC58-8D79CD21621A}">
      <dgm:prSet/>
      <dgm:spPr/>
      <dgm:t>
        <a:bodyPr/>
        <a:lstStyle/>
        <a:p>
          <a:endParaRPr lang="en-US"/>
        </a:p>
      </dgm:t>
    </dgm:pt>
    <dgm:pt modelId="{0579AC44-BE11-4EB4-9D9F-5123AA1BF4BC}" type="sibTrans" cxnId="{D9F39FCD-68A3-486B-BC58-8D79CD21621A}">
      <dgm:prSet/>
      <dgm:spPr/>
      <dgm:t>
        <a:bodyPr/>
        <a:lstStyle/>
        <a:p>
          <a:endParaRPr lang="en-US"/>
        </a:p>
      </dgm:t>
    </dgm:pt>
    <dgm:pt modelId="{CCF31770-3103-4841-8CFA-C8AE9EFD44CD}">
      <dgm:prSet/>
      <dgm:spPr/>
      <dgm:t>
        <a:bodyPr/>
        <a:lstStyle/>
        <a:p>
          <a:r>
            <a:rPr lang="sr-Latn-RS" b="1"/>
            <a:t>Bezbednost korisničkih naloga i uređaja</a:t>
          </a:r>
          <a:endParaRPr lang="en-US"/>
        </a:p>
      </dgm:t>
    </dgm:pt>
    <dgm:pt modelId="{60BA56F1-9588-43A8-AA60-B1DF080B3165}" type="parTrans" cxnId="{CEA9EE10-6205-44D5-B7D3-D5CFD93AF023}">
      <dgm:prSet/>
      <dgm:spPr/>
      <dgm:t>
        <a:bodyPr/>
        <a:lstStyle/>
        <a:p>
          <a:endParaRPr lang="en-US"/>
        </a:p>
      </dgm:t>
    </dgm:pt>
    <dgm:pt modelId="{73F1269C-061A-4536-AC3E-EF017E181DBF}" type="sibTrans" cxnId="{CEA9EE10-6205-44D5-B7D3-D5CFD93AF023}">
      <dgm:prSet/>
      <dgm:spPr/>
      <dgm:t>
        <a:bodyPr/>
        <a:lstStyle/>
        <a:p>
          <a:endParaRPr lang="en-US"/>
        </a:p>
      </dgm:t>
    </dgm:pt>
    <dgm:pt modelId="{45BC9953-291B-497A-9D19-94F5C791C561}">
      <dgm:prSet/>
      <dgm:spPr/>
      <dgm:t>
        <a:bodyPr/>
        <a:lstStyle/>
        <a:p>
          <a:r>
            <a:rPr lang="sr-Latn-RS" b="1"/>
            <a:t>Enkripcija</a:t>
          </a:r>
          <a:endParaRPr lang="en-US"/>
        </a:p>
      </dgm:t>
    </dgm:pt>
    <dgm:pt modelId="{0CAF2D3E-54BB-4D6B-83D0-CCAC351A8C3A}" type="parTrans" cxnId="{533EEA40-0995-48B7-B9C9-0042264651AA}">
      <dgm:prSet/>
      <dgm:spPr/>
      <dgm:t>
        <a:bodyPr/>
        <a:lstStyle/>
        <a:p>
          <a:endParaRPr lang="en-US"/>
        </a:p>
      </dgm:t>
    </dgm:pt>
    <dgm:pt modelId="{1FF56935-1041-4F0F-8E7A-E6F2373242E1}" type="sibTrans" cxnId="{533EEA40-0995-48B7-B9C9-0042264651AA}">
      <dgm:prSet/>
      <dgm:spPr/>
      <dgm:t>
        <a:bodyPr/>
        <a:lstStyle/>
        <a:p>
          <a:endParaRPr lang="en-US"/>
        </a:p>
      </dgm:t>
    </dgm:pt>
    <dgm:pt modelId="{9D4FBFEB-8ABA-4A1D-A6B9-15460F1D1ED6}">
      <dgm:prSet/>
      <dgm:spPr/>
      <dgm:t>
        <a:bodyPr/>
        <a:lstStyle/>
        <a:p>
          <a:r>
            <a:rPr lang="sr-Latn-RS" b="1"/>
            <a:t>Sigurnost softvera baze podataka</a:t>
          </a:r>
          <a:endParaRPr lang="en-US"/>
        </a:p>
      </dgm:t>
    </dgm:pt>
    <dgm:pt modelId="{DF81BF7B-BCAB-4B1F-9490-AD6AC4DB3500}" type="parTrans" cxnId="{26D4C7BC-643E-4489-B34E-85B32BD7FEB5}">
      <dgm:prSet/>
      <dgm:spPr/>
      <dgm:t>
        <a:bodyPr/>
        <a:lstStyle/>
        <a:p>
          <a:endParaRPr lang="en-US"/>
        </a:p>
      </dgm:t>
    </dgm:pt>
    <dgm:pt modelId="{2BEB27DD-D822-422C-98E5-5024580B71B2}" type="sibTrans" cxnId="{26D4C7BC-643E-4489-B34E-85B32BD7FEB5}">
      <dgm:prSet/>
      <dgm:spPr/>
      <dgm:t>
        <a:bodyPr/>
        <a:lstStyle/>
        <a:p>
          <a:endParaRPr lang="en-US"/>
        </a:p>
      </dgm:t>
    </dgm:pt>
    <dgm:pt modelId="{07015322-3B7B-4A9C-84BB-A78BD1763000}">
      <dgm:prSet/>
      <dgm:spPr/>
      <dgm:t>
        <a:bodyPr/>
        <a:lstStyle/>
        <a:p>
          <a:r>
            <a:rPr lang="sr-Latn-RS" b="1"/>
            <a:t>Sigurnost aplikacija i </a:t>
          </a:r>
          <a:r>
            <a:rPr lang="sr-Latn-RS" b="1" i="1"/>
            <a:t>web</a:t>
          </a:r>
          <a:r>
            <a:rPr lang="sr-Latn-RS" b="1"/>
            <a:t> servera</a:t>
          </a:r>
          <a:endParaRPr lang="en-US"/>
        </a:p>
      </dgm:t>
    </dgm:pt>
    <dgm:pt modelId="{69F4B524-CB96-46B4-AF86-322C90E62CF0}" type="parTrans" cxnId="{0EE2BAB1-BFBE-499E-833E-2CB1425E0B3C}">
      <dgm:prSet/>
      <dgm:spPr/>
      <dgm:t>
        <a:bodyPr/>
        <a:lstStyle/>
        <a:p>
          <a:endParaRPr lang="en-US"/>
        </a:p>
      </dgm:t>
    </dgm:pt>
    <dgm:pt modelId="{C2A0AC8D-2071-4A04-818A-060238267708}" type="sibTrans" cxnId="{0EE2BAB1-BFBE-499E-833E-2CB1425E0B3C}">
      <dgm:prSet/>
      <dgm:spPr/>
      <dgm:t>
        <a:bodyPr/>
        <a:lstStyle/>
        <a:p>
          <a:endParaRPr lang="en-US"/>
        </a:p>
      </dgm:t>
    </dgm:pt>
    <dgm:pt modelId="{4E53B7DF-6AF1-40FF-ABD2-1A2FBB02F558}">
      <dgm:prSet/>
      <dgm:spPr/>
      <dgm:t>
        <a:bodyPr/>
        <a:lstStyle/>
        <a:p>
          <a:r>
            <a:rPr lang="sr-Latn-RS" b="1"/>
            <a:t>Sigurnost rezervnih kopija</a:t>
          </a:r>
          <a:endParaRPr lang="en-US"/>
        </a:p>
      </dgm:t>
    </dgm:pt>
    <dgm:pt modelId="{C12B28DC-BA4E-40D4-9499-8DAFB802F577}" type="parTrans" cxnId="{D81DC1BA-6D47-4E46-B698-57289B421DD2}">
      <dgm:prSet/>
      <dgm:spPr/>
      <dgm:t>
        <a:bodyPr/>
        <a:lstStyle/>
        <a:p>
          <a:endParaRPr lang="en-US"/>
        </a:p>
      </dgm:t>
    </dgm:pt>
    <dgm:pt modelId="{85BD8EC5-C424-4744-B530-3D36BAE84F11}" type="sibTrans" cxnId="{D81DC1BA-6D47-4E46-B698-57289B421DD2}">
      <dgm:prSet/>
      <dgm:spPr/>
      <dgm:t>
        <a:bodyPr/>
        <a:lstStyle/>
        <a:p>
          <a:endParaRPr lang="en-US"/>
        </a:p>
      </dgm:t>
    </dgm:pt>
    <dgm:pt modelId="{B0ED8E46-A95B-434C-B246-34364046BA73}">
      <dgm:prSet/>
      <dgm:spPr/>
      <dgm:t>
        <a:bodyPr/>
        <a:lstStyle/>
        <a:p>
          <a:r>
            <a:rPr lang="sr-Latn-RS" b="1"/>
            <a:t>Revizija</a:t>
          </a:r>
          <a:endParaRPr lang="en-US"/>
        </a:p>
      </dgm:t>
    </dgm:pt>
    <dgm:pt modelId="{638922F1-00C9-4091-BE01-DCC758B9D577}" type="parTrans" cxnId="{5E8C8C26-7612-4806-8B81-EBADDAB32818}">
      <dgm:prSet/>
      <dgm:spPr/>
      <dgm:t>
        <a:bodyPr/>
        <a:lstStyle/>
        <a:p>
          <a:endParaRPr lang="en-US"/>
        </a:p>
      </dgm:t>
    </dgm:pt>
    <dgm:pt modelId="{07AAE352-FF7D-452F-BA4F-060070768892}" type="sibTrans" cxnId="{5E8C8C26-7612-4806-8B81-EBADDAB32818}">
      <dgm:prSet/>
      <dgm:spPr/>
      <dgm:t>
        <a:bodyPr/>
        <a:lstStyle/>
        <a:p>
          <a:endParaRPr lang="en-US"/>
        </a:p>
      </dgm:t>
    </dgm:pt>
    <dgm:pt modelId="{3E3A97F9-F7F7-49C3-8744-075B286F0F32}" type="pres">
      <dgm:prSet presAssocID="{1AE3E485-732A-4245-8D7B-C3D73F89723F}" presName="diagram" presStyleCnt="0">
        <dgm:presLayoutVars>
          <dgm:dir/>
          <dgm:resizeHandles val="exact"/>
        </dgm:presLayoutVars>
      </dgm:prSet>
      <dgm:spPr/>
    </dgm:pt>
    <dgm:pt modelId="{393ED5E8-5058-4989-80B3-C6D39A87DB05}" type="pres">
      <dgm:prSet presAssocID="{77936735-0809-44F3-9B0E-DF305EA01318}" presName="node" presStyleLbl="node1" presStyleIdx="0" presStyleCnt="8">
        <dgm:presLayoutVars>
          <dgm:bulletEnabled val="1"/>
        </dgm:presLayoutVars>
      </dgm:prSet>
      <dgm:spPr/>
    </dgm:pt>
    <dgm:pt modelId="{67E62206-896D-406D-B3CF-208EB2FCCF20}" type="pres">
      <dgm:prSet presAssocID="{098C48E2-F01D-4873-8685-BE7B4CB9F300}" presName="sibTrans" presStyleCnt="0"/>
      <dgm:spPr/>
    </dgm:pt>
    <dgm:pt modelId="{B60627CF-F050-41C2-B9FC-001E73215FA5}" type="pres">
      <dgm:prSet presAssocID="{1542D83B-D881-4DAB-9B4B-F66A7C9D16BA}" presName="node" presStyleLbl="node1" presStyleIdx="1" presStyleCnt="8">
        <dgm:presLayoutVars>
          <dgm:bulletEnabled val="1"/>
        </dgm:presLayoutVars>
      </dgm:prSet>
      <dgm:spPr/>
    </dgm:pt>
    <dgm:pt modelId="{82673DEB-955B-474E-97E2-9DD947426163}" type="pres">
      <dgm:prSet presAssocID="{0579AC44-BE11-4EB4-9D9F-5123AA1BF4BC}" presName="sibTrans" presStyleCnt="0"/>
      <dgm:spPr/>
    </dgm:pt>
    <dgm:pt modelId="{7C49BCEA-6576-43EA-B42E-AFCBC3B59514}" type="pres">
      <dgm:prSet presAssocID="{CCF31770-3103-4841-8CFA-C8AE9EFD44CD}" presName="node" presStyleLbl="node1" presStyleIdx="2" presStyleCnt="8">
        <dgm:presLayoutVars>
          <dgm:bulletEnabled val="1"/>
        </dgm:presLayoutVars>
      </dgm:prSet>
      <dgm:spPr/>
    </dgm:pt>
    <dgm:pt modelId="{0EE4B775-189A-40C5-BE8D-09D524DA85D2}" type="pres">
      <dgm:prSet presAssocID="{73F1269C-061A-4536-AC3E-EF017E181DBF}" presName="sibTrans" presStyleCnt="0"/>
      <dgm:spPr/>
    </dgm:pt>
    <dgm:pt modelId="{66186C1B-E424-4BC6-BC5B-060D20B6B9FD}" type="pres">
      <dgm:prSet presAssocID="{45BC9953-291B-497A-9D19-94F5C791C561}" presName="node" presStyleLbl="node1" presStyleIdx="3" presStyleCnt="8">
        <dgm:presLayoutVars>
          <dgm:bulletEnabled val="1"/>
        </dgm:presLayoutVars>
      </dgm:prSet>
      <dgm:spPr/>
    </dgm:pt>
    <dgm:pt modelId="{21E1D63A-FAB6-4952-A6D3-A24C0C7F8B91}" type="pres">
      <dgm:prSet presAssocID="{1FF56935-1041-4F0F-8E7A-E6F2373242E1}" presName="sibTrans" presStyleCnt="0"/>
      <dgm:spPr/>
    </dgm:pt>
    <dgm:pt modelId="{C952AD71-6F6E-43C7-8420-140B1B4C7AB2}" type="pres">
      <dgm:prSet presAssocID="{9D4FBFEB-8ABA-4A1D-A6B9-15460F1D1ED6}" presName="node" presStyleLbl="node1" presStyleIdx="4" presStyleCnt="8">
        <dgm:presLayoutVars>
          <dgm:bulletEnabled val="1"/>
        </dgm:presLayoutVars>
      </dgm:prSet>
      <dgm:spPr/>
    </dgm:pt>
    <dgm:pt modelId="{C74C5685-C478-423B-9310-8FFCB5A3F4AC}" type="pres">
      <dgm:prSet presAssocID="{2BEB27DD-D822-422C-98E5-5024580B71B2}" presName="sibTrans" presStyleCnt="0"/>
      <dgm:spPr/>
    </dgm:pt>
    <dgm:pt modelId="{C2BDBB48-3F7E-409C-8046-0D79E5E929B0}" type="pres">
      <dgm:prSet presAssocID="{07015322-3B7B-4A9C-84BB-A78BD1763000}" presName="node" presStyleLbl="node1" presStyleIdx="5" presStyleCnt="8">
        <dgm:presLayoutVars>
          <dgm:bulletEnabled val="1"/>
        </dgm:presLayoutVars>
      </dgm:prSet>
      <dgm:spPr/>
    </dgm:pt>
    <dgm:pt modelId="{4B74D8A8-DF03-47FC-B2AF-3704471FA427}" type="pres">
      <dgm:prSet presAssocID="{C2A0AC8D-2071-4A04-818A-060238267708}" presName="sibTrans" presStyleCnt="0"/>
      <dgm:spPr/>
    </dgm:pt>
    <dgm:pt modelId="{DF16EE5A-86D1-4922-BB80-8206BC5EA759}" type="pres">
      <dgm:prSet presAssocID="{4E53B7DF-6AF1-40FF-ABD2-1A2FBB02F558}" presName="node" presStyleLbl="node1" presStyleIdx="6" presStyleCnt="8">
        <dgm:presLayoutVars>
          <dgm:bulletEnabled val="1"/>
        </dgm:presLayoutVars>
      </dgm:prSet>
      <dgm:spPr/>
    </dgm:pt>
    <dgm:pt modelId="{CDFF3942-BDD1-46AF-A835-B11D7FF8E936}" type="pres">
      <dgm:prSet presAssocID="{85BD8EC5-C424-4744-B530-3D36BAE84F11}" presName="sibTrans" presStyleCnt="0"/>
      <dgm:spPr/>
    </dgm:pt>
    <dgm:pt modelId="{DE0190B7-06D5-4B8B-9FFC-631067C08E49}" type="pres">
      <dgm:prSet presAssocID="{B0ED8E46-A95B-434C-B246-34364046BA73}" presName="node" presStyleLbl="node1" presStyleIdx="7" presStyleCnt="8">
        <dgm:presLayoutVars>
          <dgm:bulletEnabled val="1"/>
        </dgm:presLayoutVars>
      </dgm:prSet>
      <dgm:spPr/>
    </dgm:pt>
  </dgm:ptLst>
  <dgm:cxnLst>
    <dgm:cxn modelId="{CEA9EE10-6205-44D5-B7D3-D5CFD93AF023}" srcId="{1AE3E485-732A-4245-8D7B-C3D73F89723F}" destId="{CCF31770-3103-4841-8CFA-C8AE9EFD44CD}" srcOrd="2" destOrd="0" parTransId="{60BA56F1-9588-43A8-AA60-B1DF080B3165}" sibTransId="{73F1269C-061A-4536-AC3E-EF017E181DBF}"/>
    <dgm:cxn modelId="{5E8C8C26-7612-4806-8B81-EBADDAB32818}" srcId="{1AE3E485-732A-4245-8D7B-C3D73F89723F}" destId="{B0ED8E46-A95B-434C-B246-34364046BA73}" srcOrd="7" destOrd="0" parTransId="{638922F1-00C9-4091-BE01-DCC758B9D577}" sibTransId="{07AAE352-FF7D-452F-BA4F-060070768892}"/>
    <dgm:cxn modelId="{5D9D8B34-FE2F-4AFD-B50A-27EA46F0C602}" type="presOf" srcId="{45BC9953-291B-497A-9D19-94F5C791C561}" destId="{66186C1B-E424-4BC6-BC5B-060D20B6B9FD}" srcOrd="0" destOrd="0" presId="urn:microsoft.com/office/officeart/2005/8/layout/default"/>
    <dgm:cxn modelId="{533EEA40-0995-48B7-B9C9-0042264651AA}" srcId="{1AE3E485-732A-4245-8D7B-C3D73F89723F}" destId="{45BC9953-291B-497A-9D19-94F5C791C561}" srcOrd="3" destOrd="0" parTransId="{0CAF2D3E-54BB-4D6B-83D0-CCAC351A8C3A}" sibTransId="{1FF56935-1041-4F0F-8E7A-E6F2373242E1}"/>
    <dgm:cxn modelId="{170CDC70-5FC4-4798-81AC-F6A22870A1AF}" type="presOf" srcId="{B0ED8E46-A95B-434C-B246-34364046BA73}" destId="{DE0190B7-06D5-4B8B-9FFC-631067C08E49}" srcOrd="0" destOrd="0" presId="urn:microsoft.com/office/officeart/2005/8/layout/default"/>
    <dgm:cxn modelId="{DFD19A54-260D-41D1-BDFE-933D926AAD25}" type="presOf" srcId="{CCF31770-3103-4841-8CFA-C8AE9EFD44CD}" destId="{7C49BCEA-6576-43EA-B42E-AFCBC3B59514}" srcOrd="0" destOrd="0" presId="urn:microsoft.com/office/officeart/2005/8/layout/default"/>
    <dgm:cxn modelId="{BB0AD274-82DD-469F-9A12-DBF0A495CB0F}" type="presOf" srcId="{1AE3E485-732A-4245-8D7B-C3D73F89723F}" destId="{3E3A97F9-F7F7-49C3-8744-075B286F0F32}" srcOrd="0" destOrd="0" presId="urn:microsoft.com/office/officeart/2005/8/layout/default"/>
    <dgm:cxn modelId="{A2883399-5078-48EB-A585-4A11A045C0EA}" type="presOf" srcId="{1542D83B-D881-4DAB-9B4B-F66A7C9D16BA}" destId="{B60627CF-F050-41C2-B9FC-001E73215FA5}" srcOrd="0" destOrd="0" presId="urn:microsoft.com/office/officeart/2005/8/layout/default"/>
    <dgm:cxn modelId="{C9F2F49A-D790-4C65-9B34-EBF349A810B4}" srcId="{1AE3E485-732A-4245-8D7B-C3D73F89723F}" destId="{77936735-0809-44F3-9B0E-DF305EA01318}" srcOrd="0" destOrd="0" parTransId="{BAF0AB85-3C39-4563-A565-5181A35246BD}" sibTransId="{098C48E2-F01D-4873-8685-BE7B4CB9F300}"/>
    <dgm:cxn modelId="{0EE2BAB1-BFBE-499E-833E-2CB1425E0B3C}" srcId="{1AE3E485-732A-4245-8D7B-C3D73F89723F}" destId="{07015322-3B7B-4A9C-84BB-A78BD1763000}" srcOrd="5" destOrd="0" parTransId="{69F4B524-CB96-46B4-AF86-322C90E62CF0}" sibTransId="{C2A0AC8D-2071-4A04-818A-060238267708}"/>
    <dgm:cxn modelId="{D81DC1BA-6D47-4E46-B698-57289B421DD2}" srcId="{1AE3E485-732A-4245-8D7B-C3D73F89723F}" destId="{4E53B7DF-6AF1-40FF-ABD2-1A2FBB02F558}" srcOrd="6" destOrd="0" parTransId="{C12B28DC-BA4E-40D4-9499-8DAFB802F577}" sibTransId="{85BD8EC5-C424-4744-B530-3D36BAE84F11}"/>
    <dgm:cxn modelId="{1F6D9FBB-E7A8-4017-AF83-CB399AEEB21E}" type="presOf" srcId="{9D4FBFEB-8ABA-4A1D-A6B9-15460F1D1ED6}" destId="{C952AD71-6F6E-43C7-8420-140B1B4C7AB2}" srcOrd="0" destOrd="0" presId="urn:microsoft.com/office/officeart/2005/8/layout/default"/>
    <dgm:cxn modelId="{26D4C7BC-643E-4489-B34E-85B32BD7FEB5}" srcId="{1AE3E485-732A-4245-8D7B-C3D73F89723F}" destId="{9D4FBFEB-8ABA-4A1D-A6B9-15460F1D1ED6}" srcOrd="4" destOrd="0" parTransId="{DF81BF7B-BCAB-4B1F-9490-AD6AC4DB3500}" sibTransId="{2BEB27DD-D822-422C-98E5-5024580B71B2}"/>
    <dgm:cxn modelId="{D9F39FCD-68A3-486B-BC58-8D79CD21621A}" srcId="{1AE3E485-732A-4245-8D7B-C3D73F89723F}" destId="{1542D83B-D881-4DAB-9B4B-F66A7C9D16BA}" srcOrd="1" destOrd="0" parTransId="{7BC35049-D92C-417C-8CD1-4C1999642E33}" sibTransId="{0579AC44-BE11-4EB4-9D9F-5123AA1BF4BC}"/>
    <dgm:cxn modelId="{6590E6F3-63A8-40D2-B03F-E581738B2C8A}" type="presOf" srcId="{4E53B7DF-6AF1-40FF-ABD2-1A2FBB02F558}" destId="{DF16EE5A-86D1-4922-BB80-8206BC5EA759}" srcOrd="0" destOrd="0" presId="urn:microsoft.com/office/officeart/2005/8/layout/default"/>
    <dgm:cxn modelId="{931861FC-8256-4204-8A44-9E4F80EF7066}" type="presOf" srcId="{77936735-0809-44F3-9B0E-DF305EA01318}" destId="{393ED5E8-5058-4989-80B3-C6D39A87DB05}" srcOrd="0" destOrd="0" presId="urn:microsoft.com/office/officeart/2005/8/layout/default"/>
    <dgm:cxn modelId="{EF4454FC-F312-418C-99A9-EDDC7BB82E00}" type="presOf" srcId="{07015322-3B7B-4A9C-84BB-A78BD1763000}" destId="{C2BDBB48-3F7E-409C-8046-0D79E5E929B0}" srcOrd="0" destOrd="0" presId="urn:microsoft.com/office/officeart/2005/8/layout/default"/>
    <dgm:cxn modelId="{7C951147-C77D-4AC8-80C8-01394CB4CBE0}" type="presParOf" srcId="{3E3A97F9-F7F7-49C3-8744-075B286F0F32}" destId="{393ED5E8-5058-4989-80B3-C6D39A87DB05}" srcOrd="0" destOrd="0" presId="urn:microsoft.com/office/officeart/2005/8/layout/default"/>
    <dgm:cxn modelId="{553797BB-5E98-46EE-9687-55A6B923BDCE}" type="presParOf" srcId="{3E3A97F9-F7F7-49C3-8744-075B286F0F32}" destId="{67E62206-896D-406D-B3CF-208EB2FCCF20}" srcOrd="1" destOrd="0" presId="urn:microsoft.com/office/officeart/2005/8/layout/default"/>
    <dgm:cxn modelId="{439E728A-713D-47C2-A083-0ACFF0026182}" type="presParOf" srcId="{3E3A97F9-F7F7-49C3-8744-075B286F0F32}" destId="{B60627CF-F050-41C2-B9FC-001E73215FA5}" srcOrd="2" destOrd="0" presId="urn:microsoft.com/office/officeart/2005/8/layout/default"/>
    <dgm:cxn modelId="{90BE8868-9ADC-4781-BDFB-117DED45B11A}" type="presParOf" srcId="{3E3A97F9-F7F7-49C3-8744-075B286F0F32}" destId="{82673DEB-955B-474E-97E2-9DD947426163}" srcOrd="3" destOrd="0" presId="urn:microsoft.com/office/officeart/2005/8/layout/default"/>
    <dgm:cxn modelId="{BABB4279-BF90-4FB4-BDA5-BB7842A5976D}" type="presParOf" srcId="{3E3A97F9-F7F7-49C3-8744-075B286F0F32}" destId="{7C49BCEA-6576-43EA-B42E-AFCBC3B59514}" srcOrd="4" destOrd="0" presId="urn:microsoft.com/office/officeart/2005/8/layout/default"/>
    <dgm:cxn modelId="{3137100A-B6F4-4DB4-9A81-034F91609E8B}" type="presParOf" srcId="{3E3A97F9-F7F7-49C3-8744-075B286F0F32}" destId="{0EE4B775-189A-40C5-BE8D-09D524DA85D2}" srcOrd="5" destOrd="0" presId="urn:microsoft.com/office/officeart/2005/8/layout/default"/>
    <dgm:cxn modelId="{CBFFA8DA-7919-491C-8F6E-5B67E4F6DDDF}" type="presParOf" srcId="{3E3A97F9-F7F7-49C3-8744-075B286F0F32}" destId="{66186C1B-E424-4BC6-BC5B-060D20B6B9FD}" srcOrd="6" destOrd="0" presId="urn:microsoft.com/office/officeart/2005/8/layout/default"/>
    <dgm:cxn modelId="{737CEF04-522C-41FC-ABFC-471466C729AA}" type="presParOf" srcId="{3E3A97F9-F7F7-49C3-8744-075B286F0F32}" destId="{21E1D63A-FAB6-4952-A6D3-A24C0C7F8B91}" srcOrd="7" destOrd="0" presId="urn:microsoft.com/office/officeart/2005/8/layout/default"/>
    <dgm:cxn modelId="{3FAF939E-65B9-41D0-B41D-DFC337704E0E}" type="presParOf" srcId="{3E3A97F9-F7F7-49C3-8744-075B286F0F32}" destId="{C952AD71-6F6E-43C7-8420-140B1B4C7AB2}" srcOrd="8" destOrd="0" presId="urn:microsoft.com/office/officeart/2005/8/layout/default"/>
    <dgm:cxn modelId="{483731AC-3CFF-435A-B7B7-FD27A31AA9FB}" type="presParOf" srcId="{3E3A97F9-F7F7-49C3-8744-075B286F0F32}" destId="{C74C5685-C478-423B-9310-8FFCB5A3F4AC}" srcOrd="9" destOrd="0" presId="urn:microsoft.com/office/officeart/2005/8/layout/default"/>
    <dgm:cxn modelId="{D91774E6-0B44-449A-BC54-EAF690A8F966}" type="presParOf" srcId="{3E3A97F9-F7F7-49C3-8744-075B286F0F32}" destId="{C2BDBB48-3F7E-409C-8046-0D79E5E929B0}" srcOrd="10" destOrd="0" presId="urn:microsoft.com/office/officeart/2005/8/layout/default"/>
    <dgm:cxn modelId="{C0FDF202-FF17-44D5-8191-69FB3C5C3FA4}" type="presParOf" srcId="{3E3A97F9-F7F7-49C3-8744-075B286F0F32}" destId="{4B74D8A8-DF03-47FC-B2AF-3704471FA427}" srcOrd="11" destOrd="0" presId="urn:microsoft.com/office/officeart/2005/8/layout/default"/>
    <dgm:cxn modelId="{D606BEFB-8A33-4C5D-8CC1-5CD0DD79E0FE}" type="presParOf" srcId="{3E3A97F9-F7F7-49C3-8744-075B286F0F32}" destId="{DF16EE5A-86D1-4922-BB80-8206BC5EA759}" srcOrd="12" destOrd="0" presId="urn:microsoft.com/office/officeart/2005/8/layout/default"/>
    <dgm:cxn modelId="{2E9A43EC-4FF3-4418-85A6-89200DC7FC48}" type="presParOf" srcId="{3E3A97F9-F7F7-49C3-8744-075B286F0F32}" destId="{CDFF3942-BDD1-46AF-A835-B11D7FF8E936}" srcOrd="13" destOrd="0" presId="urn:microsoft.com/office/officeart/2005/8/layout/default"/>
    <dgm:cxn modelId="{495101F5-29E9-4A42-A06F-D2977AF5C5D1}" type="presParOf" srcId="{3E3A97F9-F7F7-49C3-8744-075B286F0F32}" destId="{DE0190B7-06D5-4B8B-9FFC-631067C08E49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18046E-DB20-4354-BF78-BCDB66128A2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41D3190-5FCE-4E42-9947-695710FD2CD5}">
      <dgm:prSet/>
      <dgm:spPr/>
      <dgm:t>
        <a:bodyPr/>
        <a:lstStyle/>
        <a:p>
          <a:r>
            <a:rPr lang="en-US" b="1"/>
            <a:t>Primena sigurnosnih ažuriranja</a:t>
          </a:r>
          <a:endParaRPr lang="en-US"/>
        </a:p>
      </dgm:t>
    </dgm:pt>
    <dgm:pt modelId="{CE99484A-EB4B-470F-AC4D-30BA9C9ADADF}" type="parTrans" cxnId="{D8D90C21-480E-4768-A877-0B6C310FE6CE}">
      <dgm:prSet/>
      <dgm:spPr/>
      <dgm:t>
        <a:bodyPr/>
        <a:lstStyle/>
        <a:p>
          <a:endParaRPr lang="en-US"/>
        </a:p>
      </dgm:t>
    </dgm:pt>
    <dgm:pt modelId="{8408090F-A43A-495C-9195-5A03B3786B29}" type="sibTrans" cxnId="{D8D90C21-480E-4768-A877-0B6C310FE6CE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A29A39DD-7356-4E2F-8B20-491F84F123F1}">
      <dgm:prSet/>
      <dgm:spPr/>
      <dgm:t>
        <a:bodyPr/>
        <a:lstStyle/>
        <a:p>
          <a:r>
            <a:rPr lang="en-US" b="1"/>
            <a:t>Onemogućavanje nepotrebnih servisa i protokola</a:t>
          </a:r>
          <a:r>
            <a:rPr lang="sr-Latn-RS" b="1"/>
            <a:t> </a:t>
          </a:r>
          <a:r>
            <a:rPr lang="sr-Latn-RS"/>
            <a:t>(</a:t>
          </a:r>
          <a:r>
            <a:rPr lang="en-US" i="1"/>
            <a:t>SMB</a:t>
          </a:r>
          <a:r>
            <a:rPr lang="en-US"/>
            <a:t>, </a:t>
          </a:r>
          <a:r>
            <a:rPr lang="en-US" i="1"/>
            <a:t>FTP</a:t>
          </a:r>
          <a:r>
            <a:rPr lang="en-US"/>
            <a:t> i </a:t>
          </a:r>
          <a:r>
            <a:rPr lang="en-US" i="1"/>
            <a:t>Telnet</a:t>
          </a:r>
          <a:r>
            <a:rPr lang="en-US"/>
            <a:t>, kao i servise kao što su S</a:t>
          </a:r>
          <a:r>
            <a:rPr lang="en-US" i="1"/>
            <a:t>QL Server Browser</a:t>
          </a:r>
          <a:r>
            <a:rPr lang="en-US"/>
            <a:t> i </a:t>
          </a:r>
          <a:r>
            <a:rPr lang="en-US" i="1"/>
            <a:t>SQL Server Agent</a:t>
          </a:r>
          <a:r>
            <a:rPr lang="sr-Latn-RS"/>
            <a:t>)</a:t>
          </a:r>
          <a:endParaRPr lang="en-US"/>
        </a:p>
      </dgm:t>
    </dgm:pt>
    <dgm:pt modelId="{30E8B62A-9049-47C8-8C10-1E5BEB3FC7FC}" type="parTrans" cxnId="{69A497F7-2ADD-4A9D-9C0C-D78DC183E980}">
      <dgm:prSet/>
      <dgm:spPr/>
      <dgm:t>
        <a:bodyPr/>
        <a:lstStyle/>
        <a:p>
          <a:endParaRPr lang="en-US"/>
        </a:p>
      </dgm:t>
    </dgm:pt>
    <dgm:pt modelId="{AFDFE4D2-885E-4BFB-92C5-18BEE4EE7F31}" type="sibTrans" cxnId="{69A497F7-2ADD-4A9D-9C0C-D78DC183E98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FAD3E63-9DD7-4D38-8275-3D5012F5C287}">
      <dgm:prSet/>
      <dgm:spPr/>
      <dgm:t>
        <a:bodyPr/>
        <a:lstStyle/>
        <a:p>
          <a:r>
            <a:rPr lang="en-US" b="1"/>
            <a:t>Onemogućavanje nepotrebnih funkcija</a:t>
          </a:r>
          <a:r>
            <a:rPr lang="sr-Latn-RS" b="1"/>
            <a:t> </a:t>
          </a:r>
          <a:r>
            <a:rPr lang="sr-Latn-RS"/>
            <a:t>(</a:t>
          </a:r>
          <a:r>
            <a:rPr lang="en-US" i="1"/>
            <a:t>xp_cmdshell</a:t>
          </a:r>
          <a:r>
            <a:rPr lang="en-US"/>
            <a:t> </a:t>
          </a:r>
          <a:r>
            <a:rPr lang="sr-Latn-RS"/>
            <a:t>)</a:t>
          </a:r>
          <a:endParaRPr lang="en-US"/>
        </a:p>
      </dgm:t>
    </dgm:pt>
    <dgm:pt modelId="{1794C6EA-8C83-4109-9C11-41FBB26C551A}" type="parTrans" cxnId="{A13B5781-2DC0-4AB1-9425-A19F3A9A14A8}">
      <dgm:prSet/>
      <dgm:spPr/>
      <dgm:t>
        <a:bodyPr/>
        <a:lstStyle/>
        <a:p>
          <a:endParaRPr lang="en-US"/>
        </a:p>
      </dgm:t>
    </dgm:pt>
    <dgm:pt modelId="{E2002A35-8328-4F08-B2B8-CFF6E3D7B647}" type="sibTrans" cxnId="{A13B5781-2DC0-4AB1-9425-A19F3A9A14A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3D59A7A-07F6-4C05-839E-B2AE752DC2EC}">
      <dgm:prSet/>
      <dgm:spPr/>
      <dgm:t>
        <a:bodyPr/>
        <a:lstStyle/>
        <a:p>
          <a:r>
            <a:rPr lang="en-US" b="1"/>
            <a:t>Ograničavanje dozvola za servise</a:t>
          </a:r>
          <a:endParaRPr lang="en-US"/>
        </a:p>
      </dgm:t>
    </dgm:pt>
    <dgm:pt modelId="{55A862FB-837F-4011-82BE-BDE1E83ED644}" type="parTrans" cxnId="{BCBC4FCA-2325-4DD6-A923-F92C6F306014}">
      <dgm:prSet/>
      <dgm:spPr/>
      <dgm:t>
        <a:bodyPr/>
        <a:lstStyle/>
        <a:p>
          <a:endParaRPr lang="en-US"/>
        </a:p>
      </dgm:t>
    </dgm:pt>
    <dgm:pt modelId="{52483675-CCB9-4170-9E82-3EC432763883}" type="sibTrans" cxnId="{BCBC4FCA-2325-4DD6-A923-F92C6F306014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9B6B3E8E-E127-4315-9711-C39BBB71B6AD}">
      <dgm:prSet/>
      <dgm:spPr/>
      <dgm:t>
        <a:bodyPr/>
        <a:lstStyle/>
        <a:p>
          <a:r>
            <a:rPr lang="en-US" b="1"/>
            <a:t>Korišćenje enkripcije</a:t>
          </a:r>
          <a:r>
            <a:rPr lang="sr-Latn-RS" b="1"/>
            <a:t> </a:t>
          </a:r>
          <a:r>
            <a:rPr lang="sr-Latn-RS"/>
            <a:t>(</a:t>
          </a:r>
          <a:r>
            <a:rPr lang="en-US" i="1"/>
            <a:t>Transparent Data Encryption </a:t>
          </a:r>
          <a:r>
            <a:rPr lang="sr-Latn-RS" i="1"/>
            <a:t>, </a:t>
          </a:r>
          <a:r>
            <a:rPr lang="en-US" i="1"/>
            <a:t>Transport Layer Security </a:t>
          </a:r>
          <a:r>
            <a:rPr lang="sr-Latn-RS"/>
            <a:t>)</a:t>
          </a:r>
          <a:endParaRPr lang="en-US"/>
        </a:p>
      </dgm:t>
    </dgm:pt>
    <dgm:pt modelId="{A352199B-A466-4E9E-90BF-BB5F1A509DB3}" type="parTrans" cxnId="{8486925A-4FCC-4092-9894-A4A2F43D75B9}">
      <dgm:prSet/>
      <dgm:spPr/>
      <dgm:t>
        <a:bodyPr/>
        <a:lstStyle/>
        <a:p>
          <a:endParaRPr lang="en-US"/>
        </a:p>
      </dgm:t>
    </dgm:pt>
    <dgm:pt modelId="{C540DE41-E704-47FD-B809-2B34123ECEFC}" type="sibTrans" cxnId="{8486925A-4FCC-4092-9894-A4A2F43D75B9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1D54151E-79E7-4572-AB64-139A6DA604CC}" type="pres">
      <dgm:prSet presAssocID="{4518046E-DB20-4354-BF78-BCDB66128A23}" presName="Name0" presStyleCnt="0">
        <dgm:presLayoutVars>
          <dgm:animLvl val="lvl"/>
          <dgm:resizeHandles val="exact"/>
        </dgm:presLayoutVars>
      </dgm:prSet>
      <dgm:spPr/>
    </dgm:pt>
    <dgm:pt modelId="{48D06BBC-455F-4A15-AEEC-8C7C4044E368}" type="pres">
      <dgm:prSet presAssocID="{441D3190-5FCE-4E42-9947-695710FD2CD5}" presName="compositeNode" presStyleCnt="0">
        <dgm:presLayoutVars>
          <dgm:bulletEnabled val="1"/>
        </dgm:presLayoutVars>
      </dgm:prSet>
      <dgm:spPr/>
    </dgm:pt>
    <dgm:pt modelId="{A18FB0A4-019C-41FB-9C47-E6A8880924E3}" type="pres">
      <dgm:prSet presAssocID="{441D3190-5FCE-4E42-9947-695710FD2CD5}" presName="bgRect" presStyleLbl="alignNode1" presStyleIdx="0" presStyleCnt="5"/>
      <dgm:spPr/>
    </dgm:pt>
    <dgm:pt modelId="{F6583FDE-DD45-4D86-A911-E86726C3E37F}" type="pres">
      <dgm:prSet presAssocID="{8408090F-A43A-495C-9195-5A03B3786B29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E9EEA800-A4AD-432D-9516-5DE7706248AB}" type="pres">
      <dgm:prSet presAssocID="{441D3190-5FCE-4E42-9947-695710FD2CD5}" presName="nodeRect" presStyleLbl="alignNode1" presStyleIdx="0" presStyleCnt="5">
        <dgm:presLayoutVars>
          <dgm:bulletEnabled val="1"/>
        </dgm:presLayoutVars>
      </dgm:prSet>
      <dgm:spPr/>
    </dgm:pt>
    <dgm:pt modelId="{70E343C1-A63A-426A-B023-1513F2C5638B}" type="pres">
      <dgm:prSet presAssocID="{8408090F-A43A-495C-9195-5A03B3786B29}" presName="sibTrans" presStyleCnt="0"/>
      <dgm:spPr/>
    </dgm:pt>
    <dgm:pt modelId="{DE9A9F5E-DA35-4309-A4A2-2262ED48AD5C}" type="pres">
      <dgm:prSet presAssocID="{A29A39DD-7356-4E2F-8B20-491F84F123F1}" presName="compositeNode" presStyleCnt="0">
        <dgm:presLayoutVars>
          <dgm:bulletEnabled val="1"/>
        </dgm:presLayoutVars>
      </dgm:prSet>
      <dgm:spPr/>
    </dgm:pt>
    <dgm:pt modelId="{3F2AF57F-E504-4B40-9BAA-7B70F943C126}" type="pres">
      <dgm:prSet presAssocID="{A29A39DD-7356-4E2F-8B20-491F84F123F1}" presName="bgRect" presStyleLbl="alignNode1" presStyleIdx="1" presStyleCnt="5"/>
      <dgm:spPr/>
    </dgm:pt>
    <dgm:pt modelId="{BDC7CB0F-14B1-4B91-B0E1-C1A6E7DE1A22}" type="pres">
      <dgm:prSet presAssocID="{AFDFE4D2-885E-4BFB-92C5-18BEE4EE7F31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2C2B97A1-0DC1-44C3-BADF-D7F57C8A7667}" type="pres">
      <dgm:prSet presAssocID="{A29A39DD-7356-4E2F-8B20-491F84F123F1}" presName="nodeRect" presStyleLbl="alignNode1" presStyleIdx="1" presStyleCnt="5">
        <dgm:presLayoutVars>
          <dgm:bulletEnabled val="1"/>
        </dgm:presLayoutVars>
      </dgm:prSet>
      <dgm:spPr/>
    </dgm:pt>
    <dgm:pt modelId="{792A73B9-2A6A-4244-8376-D4446880072E}" type="pres">
      <dgm:prSet presAssocID="{AFDFE4D2-885E-4BFB-92C5-18BEE4EE7F31}" presName="sibTrans" presStyleCnt="0"/>
      <dgm:spPr/>
    </dgm:pt>
    <dgm:pt modelId="{5EC231B7-55D1-4237-B1AD-D74D2AB58F75}" type="pres">
      <dgm:prSet presAssocID="{EFAD3E63-9DD7-4D38-8275-3D5012F5C287}" presName="compositeNode" presStyleCnt="0">
        <dgm:presLayoutVars>
          <dgm:bulletEnabled val="1"/>
        </dgm:presLayoutVars>
      </dgm:prSet>
      <dgm:spPr/>
    </dgm:pt>
    <dgm:pt modelId="{453367CB-0041-4A24-B407-C7B02C9D215D}" type="pres">
      <dgm:prSet presAssocID="{EFAD3E63-9DD7-4D38-8275-3D5012F5C287}" presName="bgRect" presStyleLbl="alignNode1" presStyleIdx="2" presStyleCnt="5"/>
      <dgm:spPr/>
    </dgm:pt>
    <dgm:pt modelId="{917CD91D-C451-4935-9BF7-86444A1FC5C1}" type="pres">
      <dgm:prSet presAssocID="{E2002A35-8328-4F08-B2B8-CFF6E3D7B647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916389D7-331A-436A-BB32-78138B7C434A}" type="pres">
      <dgm:prSet presAssocID="{EFAD3E63-9DD7-4D38-8275-3D5012F5C287}" presName="nodeRect" presStyleLbl="alignNode1" presStyleIdx="2" presStyleCnt="5">
        <dgm:presLayoutVars>
          <dgm:bulletEnabled val="1"/>
        </dgm:presLayoutVars>
      </dgm:prSet>
      <dgm:spPr/>
    </dgm:pt>
    <dgm:pt modelId="{3FA7A9D6-5C4B-4A38-86B1-7511862271AA}" type="pres">
      <dgm:prSet presAssocID="{E2002A35-8328-4F08-B2B8-CFF6E3D7B647}" presName="sibTrans" presStyleCnt="0"/>
      <dgm:spPr/>
    </dgm:pt>
    <dgm:pt modelId="{5C83172A-2D7A-45CC-9617-9EFAD902FE61}" type="pres">
      <dgm:prSet presAssocID="{F3D59A7A-07F6-4C05-839E-B2AE752DC2EC}" presName="compositeNode" presStyleCnt="0">
        <dgm:presLayoutVars>
          <dgm:bulletEnabled val="1"/>
        </dgm:presLayoutVars>
      </dgm:prSet>
      <dgm:spPr/>
    </dgm:pt>
    <dgm:pt modelId="{CCFBE58E-0B09-4DE0-BD68-FFC343C2E258}" type="pres">
      <dgm:prSet presAssocID="{F3D59A7A-07F6-4C05-839E-B2AE752DC2EC}" presName="bgRect" presStyleLbl="alignNode1" presStyleIdx="3" presStyleCnt="5"/>
      <dgm:spPr/>
    </dgm:pt>
    <dgm:pt modelId="{1E806D54-CBB1-4991-92CE-64FF977C55F2}" type="pres">
      <dgm:prSet presAssocID="{52483675-CCB9-4170-9E82-3EC432763883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521C3407-ED2D-40CA-8093-FF673D48256C}" type="pres">
      <dgm:prSet presAssocID="{F3D59A7A-07F6-4C05-839E-B2AE752DC2EC}" presName="nodeRect" presStyleLbl="alignNode1" presStyleIdx="3" presStyleCnt="5">
        <dgm:presLayoutVars>
          <dgm:bulletEnabled val="1"/>
        </dgm:presLayoutVars>
      </dgm:prSet>
      <dgm:spPr/>
    </dgm:pt>
    <dgm:pt modelId="{82C42F84-E3DB-427F-9EA6-2690D8B3F043}" type="pres">
      <dgm:prSet presAssocID="{52483675-CCB9-4170-9E82-3EC432763883}" presName="sibTrans" presStyleCnt="0"/>
      <dgm:spPr/>
    </dgm:pt>
    <dgm:pt modelId="{BDCC0760-B676-4417-9041-A5D4B871B278}" type="pres">
      <dgm:prSet presAssocID="{9B6B3E8E-E127-4315-9711-C39BBB71B6AD}" presName="compositeNode" presStyleCnt="0">
        <dgm:presLayoutVars>
          <dgm:bulletEnabled val="1"/>
        </dgm:presLayoutVars>
      </dgm:prSet>
      <dgm:spPr/>
    </dgm:pt>
    <dgm:pt modelId="{17FCCAEA-9785-4755-8470-AAE554ECC3DA}" type="pres">
      <dgm:prSet presAssocID="{9B6B3E8E-E127-4315-9711-C39BBB71B6AD}" presName="bgRect" presStyleLbl="alignNode1" presStyleIdx="4" presStyleCnt="5"/>
      <dgm:spPr/>
    </dgm:pt>
    <dgm:pt modelId="{FF4AE579-5BFB-418A-98E8-B0E146B53F61}" type="pres">
      <dgm:prSet presAssocID="{C540DE41-E704-47FD-B809-2B34123ECEFC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02253E5A-0215-4189-A0BF-D28E2EE72C40}" type="pres">
      <dgm:prSet presAssocID="{9B6B3E8E-E127-4315-9711-C39BBB71B6AD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D8D90C21-480E-4768-A877-0B6C310FE6CE}" srcId="{4518046E-DB20-4354-BF78-BCDB66128A23}" destId="{441D3190-5FCE-4E42-9947-695710FD2CD5}" srcOrd="0" destOrd="0" parTransId="{CE99484A-EB4B-470F-AC4D-30BA9C9ADADF}" sibTransId="{8408090F-A43A-495C-9195-5A03B3786B29}"/>
    <dgm:cxn modelId="{BF3D7526-3508-414A-8ABA-FB9AA7561231}" type="presOf" srcId="{441D3190-5FCE-4E42-9947-695710FD2CD5}" destId="{A18FB0A4-019C-41FB-9C47-E6A8880924E3}" srcOrd="0" destOrd="0" presId="urn:microsoft.com/office/officeart/2016/7/layout/LinearBlockProcessNumbered"/>
    <dgm:cxn modelId="{B581AB33-086F-4360-989F-1BD7BF054692}" type="presOf" srcId="{441D3190-5FCE-4E42-9947-695710FD2CD5}" destId="{E9EEA800-A4AD-432D-9516-5DE7706248AB}" srcOrd="1" destOrd="0" presId="urn:microsoft.com/office/officeart/2016/7/layout/LinearBlockProcessNumbered"/>
    <dgm:cxn modelId="{60597D3E-915F-49FF-B68A-5F277517F143}" type="presOf" srcId="{9B6B3E8E-E127-4315-9711-C39BBB71B6AD}" destId="{17FCCAEA-9785-4755-8470-AAE554ECC3DA}" srcOrd="0" destOrd="0" presId="urn:microsoft.com/office/officeart/2016/7/layout/LinearBlockProcessNumbered"/>
    <dgm:cxn modelId="{72647A5C-9E5F-4F06-8C0E-6BB2E914DFB4}" type="presOf" srcId="{9B6B3E8E-E127-4315-9711-C39BBB71B6AD}" destId="{02253E5A-0215-4189-A0BF-D28E2EE72C40}" srcOrd="1" destOrd="0" presId="urn:microsoft.com/office/officeart/2016/7/layout/LinearBlockProcessNumbered"/>
    <dgm:cxn modelId="{C58BD051-FFBF-47D1-90A9-30C109566054}" type="presOf" srcId="{AFDFE4D2-885E-4BFB-92C5-18BEE4EE7F31}" destId="{BDC7CB0F-14B1-4B91-B0E1-C1A6E7DE1A22}" srcOrd="0" destOrd="0" presId="urn:microsoft.com/office/officeart/2016/7/layout/LinearBlockProcessNumbered"/>
    <dgm:cxn modelId="{FFE6F779-9837-41A4-ADC5-3AA25D647A79}" type="presOf" srcId="{A29A39DD-7356-4E2F-8B20-491F84F123F1}" destId="{2C2B97A1-0DC1-44C3-BADF-D7F57C8A7667}" srcOrd="1" destOrd="0" presId="urn:microsoft.com/office/officeart/2016/7/layout/LinearBlockProcessNumbered"/>
    <dgm:cxn modelId="{48AD3C5A-A6E1-4715-ADE4-C49EC27C46C0}" type="presOf" srcId="{F3D59A7A-07F6-4C05-839E-B2AE752DC2EC}" destId="{CCFBE58E-0B09-4DE0-BD68-FFC343C2E258}" srcOrd="0" destOrd="0" presId="urn:microsoft.com/office/officeart/2016/7/layout/LinearBlockProcessNumbered"/>
    <dgm:cxn modelId="{8486925A-4FCC-4092-9894-A4A2F43D75B9}" srcId="{4518046E-DB20-4354-BF78-BCDB66128A23}" destId="{9B6B3E8E-E127-4315-9711-C39BBB71B6AD}" srcOrd="4" destOrd="0" parTransId="{A352199B-A466-4E9E-90BF-BB5F1A509DB3}" sibTransId="{C540DE41-E704-47FD-B809-2B34123ECEFC}"/>
    <dgm:cxn modelId="{6243777D-49AA-44CE-A115-96CD84179DE2}" type="presOf" srcId="{EFAD3E63-9DD7-4D38-8275-3D5012F5C287}" destId="{453367CB-0041-4A24-B407-C7B02C9D215D}" srcOrd="0" destOrd="0" presId="urn:microsoft.com/office/officeart/2016/7/layout/LinearBlockProcessNumbered"/>
    <dgm:cxn modelId="{3D1ECF7D-7A2B-4803-998D-B475956FC495}" type="presOf" srcId="{52483675-CCB9-4170-9E82-3EC432763883}" destId="{1E806D54-CBB1-4991-92CE-64FF977C55F2}" srcOrd="0" destOrd="0" presId="urn:microsoft.com/office/officeart/2016/7/layout/LinearBlockProcessNumbered"/>
    <dgm:cxn modelId="{A13B5781-2DC0-4AB1-9425-A19F3A9A14A8}" srcId="{4518046E-DB20-4354-BF78-BCDB66128A23}" destId="{EFAD3E63-9DD7-4D38-8275-3D5012F5C287}" srcOrd="2" destOrd="0" parTransId="{1794C6EA-8C83-4109-9C11-41FBB26C551A}" sibTransId="{E2002A35-8328-4F08-B2B8-CFF6E3D7B647}"/>
    <dgm:cxn modelId="{B85AEE8F-CF13-4E6C-BCD3-8701FAC2D542}" type="presOf" srcId="{EFAD3E63-9DD7-4D38-8275-3D5012F5C287}" destId="{916389D7-331A-436A-BB32-78138B7C434A}" srcOrd="1" destOrd="0" presId="urn:microsoft.com/office/officeart/2016/7/layout/LinearBlockProcessNumbered"/>
    <dgm:cxn modelId="{3FD3EDA4-0E60-4E40-921F-C51CA50F88E8}" type="presOf" srcId="{8408090F-A43A-495C-9195-5A03B3786B29}" destId="{F6583FDE-DD45-4D86-A911-E86726C3E37F}" srcOrd="0" destOrd="0" presId="urn:microsoft.com/office/officeart/2016/7/layout/LinearBlockProcessNumbered"/>
    <dgm:cxn modelId="{874605A5-F24A-4E88-84C3-39C8789956E8}" type="presOf" srcId="{4518046E-DB20-4354-BF78-BCDB66128A23}" destId="{1D54151E-79E7-4572-AB64-139A6DA604CC}" srcOrd="0" destOrd="0" presId="urn:microsoft.com/office/officeart/2016/7/layout/LinearBlockProcessNumbered"/>
    <dgm:cxn modelId="{C05131B0-D970-443B-981C-1C5CCA04AC21}" type="presOf" srcId="{A29A39DD-7356-4E2F-8B20-491F84F123F1}" destId="{3F2AF57F-E504-4B40-9BAA-7B70F943C126}" srcOrd="0" destOrd="0" presId="urn:microsoft.com/office/officeart/2016/7/layout/LinearBlockProcessNumbered"/>
    <dgm:cxn modelId="{4002D2B3-C293-4E69-B9F0-5CF7202E337D}" type="presOf" srcId="{C540DE41-E704-47FD-B809-2B34123ECEFC}" destId="{FF4AE579-5BFB-418A-98E8-B0E146B53F61}" srcOrd="0" destOrd="0" presId="urn:microsoft.com/office/officeart/2016/7/layout/LinearBlockProcessNumbered"/>
    <dgm:cxn modelId="{BCBC4FCA-2325-4DD6-A923-F92C6F306014}" srcId="{4518046E-DB20-4354-BF78-BCDB66128A23}" destId="{F3D59A7A-07F6-4C05-839E-B2AE752DC2EC}" srcOrd="3" destOrd="0" parTransId="{55A862FB-837F-4011-82BE-BDE1E83ED644}" sibTransId="{52483675-CCB9-4170-9E82-3EC432763883}"/>
    <dgm:cxn modelId="{22AA19F7-C22C-48F9-AB40-7019D596F973}" type="presOf" srcId="{E2002A35-8328-4F08-B2B8-CFF6E3D7B647}" destId="{917CD91D-C451-4935-9BF7-86444A1FC5C1}" srcOrd="0" destOrd="0" presId="urn:microsoft.com/office/officeart/2016/7/layout/LinearBlockProcessNumbered"/>
    <dgm:cxn modelId="{69A497F7-2ADD-4A9D-9C0C-D78DC183E980}" srcId="{4518046E-DB20-4354-BF78-BCDB66128A23}" destId="{A29A39DD-7356-4E2F-8B20-491F84F123F1}" srcOrd="1" destOrd="0" parTransId="{30E8B62A-9049-47C8-8C10-1E5BEB3FC7FC}" sibTransId="{AFDFE4D2-885E-4BFB-92C5-18BEE4EE7F31}"/>
    <dgm:cxn modelId="{82988CFA-5920-492F-8F83-54DBDCABACEC}" type="presOf" srcId="{F3D59A7A-07F6-4C05-839E-B2AE752DC2EC}" destId="{521C3407-ED2D-40CA-8093-FF673D48256C}" srcOrd="1" destOrd="0" presId="urn:microsoft.com/office/officeart/2016/7/layout/LinearBlockProcessNumbered"/>
    <dgm:cxn modelId="{E439EBC4-0EA5-4E27-9D18-EBD69201C668}" type="presParOf" srcId="{1D54151E-79E7-4572-AB64-139A6DA604CC}" destId="{48D06BBC-455F-4A15-AEEC-8C7C4044E368}" srcOrd="0" destOrd="0" presId="urn:microsoft.com/office/officeart/2016/7/layout/LinearBlockProcessNumbered"/>
    <dgm:cxn modelId="{7E9F78FF-4536-4D56-B331-71715010AF68}" type="presParOf" srcId="{48D06BBC-455F-4A15-AEEC-8C7C4044E368}" destId="{A18FB0A4-019C-41FB-9C47-E6A8880924E3}" srcOrd="0" destOrd="0" presId="urn:microsoft.com/office/officeart/2016/7/layout/LinearBlockProcessNumbered"/>
    <dgm:cxn modelId="{C27A258F-DC82-4C6A-B4C8-FF49B87CD123}" type="presParOf" srcId="{48D06BBC-455F-4A15-AEEC-8C7C4044E368}" destId="{F6583FDE-DD45-4D86-A911-E86726C3E37F}" srcOrd="1" destOrd="0" presId="urn:microsoft.com/office/officeart/2016/7/layout/LinearBlockProcessNumbered"/>
    <dgm:cxn modelId="{082C1E8A-74AC-4FB3-B6AE-247F69990C50}" type="presParOf" srcId="{48D06BBC-455F-4A15-AEEC-8C7C4044E368}" destId="{E9EEA800-A4AD-432D-9516-5DE7706248AB}" srcOrd="2" destOrd="0" presId="urn:microsoft.com/office/officeart/2016/7/layout/LinearBlockProcessNumbered"/>
    <dgm:cxn modelId="{7F4C5D2E-1A2C-4E2B-B594-38B6155897A1}" type="presParOf" srcId="{1D54151E-79E7-4572-AB64-139A6DA604CC}" destId="{70E343C1-A63A-426A-B023-1513F2C5638B}" srcOrd="1" destOrd="0" presId="urn:microsoft.com/office/officeart/2016/7/layout/LinearBlockProcessNumbered"/>
    <dgm:cxn modelId="{1307F16B-74D4-487E-8027-F2A9127A7055}" type="presParOf" srcId="{1D54151E-79E7-4572-AB64-139A6DA604CC}" destId="{DE9A9F5E-DA35-4309-A4A2-2262ED48AD5C}" srcOrd="2" destOrd="0" presId="urn:microsoft.com/office/officeart/2016/7/layout/LinearBlockProcessNumbered"/>
    <dgm:cxn modelId="{1CA78826-861E-49F0-BB57-1FB10253A660}" type="presParOf" srcId="{DE9A9F5E-DA35-4309-A4A2-2262ED48AD5C}" destId="{3F2AF57F-E504-4B40-9BAA-7B70F943C126}" srcOrd="0" destOrd="0" presId="urn:microsoft.com/office/officeart/2016/7/layout/LinearBlockProcessNumbered"/>
    <dgm:cxn modelId="{76B9AF4A-3593-43A5-8C82-D5C6721CE190}" type="presParOf" srcId="{DE9A9F5E-DA35-4309-A4A2-2262ED48AD5C}" destId="{BDC7CB0F-14B1-4B91-B0E1-C1A6E7DE1A22}" srcOrd="1" destOrd="0" presId="urn:microsoft.com/office/officeart/2016/7/layout/LinearBlockProcessNumbered"/>
    <dgm:cxn modelId="{AB5EB3BB-BC1E-4034-ACE2-3C04AFBA3FF1}" type="presParOf" srcId="{DE9A9F5E-DA35-4309-A4A2-2262ED48AD5C}" destId="{2C2B97A1-0DC1-44C3-BADF-D7F57C8A7667}" srcOrd="2" destOrd="0" presId="urn:microsoft.com/office/officeart/2016/7/layout/LinearBlockProcessNumbered"/>
    <dgm:cxn modelId="{DFC70452-2753-4F98-BC23-619E6443B814}" type="presParOf" srcId="{1D54151E-79E7-4572-AB64-139A6DA604CC}" destId="{792A73B9-2A6A-4244-8376-D4446880072E}" srcOrd="3" destOrd="0" presId="urn:microsoft.com/office/officeart/2016/7/layout/LinearBlockProcessNumbered"/>
    <dgm:cxn modelId="{2E047B74-2D65-41F8-A5D8-2958614AACDF}" type="presParOf" srcId="{1D54151E-79E7-4572-AB64-139A6DA604CC}" destId="{5EC231B7-55D1-4237-B1AD-D74D2AB58F75}" srcOrd="4" destOrd="0" presId="urn:microsoft.com/office/officeart/2016/7/layout/LinearBlockProcessNumbered"/>
    <dgm:cxn modelId="{7F6D9510-696E-454B-8733-551ED18F5AC9}" type="presParOf" srcId="{5EC231B7-55D1-4237-B1AD-D74D2AB58F75}" destId="{453367CB-0041-4A24-B407-C7B02C9D215D}" srcOrd="0" destOrd="0" presId="urn:microsoft.com/office/officeart/2016/7/layout/LinearBlockProcessNumbered"/>
    <dgm:cxn modelId="{62299C4B-9E03-45C6-B6BA-C238BD6EC411}" type="presParOf" srcId="{5EC231B7-55D1-4237-B1AD-D74D2AB58F75}" destId="{917CD91D-C451-4935-9BF7-86444A1FC5C1}" srcOrd="1" destOrd="0" presId="urn:microsoft.com/office/officeart/2016/7/layout/LinearBlockProcessNumbered"/>
    <dgm:cxn modelId="{775C7B67-12F3-4106-86EF-0FF35E70ADD7}" type="presParOf" srcId="{5EC231B7-55D1-4237-B1AD-D74D2AB58F75}" destId="{916389D7-331A-436A-BB32-78138B7C434A}" srcOrd="2" destOrd="0" presId="urn:microsoft.com/office/officeart/2016/7/layout/LinearBlockProcessNumbered"/>
    <dgm:cxn modelId="{C1842F3E-FB1F-4873-9A67-42A7701D43D3}" type="presParOf" srcId="{1D54151E-79E7-4572-AB64-139A6DA604CC}" destId="{3FA7A9D6-5C4B-4A38-86B1-7511862271AA}" srcOrd="5" destOrd="0" presId="urn:microsoft.com/office/officeart/2016/7/layout/LinearBlockProcessNumbered"/>
    <dgm:cxn modelId="{DB7DBBDE-A6BC-45EF-8315-6D9F0AAD2375}" type="presParOf" srcId="{1D54151E-79E7-4572-AB64-139A6DA604CC}" destId="{5C83172A-2D7A-45CC-9617-9EFAD902FE61}" srcOrd="6" destOrd="0" presId="urn:microsoft.com/office/officeart/2016/7/layout/LinearBlockProcessNumbered"/>
    <dgm:cxn modelId="{674549DF-DB92-48CA-9D91-F1F4CBF06E96}" type="presParOf" srcId="{5C83172A-2D7A-45CC-9617-9EFAD902FE61}" destId="{CCFBE58E-0B09-4DE0-BD68-FFC343C2E258}" srcOrd="0" destOrd="0" presId="urn:microsoft.com/office/officeart/2016/7/layout/LinearBlockProcessNumbered"/>
    <dgm:cxn modelId="{74830FDB-1933-42F7-B30B-B19E92C14612}" type="presParOf" srcId="{5C83172A-2D7A-45CC-9617-9EFAD902FE61}" destId="{1E806D54-CBB1-4991-92CE-64FF977C55F2}" srcOrd="1" destOrd="0" presId="urn:microsoft.com/office/officeart/2016/7/layout/LinearBlockProcessNumbered"/>
    <dgm:cxn modelId="{067EC251-8CD5-408A-8A00-B8CE57095E55}" type="presParOf" srcId="{5C83172A-2D7A-45CC-9617-9EFAD902FE61}" destId="{521C3407-ED2D-40CA-8093-FF673D48256C}" srcOrd="2" destOrd="0" presId="urn:microsoft.com/office/officeart/2016/7/layout/LinearBlockProcessNumbered"/>
    <dgm:cxn modelId="{6A5310F0-43F3-453E-827E-3D2190DCC3A3}" type="presParOf" srcId="{1D54151E-79E7-4572-AB64-139A6DA604CC}" destId="{82C42F84-E3DB-427F-9EA6-2690D8B3F043}" srcOrd="7" destOrd="0" presId="urn:microsoft.com/office/officeart/2016/7/layout/LinearBlockProcessNumbered"/>
    <dgm:cxn modelId="{CCC0EA42-1B8A-4BC9-A6C9-D5D0F8AE40D8}" type="presParOf" srcId="{1D54151E-79E7-4572-AB64-139A6DA604CC}" destId="{BDCC0760-B676-4417-9041-A5D4B871B278}" srcOrd="8" destOrd="0" presId="urn:microsoft.com/office/officeart/2016/7/layout/LinearBlockProcessNumbered"/>
    <dgm:cxn modelId="{C9362CD9-3BEA-4825-8A00-007635A20799}" type="presParOf" srcId="{BDCC0760-B676-4417-9041-A5D4B871B278}" destId="{17FCCAEA-9785-4755-8470-AAE554ECC3DA}" srcOrd="0" destOrd="0" presId="urn:microsoft.com/office/officeart/2016/7/layout/LinearBlockProcessNumbered"/>
    <dgm:cxn modelId="{CEE75EE8-4296-464F-AD40-2AAFCF6F5D10}" type="presParOf" srcId="{BDCC0760-B676-4417-9041-A5D4B871B278}" destId="{FF4AE579-5BFB-418A-98E8-B0E146B53F61}" srcOrd="1" destOrd="0" presId="urn:microsoft.com/office/officeart/2016/7/layout/LinearBlockProcessNumbered"/>
    <dgm:cxn modelId="{C12EEF16-2F6B-40D4-993B-A202A4DAC2D8}" type="presParOf" srcId="{BDCC0760-B676-4417-9041-A5D4B871B278}" destId="{02253E5A-0215-4189-A0BF-D28E2EE72C4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7A71D9-16F0-4C8D-B21F-BA845A8C5995}" type="doc">
      <dgm:prSet loTypeId="urn:microsoft.com/office/officeart/2005/8/layout/cycle8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A1EE397-708C-4DDB-8296-96BD941C8090}">
      <dgm:prSet/>
      <dgm:spPr/>
      <dgm:t>
        <a:bodyPr/>
        <a:lstStyle/>
        <a:p>
          <a:r>
            <a:rPr lang="en-US" b="1"/>
            <a:t>Omogućavanje Windows Firewalla</a:t>
          </a:r>
          <a:endParaRPr lang="en-US"/>
        </a:p>
      </dgm:t>
    </dgm:pt>
    <dgm:pt modelId="{83130BD1-4351-49D6-BFD2-D333AA2E313C}" type="parTrans" cxnId="{E2C3A10A-D941-4981-BFA5-BD563384B806}">
      <dgm:prSet/>
      <dgm:spPr/>
      <dgm:t>
        <a:bodyPr/>
        <a:lstStyle/>
        <a:p>
          <a:endParaRPr lang="en-US"/>
        </a:p>
      </dgm:t>
    </dgm:pt>
    <dgm:pt modelId="{99D29763-CC9C-46CD-AE39-672BF6D569DB}" type="sibTrans" cxnId="{E2C3A10A-D941-4981-BFA5-BD563384B806}">
      <dgm:prSet/>
      <dgm:spPr/>
      <dgm:t>
        <a:bodyPr/>
        <a:lstStyle/>
        <a:p>
          <a:endParaRPr lang="en-US"/>
        </a:p>
      </dgm:t>
    </dgm:pt>
    <dgm:pt modelId="{FB1478F9-1639-48D0-9953-C132AF9B225C}">
      <dgm:prSet/>
      <dgm:spPr/>
      <dgm:t>
        <a:bodyPr/>
        <a:lstStyle/>
        <a:p>
          <a:r>
            <a:rPr lang="en-US" b="1"/>
            <a:t>Konfiguracija </a:t>
          </a:r>
          <a:r>
            <a:rPr lang="en-US" b="1" i="1"/>
            <a:t>SQL Server</a:t>
          </a:r>
          <a:r>
            <a:rPr lang="en-US" b="1"/>
            <a:t> porta</a:t>
          </a:r>
          <a:r>
            <a:rPr lang="sr-Latn-RS" b="1"/>
            <a:t> </a:t>
          </a:r>
          <a:r>
            <a:rPr lang="sr-Latn-RS"/>
            <a:t>(promena sa 1433 na neki drugi)</a:t>
          </a:r>
          <a:endParaRPr lang="en-US"/>
        </a:p>
      </dgm:t>
    </dgm:pt>
    <dgm:pt modelId="{BBAEDCBD-50DB-43E0-B7C7-0ADC518ED47C}" type="parTrans" cxnId="{D823A1F5-8598-48E1-8B9F-B48F53E39BA7}">
      <dgm:prSet/>
      <dgm:spPr/>
      <dgm:t>
        <a:bodyPr/>
        <a:lstStyle/>
        <a:p>
          <a:endParaRPr lang="en-US"/>
        </a:p>
      </dgm:t>
    </dgm:pt>
    <dgm:pt modelId="{0AFC746A-B84D-48AC-AF8E-E926BDF90698}" type="sibTrans" cxnId="{D823A1F5-8598-48E1-8B9F-B48F53E39BA7}">
      <dgm:prSet/>
      <dgm:spPr/>
      <dgm:t>
        <a:bodyPr/>
        <a:lstStyle/>
        <a:p>
          <a:endParaRPr lang="en-US"/>
        </a:p>
      </dgm:t>
    </dgm:pt>
    <dgm:pt modelId="{CBC843D9-DEB4-4408-891C-C1BA36D48F49}">
      <dgm:prSet/>
      <dgm:spPr/>
      <dgm:t>
        <a:bodyPr/>
        <a:lstStyle/>
        <a:p>
          <a:r>
            <a:rPr lang="en-US" b="1"/>
            <a:t>Ograničavanje dolaznih veza</a:t>
          </a:r>
          <a:endParaRPr lang="en-US"/>
        </a:p>
      </dgm:t>
    </dgm:pt>
    <dgm:pt modelId="{D05563BA-C3AA-4265-A52C-1B04E6EC43CD}" type="parTrans" cxnId="{912856FF-1972-4BB3-BD4F-E0F424CC0A38}">
      <dgm:prSet/>
      <dgm:spPr/>
      <dgm:t>
        <a:bodyPr/>
        <a:lstStyle/>
        <a:p>
          <a:endParaRPr lang="en-US"/>
        </a:p>
      </dgm:t>
    </dgm:pt>
    <dgm:pt modelId="{06C6EE9F-2B44-41C3-B5C2-C2EF4FB37615}" type="sibTrans" cxnId="{912856FF-1972-4BB3-BD4F-E0F424CC0A38}">
      <dgm:prSet/>
      <dgm:spPr/>
      <dgm:t>
        <a:bodyPr/>
        <a:lstStyle/>
        <a:p>
          <a:endParaRPr lang="en-US"/>
        </a:p>
      </dgm:t>
    </dgm:pt>
    <dgm:pt modelId="{5434B699-573D-4FED-876B-2E5F71EA23A0}">
      <dgm:prSet/>
      <dgm:spPr/>
      <dgm:t>
        <a:bodyPr/>
        <a:lstStyle/>
        <a:p>
          <a:r>
            <a:rPr lang="en-US" b="1"/>
            <a:t>Korišćenje grupe sigurnosti mreže</a:t>
          </a:r>
          <a:endParaRPr lang="en-US"/>
        </a:p>
      </dgm:t>
    </dgm:pt>
    <dgm:pt modelId="{65D4E508-8138-4117-A93B-4881DC6379EE}" type="parTrans" cxnId="{C46C8950-1059-4938-88C4-E03CCF4FF043}">
      <dgm:prSet/>
      <dgm:spPr/>
      <dgm:t>
        <a:bodyPr/>
        <a:lstStyle/>
        <a:p>
          <a:endParaRPr lang="en-US"/>
        </a:p>
      </dgm:t>
    </dgm:pt>
    <dgm:pt modelId="{867B6547-5D93-49A8-A59F-A0816C652EFE}" type="sibTrans" cxnId="{C46C8950-1059-4938-88C4-E03CCF4FF043}">
      <dgm:prSet/>
      <dgm:spPr/>
      <dgm:t>
        <a:bodyPr/>
        <a:lstStyle/>
        <a:p>
          <a:endParaRPr lang="en-US"/>
        </a:p>
      </dgm:t>
    </dgm:pt>
    <dgm:pt modelId="{A07D2373-3CB0-47E3-BD08-E0B3766CBCB7}">
      <dgm:prSet/>
      <dgm:spPr/>
      <dgm:t>
        <a:bodyPr/>
        <a:lstStyle/>
        <a:p>
          <a:r>
            <a:rPr lang="en-US" b="1"/>
            <a:t>Praćenje logova </a:t>
          </a:r>
          <a:r>
            <a:rPr lang="en-US" b="1" i="1"/>
            <a:t>firewalla</a:t>
          </a:r>
          <a:endParaRPr lang="en-US"/>
        </a:p>
      </dgm:t>
    </dgm:pt>
    <dgm:pt modelId="{711C088E-86F2-4A5B-8EB2-04FA9ABDDD63}" type="parTrans" cxnId="{51621C9A-26D4-4F89-8886-7D217AB2ACB7}">
      <dgm:prSet/>
      <dgm:spPr/>
      <dgm:t>
        <a:bodyPr/>
        <a:lstStyle/>
        <a:p>
          <a:endParaRPr lang="en-US"/>
        </a:p>
      </dgm:t>
    </dgm:pt>
    <dgm:pt modelId="{A4B2BE52-379C-4AEE-937E-1361B023CE1F}" type="sibTrans" cxnId="{51621C9A-26D4-4F89-8886-7D217AB2ACB7}">
      <dgm:prSet/>
      <dgm:spPr/>
      <dgm:t>
        <a:bodyPr/>
        <a:lstStyle/>
        <a:p>
          <a:endParaRPr lang="en-US"/>
        </a:p>
      </dgm:t>
    </dgm:pt>
    <dgm:pt modelId="{0C246991-6E8B-4B2B-B35E-4286AC3F60C4}" type="pres">
      <dgm:prSet presAssocID="{F87A71D9-16F0-4C8D-B21F-BA845A8C5995}" presName="compositeShape" presStyleCnt="0">
        <dgm:presLayoutVars>
          <dgm:chMax val="7"/>
          <dgm:dir/>
          <dgm:resizeHandles val="exact"/>
        </dgm:presLayoutVars>
      </dgm:prSet>
      <dgm:spPr/>
    </dgm:pt>
    <dgm:pt modelId="{8ECA7F93-EFDA-4741-8F24-9A419374AE18}" type="pres">
      <dgm:prSet presAssocID="{F87A71D9-16F0-4C8D-B21F-BA845A8C5995}" presName="wedge1" presStyleLbl="node1" presStyleIdx="0" presStyleCnt="5"/>
      <dgm:spPr/>
    </dgm:pt>
    <dgm:pt modelId="{578EC1C9-6317-4FC8-91C8-3F0F1AB3FF6A}" type="pres">
      <dgm:prSet presAssocID="{F87A71D9-16F0-4C8D-B21F-BA845A8C5995}" presName="dummy1a" presStyleCnt="0"/>
      <dgm:spPr/>
    </dgm:pt>
    <dgm:pt modelId="{1065B102-CC57-44BC-A9A8-120D5E047153}" type="pres">
      <dgm:prSet presAssocID="{F87A71D9-16F0-4C8D-B21F-BA845A8C5995}" presName="dummy1b" presStyleCnt="0"/>
      <dgm:spPr/>
    </dgm:pt>
    <dgm:pt modelId="{970A72D4-37AA-49FF-A809-D612E0E7E0F2}" type="pres">
      <dgm:prSet presAssocID="{F87A71D9-16F0-4C8D-B21F-BA845A8C5995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E60E916-0949-438E-8C4F-33A097A6DFE4}" type="pres">
      <dgm:prSet presAssocID="{F87A71D9-16F0-4C8D-B21F-BA845A8C5995}" presName="wedge2" presStyleLbl="node1" presStyleIdx="1" presStyleCnt="5"/>
      <dgm:spPr/>
    </dgm:pt>
    <dgm:pt modelId="{1A1F2359-714B-4F18-B58E-B93B51FE458D}" type="pres">
      <dgm:prSet presAssocID="{F87A71D9-16F0-4C8D-B21F-BA845A8C5995}" presName="dummy2a" presStyleCnt="0"/>
      <dgm:spPr/>
    </dgm:pt>
    <dgm:pt modelId="{F1EE4B31-1A04-480A-A53E-1B4F5868012A}" type="pres">
      <dgm:prSet presAssocID="{F87A71D9-16F0-4C8D-B21F-BA845A8C5995}" presName="dummy2b" presStyleCnt="0"/>
      <dgm:spPr/>
    </dgm:pt>
    <dgm:pt modelId="{71F344CA-48CE-4548-B5A5-62F6D89E5927}" type="pres">
      <dgm:prSet presAssocID="{F87A71D9-16F0-4C8D-B21F-BA845A8C5995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0873F5F-6112-4636-8C6C-A86CCA81FCFD}" type="pres">
      <dgm:prSet presAssocID="{F87A71D9-16F0-4C8D-B21F-BA845A8C5995}" presName="wedge3" presStyleLbl="node1" presStyleIdx="2" presStyleCnt="5"/>
      <dgm:spPr/>
    </dgm:pt>
    <dgm:pt modelId="{23B0B429-2376-4F8E-B184-BEDC8ED07665}" type="pres">
      <dgm:prSet presAssocID="{F87A71D9-16F0-4C8D-B21F-BA845A8C5995}" presName="dummy3a" presStyleCnt="0"/>
      <dgm:spPr/>
    </dgm:pt>
    <dgm:pt modelId="{18EA1A7C-0D4D-418F-8698-B2644CDE054F}" type="pres">
      <dgm:prSet presAssocID="{F87A71D9-16F0-4C8D-B21F-BA845A8C5995}" presName="dummy3b" presStyleCnt="0"/>
      <dgm:spPr/>
    </dgm:pt>
    <dgm:pt modelId="{AB55EDC8-7869-4CCF-9DBD-C064AB72265F}" type="pres">
      <dgm:prSet presAssocID="{F87A71D9-16F0-4C8D-B21F-BA845A8C5995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A3801616-A3C4-4398-B565-16CE16472DDC}" type="pres">
      <dgm:prSet presAssocID="{F87A71D9-16F0-4C8D-B21F-BA845A8C5995}" presName="wedge4" presStyleLbl="node1" presStyleIdx="3" presStyleCnt="5"/>
      <dgm:spPr/>
    </dgm:pt>
    <dgm:pt modelId="{F2FECF85-703A-45F6-A775-3920C9D8C466}" type="pres">
      <dgm:prSet presAssocID="{F87A71D9-16F0-4C8D-B21F-BA845A8C5995}" presName="dummy4a" presStyleCnt="0"/>
      <dgm:spPr/>
    </dgm:pt>
    <dgm:pt modelId="{C1E461B4-37E2-45E9-B582-FDFD188B1C6C}" type="pres">
      <dgm:prSet presAssocID="{F87A71D9-16F0-4C8D-B21F-BA845A8C5995}" presName="dummy4b" presStyleCnt="0"/>
      <dgm:spPr/>
    </dgm:pt>
    <dgm:pt modelId="{0E8A7CC7-1442-4812-8D82-873F00FA2DA9}" type="pres">
      <dgm:prSet presAssocID="{F87A71D9-16F0-4C8D-B21F-BA845A8C5995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DD3E570-82F7-47BD-889F-D114C927B7FE}" type="pres">
      <dgm:prSet presAssocID="{F87A71D9-16F0-4C8D-B21F-BA845A8C5995}" presName="wedge5" presStyleLbl="node1" presStyleIdx="4" presStyleCnt="5"/>
      <dgm:spPr/>
    </dgm:pt>
    <dgm:pt modelId="{A40521ED-02AE-4549-BCE8-10279D271856}" type="pres">
      <dgm:prSet presAssocID="{F87A71D9-16F0-4C8D-B21F-BA845A8C5995}" presName="dummy5a" presStyleCnt="0"/>
      <dgm:spPr/>
    </dgm:pt>
    <dgm:pt modelId="{823C9A06-407E-4FFA-9556-6F051539FCAF}" type="pres">
      <dgm:prSet presAssocID="{F87A71D9-16F0-4C8D-B21F-BA845A8C5995}" presName="dummy5b" presStyleCnt="0"/>
      <dgm:spPr/>
    </dgm:pt>
    <dgm:pt modelId="{C53A8B8F-F597-4EC4-AE2F-11343D80DE4C}" type="pres">
      <dgm:prSet presAssocID="{F87A71D9-16F0-4C8D-B21F-BA845A8C5995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E95B496E-2ED7-492B-94C4-1B88971F1AB4}" type="pres">
      <dgm:prSet presAssocID="{99D29763-CC9C-46CD-AE39-672BF6D569DB}" presName="arrowWedge1" presStyleLbl="fgSibTrans2D1" presStyleIdx="0" presStyleCnt="5"/>
      <dgm:spPr/>
    </dgm:pt>
    <dgm:pt modelId="{A549D923-D080-411B-BF4A-22CA89102D5B}" type="pres">
      <dgm:prSet presAssocID="{0AFC746A-B84D-48AC-AF8E-E926BDF90698}" presName="arrowWedge2" presStyleLbl="fgSibTrans2D1" presStyleIdx="1" presStyleCnt="5"/>
      <dgm:spPr/>
    </dgm:pt>
    <dgm:pt modelId="{AD69394E-7729-4F6C-A921-4DA8C9B57FCE}" type="pres">
      <dgm:prSet presAssocID="{06C6EE9F-2B44-41C3-B5C2-C2EF4FB37615}" presName="arrowWedge3" presStyleLbl="fgSibTrans2D1" presStyleIdx="2" presStyleCnt="5"/>
      <dgm:spPr/>
    </dgm:pt>
    <dgm:pt modelId="{0745E00E-2359-4D3A-9300-FD7E8FB976CC}" type="pres">
      <dgm:prSet presAssocID="{867B6547-5D93-49A8-A59F-A0816C652EFE}" presName="arrowWedge4" presStyleLbl="fgSibTrans2D1" presStyleIdx="3" presStyleCnt="5"/>
      <dgm:spPr/>
    </dgm:pt>
    <dgm:pt modelId="{5A84CF4C-21F0-4818-86DF-02DB4FA5C8B9}" type="pres">
      <dgm:prSet presAssocID="{A4B2BE52-379C-4AEE-937E-1361B023CE1F}" presName="arrowWedge5" presStyleLbl="fgSibTrans2D1" presStyleIdx="4" presStyleCnt="5"/>
      <dgm:spPr/>
    </dgm:pt>
  </dgm:ptLst>
  <dgm:cxnLst>
    <dgm:cxn modelId="{13732005-25A6-4D88-8819-E2AB651F7A29}" type="presOf" srcId="{A07D2373-3CB0-47E3-BD08-E0B3766CBCB7}" destId="{5DD3E570-82F7-47BD-889F-D114C927B7FE}" srcOrd="0" destOrd="0" presId="urn:microsoft.com/office/officeart/2005/8/layout/cycle8"/>
    <dgm:cxn modelId="{1D3C6F08-9F1C-4490-821C-9EA4276D275E}" type="presOf" srcId="{5434B699-573D-4FED-876B-2E5F71EA23A0}" destId="{A3801616-A3C4-4398-B565-16CE16472DDC}" srcOrd="0" destOrd="0" presId="urn:microsoft.com/office/officeart/2005/8/layout/cycle8"/>
    <dgm:cxn modelId="{E2C3A10A-D941-4981-BFA5-BD563384B806}" srcId="{F87A71D9-16F0-4C8D-B21F-BA845A8C5995}" destId="{DA1EE397-708C-4DDB-8296-96BD941C8090}" srcOrd="0" destOrd="0" parTransId="{83130BD1-4351-49D6-BFD2-D333AA2E313C}" sibTransId="{99D29763-CC9C-46CD-AE39-672BF6D569DB}"/>
    <dgm:cxn modelId="{326A7C0C-7A96-4E3B-A23E-DBA4FE279A04}" type="presOf" srcId="{CBC843D9-DEB4-4408-891C-C1BA36D48F49}" destId="{AB55EDC8-7869-4CCF-9DBD-C064AB72265F}" srcOrd="1" destOrd="0" presId="urn:microsoft.com/office/officeart/2005/8/layout/cycle8"/>
    <dgm:cxn modelId="{6353952C-EB9F-43B7-B774-65C663E75CEE}" type="presOf" srcId="{F87A71D9-16F0-4C8D-B21F-BA845A8C5995}" destId="{0C246991-6E8B-4B2B-B35E-4286AC3F60C4}" srcOrd="0" destOrd="0" presId="urn:microsoft.com/office/officeart/2005/8/layout/cycle8"/>
    <dgm:cxn modelId="{8570D648-1DAB-4332-917A-281BADA91D4E}" type="presOf" srcId="{5434B699-573D-4FED-876B-2E5F71EA23A0}" destId="{0E8A7CC7-1442-4812-8D82-873F00FA2DA9}" srcOrd="1" destOrd="0" presId="urn:microsoft.com/office/officeart/2005/8/layout/cycle8"/>
    <dgm:cxn modelId="{2F77936D-D2BC-4610-BEC5-2869D842CF51}" type="presOf" srcId="{FB1478F9-1639-48D0-9953-C132AF9B225C}" destId="{5E60E916-0949-438E-8C4F-33A097A6DFE4}" srcOrd="0" destOrd="0" presId="urn:microsoft.com/office/officeart/2005/8/layout/cycle8"/>
    <dgm:cxn modelId="{C46C8950-1059-4938-88C4-E03CCF4FF043}" srcId="{F87A71D9-16F0-4C8D-B21F-BA845A8C5995}" destId="{5434B699-573D-4FED-876B-2E5F71EA23A0}" srcOrd="3" destOrd="0" parTransId="{65D4E508-8138-4117-A93B-4881DC6379EE}" sibTransId="{867B6547-5D93-49A8-A59F-A0816C652EFE}"/>
    <dgm:cxn modelId="{A6B6E17B-647E-487D-980E-5E1AB78D9302}" type="presOf" srcId="{CBC843D9-DEB4-4408-891C-C1BA36D48F49}" destId="{80873F5F-6112-4636-8C6C-A86CCA81FCFD}" srcOrd="0" destOrd="0" presId="urn:microsoft.com/office/officeart/2005/8/layout/cycle8"/>
    <dgm:cxn modelId="{C5455A81-F4F5-4A6E-8611-DCD105F815E0}" type="presOf" srcId="{DA1EE397-708C-4DDB-8296-96BD941C8090}" destId="{8ECA7F93-EFDA-4741-8F24-9A419374AE18}" srcOrd="0" destOrd="0" presId="urn:microsoft.com/office/officeart/2005/8/layout/cycle8"/>
    <dgm:cxn modelId="{49ED0683-2C11-40EC-BB95-37C54051807F}" type="presOf" srcId="{DA1EE397-708C-4DDB-8296-96BD941C8090}" destId="{970A72D4-37AA-49FF-A809-D612E0E7E0F2}" srcOrd="1" destOrd="0" presId="urn:microsoft.com/office/officeart/2005/8/layout/cycle8"/>
    <dgm:cxn modelId="{B55C9A8A-59D2-4325-8851-B55138E091EE}" type="presOf" srcId="{FB1478F9-1639-48D0-9953-C132AF9B225C}" destId="{71F344CA-48CE-4548-B5A5-62F6D89E5927}" srcOrd="1" destOrd="0" presId="urn:microsoft.com/office/officeart/2005/8/layout/cycle8"/>
    <dgm:cxn modelId="{51621C9A-26D4-4F89-8886-7D217AB2ACB7}" srcId="{F87A71D9-16F0-4C8D-B21F-BA845A8C5995}" destId="{A07D2373-3CB0-47E3-BD08-E0B3766CBCB7}" srcOrd="4" destOrd="0" parTransId="{711C088E-86F2-4A5B-8EB2-04FA9ABDDD63}" sibTransId="{A4B2BE52-379C-4AEE-937E-1361B023CE1F}"/>
    <dgm:cxn modelId="{8840EFD1-EEEC-4355-AA5E-DD89B295CA80}" type="presOf" srcId="{A07D2373-3CB0-47E3-BD08-E0B3766CBCB7}" destId="{C53A8B8F-F597-4EC4-AE2F-11343D80DE4C}" srcOrd="1" destOrd="0" presId="urn:microsoft.com/office/officeart/2005/8/layout/cycle8"/>
    <dgm:cxn modelId="{D823A1F5-8598-48E1-8B9F-B48F53E39BA7}" srcId="{F87A71D9-16F0-4C8D-B21F-BA845A8C5995}" destId="{FB1478F9-1639-48D0-9953-C132AF9B225C}" srcOrd="1" destOrd="0" parTransId="{BBAEDCBD-50DB-43E0-B7C7-0ADC518ED47C}" sibTransId="{0AFC746A-B84D-48AC-AF8E-E926BDF90698}"/>
    <dgm:cxn modelId="{912856FF-1972-4BB3-BD4F-E0F424CC0A38}" srcId="{F87A71D9-16F0-4C8D-B21F-BA845A8C5995}" destId="{CBC843D9-DEB4-4408-891C-C1BA36D48F49}" srcOrd="2" destOrd="0" parTransId="{D05563BA-C3AA-4265-A52C-1B04E6EC43CD}" sibTransId="{06C6EE9F-2B44-41C3-B5C2-C2EF4FB37615}"/>
    <dgm:cxn modelId="{392B0FBC-1944-47FA-9F58-76663CEB866E}" type="presParOf" srcId="{0C246991-6E8B-4B2B-B35E-4286AC3F60C4}" destId="{8ECA7F93-EFDA-4741-8F24-9A419374AE18}" srcOrd="0" destOrd="0" presId="urn:microsoft.com/office/officeart/2005/8/layout/cycle8"/>
    <dgm:cxn modelId="{99831207-7A25-41EF-965F-04BDE9FB8D64}" type="presParOf" srcId="{0C246991-6E8B-4B2B-B35E-4286AC3F60C4}" destId="{578EC1C9-6317-4FC8-91C8-3F0F1AB3FF6A}" srcOrd="1" destOrd="0" presId="urn:microsoft.com/office/officeart/2005/8/layout/cycle8"/>
    <dgm:cxn modelId="{5C4D60EF-728B-485C-9C1D-422D9CA5F8AA}" type="presParOf" srcId="{0C246991-6E8B-4B2B-B35E-4286AC3F60C4}" destId="{1065B102-CC57-44BC-A9A8-120D5E047153}" srcOrd="2" destOrd="0" presId="urn:microsoft.com/office/officeart/2005/8/layout/cycle8"/>
    <dgm:cxn modelId="{091E60EA-CFBB-46A4-A018-1EFBFE01BD14}" type="presParOf" srcId="{0C246991-6E8B-4B2B-B35E-4286AC3F60C4}" destId="{970A72D4-37AA-49FF-A809-D612E0E7E0F2}" srcOrd="3" destOrd="0" presId="urn:microsoft.com/office/officeart/2005/8/layout/cycle8"/>
    <dgm:cxn modelId="{883B1CB1-664D-4A4F-A458-1648D9DA6518}" type="presParOf" srcId="{0C246991-6E8B-4B2B-B35E-4286AC3F60C4}" destId="{5E60E916-0949-438E-8C4F-33A097A6DFE4}" srcOrd="4" destOrd="0" presId="urn:microsoft.com/office/officeart/2005/8/layout/cycle8"/>
    <dgm:cxn modelId="{A5E22E53-5CB5-4FAF-BB27-DE6EE344CC99}" type="presParOf" srcId="{0C246991-6E8B-4B2B-B35E-4286AC3F60C4}" destId="{1A1F2359-714B-4F18-B58E-B93B51FE458D}" srcOrd="5" destOrd="0" presId="urn:microsoft.com/office/officeart/2005/8/layout/cycle8"/>
    <dgm:cxn modelId="{2ADF66AE-AA65-475D-97FF-EAE6B60DCF75}" type="presParOf" srcId="{0C246991-6E8B-4B2B-B35E-4286AC3F60C4}" destId="{F1EE4B31-1A04-480A-A53E-1B4F5868012A}" srcOrd="6" destOrd="0" presId="urn:microsoft.com/office/officeart/2005/8/layout/cycle8"/>
    <dgm:cxn modelId="{1D347BB7-E0A2-42FA-B348-E88865E1BF80}" type="presParOf" srcId="{0C246991-6E8B-4B2B-B35E-4286AC3F60C4}" destId="{71F344CA-48CE-4548-B5A5-62F6D89E5927}" srcOrd="7" destOrd="0" presId="urn:microsoft.com/office/officeart/2005/8/layout/cycle8"/>
    <dgm:cxn modelId="{8F1388A1-6902-41FD-A5D9-30C9B0B3C06C}" type="presParOf" srcId="{0C246991-6E8B-4B2B-B35E-4286AC3F60C4}" destId="{80873F5F-6112-4636-8C6C-A86CCA81FCFD}" srcOrd="8" destOrd="0" presId="urn:microsoft.com/office/officeart/2005/8/layout/cycle8"/>
    <dgm:cxn modelId="{5B58D8D5-53BE-46A5-87C6-9E522DD430B5}" type="presParOf" srcId="{0C246991-6E8B-4B2B-B35E-4286AC3F60C4}" destId="{23B0B429-2376-4F8E-B184-BEDC8ED07665}" srcOrd="9" destOrd="0" presId="urn:microsoft.com/office/officeart/2005/8/layout/cycle8"/>
    <dgm:cxn modelId="{943B540C-B835-46D7-9885-A138DE280EDA}" type="presParOf" srcId="{0C246991-6E8B-4B2B-B35E-4286AC3F60C4}" destId="{18EA1A7C-0D4D-418F-8698-B2644CDE054F}" srcOrd="10" destOrd="0" presId="urn:microsoft.com/office/officeart/2005/8/layout/cycle8"/>
    <dgm:cxn modelId="{6D7BB44E-259D-4C59-B7E5-99016E268185}" type="presParOf" srcId="{0C246991-6E8B-4B2B-B35E-4286AC3F60C4}" destId="{AB55EDC8-7869-4CCF-9DBD-C064AB72265F}" srcOrd="11" destOrd="0" presId="urn:microsoft.com/office/officeart/2005/8/layout/cycle8"/>
    <dgm:cxn modelId="{DA762952-F8C9-419F-9ADF-E87CE64E4DB8}" type="presParOf" srcId="{0C246991-6E8B-4B2B-B35E-4286AC3F60C4}" destId="{A3801616-A3C4-4398-B565-16CE16472DDC}" srcOrd="12" destOrd="0" presId="urn:microsoft.com/office/officeart/2005/8/layout/cycle8"/>
    <dgm:cxn modelId="{99AD42EB-BF32-4175-871F-C6135E810F83}" type="presParOf" srcId="{0C246991-6E8B-4B2B-B35E-4286AC3F60C4}" destId="{F2FECF85-703A-45F6-A775-3920C9D8C466}" srcOrd="13" destOrd="0" presId="urn:microsoft.com/office/officeart/2005/8/layout/cycle8"/>
    <dgm:cxn modelId="{ED9492C8-19D9-415C-BE14-69996EAECF35}" type="presParOf" srcId="{0C246991-6E8B-4B2B-B35E-4286AC3F60C4}" destId="{C1E461B4-37E2-45E9-B582-FDFD188B1C6C}" srcOrd="14" destOrd="0" presId="urn:microsoft.com/office/officeart/2005/8/layout/cycle8"/>
    <dgm:cxn modelId="{5AFFC7C9-6D2F-48F0-8E51-35FEDB411B62}" type="presParOf" srcId="{0C246991-6E8B-4B2B-B35E-4286AC3F60C4}" destId="{0E8A7CC7-1442-4812-8D82-873F00FA2DA9}" srcOrd="15" destOrd="0" presId="urn:microsoft.com/office/officeart/2005/8/layout/cycle8"/>
    <dgm:cxn modelId="{DB75602A-EB72-43DA-8436-378564B786DE}" type="presParOf" srcId="{0C246991-6E8B-4B2B-B35E-4286AC3F60C4}" destId="{5DD3E570-82F7-47BD-889F-D114C927B7FE}" srcOrd="16" destOrd="0" presId="urn:microsoft.com/office/officeart/2005/8/layout/cycle8"/>
    <dgm:cxn modelId="{6EE35FDD-E24D-4979-AE86-332083E5AB6A}" type="presParOf" srcId="{0C246991-6E8B-4B2B-B35E-4286AC3F60C4}" destId="{A40521ED-02AE-4549-BCE8-10279D271856}" srcOrd="17" destOrd="0" presId="urn:microsoft.com/office/officeart/2005/8/layout/cycle8"/>
    <dgm:cxn modelId="{F9D20830-4DAF-4C7E-8EB3-8926681F4E27}" type="presParOf" srcId="{0C246991-6E8B-4B2B-B35E-4286AC3F60C4}" destId="{823C9A06-407E-4FFA-9556-6F051539FCAF}" srcOrd="18" destOrd="0" presId="urn:microsoft.com/office/officeart/2005/8/layout/cycle8"/>
    <dgm:cxn modelId="{DA6AF07C-62EF-4AA2-BB8E-F8609089B4E2}" type="presParOf" srcId="{0C246991-6E8B-4B2B-B35E-4286AC3F60C4}" destId="{C53A8B8F-F597-4EC4-AE2F-11343D80DE4C}" srcOrd="19" destOrd="0" presId="urn:microsoft.com/office/officeart/2005/8/layout/cycle8"/>
    <dgm:cxn modelId="{C6AE8739-6F4E-4698-AA23-DAD181124F3F}" type="presParOf" srcId="{0C246991-6E8B-4B2B-B35E-4286AC3F60C4}" destId="{E95B496E-2ED7-492B-94C4-1B88971F1AB4}" srcOrd="20" destOrd="0" presId="urn:microsoft.com/office/officeart/2005/8/layout/cycle8"/>
    <dgm:cxn modelId="{4192224E-FBCC-48E3-B53C-6248847C022C}" type="presParOf" srcId="{0C246991-6E8B-4B2B-B35E-4286AC3F60C4}" destId="{A549D923-D080-411B-BF4A-22CA89102D5B}" srcOrd="21" destOrd="0" presId="urn:microsoft.com/office/officeart/2005/8/layout/cycle8"/>
    <dgm:cxn modelId="{56466CC7-656C-4FD1-AED9-12CB28511624}" type="presParOf" srcId="{0C246991-6E8B-4B2B-B35E-4286AC3F60C4}" destId="{AD69394E-7729-4F6C-A921-4DA8C9B57FCE}" srcOrd="22" destOrd="0" presId="urn:microsoft.com/office/officeart/2005/8/layout/cycle8"/>
    <dgm:cxn modelId="{E02B2F88-7803-4DB0-A2DF-A20156E68248}" type="presParOf" srcId="{0C246991-6E8B-4B2B-B35E-4286AC3F60C4}" destId="{0745E00E-2359-4D3A-9300-FD7E8FB976CC}" srcOrd="23" destOrd="0" presId="urn:microsoft.com/office/officeart/2005/8/layout/cycle8"/>
    <dgm:cxn modelId="{ED0931A8-88CA-4D64-B785-AF8BF108F75D}" type="presParOf" srcId="{0C246991-6E8B-4B2B-B35E-4286AC3F60C4}" destId="{5A84CF4C-21F0-4818-86DF-02DB4FA5C8B9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A1EE03-8315-4799-80EF-309018D6EBF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D533515-0A61-4378-AA36-BAA4EEC6A6D1}">
      <dgm:prSet/>
      <dgm:spPr/>
      <dgm:t>
        <a:bodyPr/>
        <a:lstStyle/>
        <a:p>
          <a:pPr>
            <a:lnSpc>
              <a:spcPct val="100000"/>
            </a:lnSpc>
          </a:pPr>
          <a:r>
            <a:rPr lang="sr-Latn-RS" b="1"/>
            <a:t>Autentifikacija </a:t>
          </a:r>
          <a:r>
            <a:rPr lang="sr-Latn-RS"/>
            <a:t>(</a:t>
          </a:r>
          <a:r>
            <a:rPr lang="en-US" i="1"/>
            <a:t>Windows</a:t>
          </a:r>
          <a:r>
            <a:rPr lang="en-US"/>
            <a:t> autentifikacija</a:t>
          </a:r>
          <a:r>
            <a:rPr lang="sr-Latn-RS"/>
            <a:t>, </a:t>
          </a:r>
          <a:r>
            <a:rPr lang="en-US"/>
            <a:t>SQL Server autentifikacija</a:t>
          </a:r>
          <a:r>
            <a:rPr lang="sr-Latn-RS"/>
            <a:t>)</a:t>
          </a:r>
          <a:endParaRPr lang="en-US"/>
        </a:p>
      </dgm:t>
    </dgm:pt>
    <dgm:pt modelId="{CD8A2A12-5EA2-482A-AC5B-92EDF393850A}" type="parTrans" cxnId="{5DECFC63-1056-4BCF-8F40-A660A842CE8A}">
      <dgm:prSet/>
      <dgm:spPr/>
      <dgm:t>
        <a:bodyPr/>
        <a:lstStyle/>
        <a:p>
          <a:endParaRPr lang="en-US"/>
        </a:p>
      </dgm:t>
    </dgm:pt>
    <dgm:pt modelId="{25965A86-616A-48D0-A5C4-177998B8E47F}" type="sibTrans" cxnId="{5DECFC63-1056-4BCF-8F40-A660A842CE8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97B8B47-4F40-4E9E-9148-B2D7D02C2775}">
      <dgm:prSet/>
      <dgm:spPr/>
      <dgm:t>
        <a:bodyPr/>
        <a:lstStyle/>
        <a:p>
          <a:pPr>
            <a:lnSpc>
              <a:spcPct val="100000"/>
            </a:lnSpc>
          </a:pPr>
          <a:r>
            <a:rPr lang="sr-Latn-RS" b="1"/>
            <a:t>Autorizacija </a:t>
          </a:r>
          <a:r>
            <a:rPr lang="sr-Latn-RS"/>
            <a:t>(dozvole i role)</a:t>
          </a:r>
          <a:endParaRPr lang="en-US"/>
        </a:p>
      </dgm:t>
    </dgm:pt>
    <dgm:pt modelId="{125C064C-B896-4969-8A19-AA108A79F045}" type="parTrans" cxnId="{99DF8135-662F-4BA3-9C7B-6ECC5D8EA99F}">
      <dgm:prSet/>
      <dgm:spPr/>
      <dgm:t>
        <a:bodyPr/>
        <a:lstStyle/>
        <a:p>
          <a:endParaRPr lang="en-US"/>
        </a:p>
      </dgm:t>
    </dgm:pt>
    <dgm:pt modelId="{F14FDBFF-0369-4F22-A313-DBCA7ED94A8D}" type="sibTrans" cxnId="{99DF8135-662F-4BA3-9C7B-6ECC5D8EA99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37A7BE0-F1BF-442F-AD24-8475DF26EA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Šifrovanje</a:t>
          </a:r>
          <a:r>
            <a:rPr lang="sr-Latn-RS" b="1"/>
            <a:t> </a:t>
          </a:r>
          <a:r>
            <a:rPr lang="sr-Latn-RS"/>
            <a:t>(</a:t>
          </a:r>
          <a:r>
            <a:rPr lang="en-US" i="1"/>
            <a:t>Transparent Data Encryption </a:t>
          </a:r>
          <a:r>
            <a:rPr lang="sr-Latn-RS" i="1"/>
            <a:t>, </a:t>
          </a:r>
          <a:r>
            <a:rPr lang="en-US" i="1"/>
            <a:t>Always Encrypted</a:t>
          </a:r>
          <a:r>
            <a:rPr lang="sr-Latn-RS" i="1"/>
            <a:t>, </a:t>
          </a:r>
          <a:r>
            <a:rPr lang="en-US" i="1"/>
            <a:t>SSL/TLS</a:t>
          </a:r>
          <a:r>
            <a:rPr lang="en-US"/>
            <a:t> </a:t>
          </a:r>
          <a:r>
            <a:rPr lang="sr-Latn-RS"/>
            <a:t>)</a:t>
          </a:r>
          <a:endParaRPr lang="en-US"/>
        </a:p>
      </dgm:t>
    </dgm:pt>
    <dgm:pt modelId="{3534C221-777A-456C-81B4-F27AF409EDAD}" type="parTrans" cxnId="{A94ACB27-6A49-40A4-9B81-0EC5A3686E49}">
      <dgm:prSet/>
      <dgm:spPr/>
      <dgm:t>
        <a:bodyPr/>
        <a:lstStyle/>
        <a:p>
          <a:endParaRPr lang="en-US"/>
        </a:p>
      </dgm:t>
    </dgm:pt>
    <dgm:pt modelId="{FA6C546F-BD9E-443B-BC91-23D5176474B9}" type="sibTrans" cxnId="{A94ACB27-6A49-40A4-9B81-0EC5A3686E4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F28920D-2827-4EB2-9A35-03022809F284}" type="pres">
      <dgm:prSet presAssocID="{5FA1EE03-8315-4799-80EF-309018D6EBFA}" presName="Name0" presStyleCnt="0">
        <dgm:presLayoutVars>
          <dgm:animLvl val="lvl"/>
          <dgm:resizeHandles val="exact"/>
        </dgm:presLayoutVars>
      </dgm:prSet>
      <dgm:spPr/>
    </dgm:pt>
    <dgm:pt modelId="{62B5E901-FCCA-44E1-94F7-729780BEBB68}" type="pres">
      <dgm:prSet presAssocID="{BD533515-0A61-4378-AA36-BAA4EEC6A6D1}" presName="compositeNode" presStyleCnt="0">
        <dgm:presLayoutVars>
          <dgm:bulletEnabled val="1"/>
        </dgm:presLayoutVars>
      </dgm:prSet>
      <dgm:spPr/>
    </dgm:pt>
    <dgm:pt modelId="{CA308508-93C4-46F1-B845-D2C6859927C5}" type="pres">
      <dgm:prSet presAssocID="{BD533515-0A61-4378-AA36-BAA4EEC6A6D1}" presName="bgRect" presStyleLbl="alignNode1" presStyleIdx="0" presStyleCnt="3"/>
      <dgm:spPr/>
    </dgm:pt>
    <dgm:pt modelId="{8408B363-2CF8-4783-8D9C-F2176A5BDB3A}" type="pres">
      <dgm:prSet presAssocID="{25965A86-616A-48D0-A5C4-177998B8E47F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F0CD86FF-46F3-4173-AAC5-C5CC1B35A6A2}" type="pres">
      <dgm:prSet presAssocID="{BD533515-0A61-4378-AA36-BAA4EEC6A6D1}" presName="nodeRect" presStyleLbl="alignNode1" presStyleIdx="0" presStyleCnt="3">
        <dgm:presLayoutVars>
          <dgm:bulletEnabled val="1"/>
        </dgm:presLayoutVars>
      </dgm:prSet>
      <dgm:spPr/>
    </dgm:pt>
    <dgm:pt modelId="{E6671A94-C18C-4442-9AE2-4CA0C939165A}" type="pres">
      <dgm:prSet presAssocID="{25965A86-616A-48D0-A5C4-177998B8E47F}" presName="sibTrans" presStyleCnt="0"/>
      <dgm:spPr/>
    </dgm:pt>
    <dgm:pt modelId="{CAF055CF-186F-40AE-9631-8D654AFEA4DD}" type="pres">
      <dgm:prSet presAssocID="{497B8B47-4F40-4E9E-9148-B2D7D02C2775}" presName="compositeNode" presStyleCnt="0">
        <dgm:presLayoutVars>
          <dgm:bulletEnabled val="1"/>
        </dgm:presLayoutVars>
      </dgm:prSet>
      <dgm:spPr/>
    </dgm:pt>
    <dgm:pt modelId="{3F5EF885-80EA-4336-AB25-17CB1C761D2C}" type="pres">
      <dgm:prSet presAssocID="{497B8B47-4F40-4E9E-9148-B2D7D02C2775}" presName="bgRect" presStyleLbl="alignNode1" presStyleIdx="1" presStyleCnt="3"/>
      <dgm:spPr/>
    </dgm:pt>
    <dgm:pt modelId="{9E7683A0-7174-4951-B782-ACFC17E4F987}" type="pres">
      <dgm:prSet presAssocID="{F14FDBFF-0369-4F22-A313-DBCA7ED94A8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D0340E92-D208-44F2-8258-BA4F0B948D43}" type="pres">
      <dgm:prSet presAssocID="{497B8B47-4F40-4E9E-9148-B2D7D02C2775}" presName="nodeRect" presStyleLbl="alignNode1" presStyleIdx="1" presStyleCnt="3">
        <dgm:presLayoutVars>
          <dgm:bulletEnabled val="1"/>
        </dgm:presLayoutVars>
      </dgm:prSet>
      <dgm:spPr/>
    </dgm:pt>
    <dgm:pt modelId="{A5E89976-3EBA-4D76-977A-5050659D54CE}" type="pres">
      <dgm:prSet presAssocID="{F14FDBFF-0369-4F22-A313-DBCA7ED94A8D}" presName="sibTrans" presStyleCnt="0"/>
      <dgm:spPr/>
    </dgm:pt>
    <dgm:pt modelId="{41CAEE53-0CB5-415D-8401-AEDFE16DF524}" type="pres">
      <dgm:prSet presAssocID="{037A7BE0-F1BF-442F-AD24-8475DF26EA17}" presName="compositeNode" presStyleCnt="0">
        <dgm:presLayoutVars>
          <dgm:bulletEnabled val="1"/>
        </dgm:presLayoutVars>
      </dgm:prSet>
      <dgm:spPr/>
    </dgm:pt>
    <dgm:pt modelId="{973633FD-181B-4E0F-9257-A5A0CD45371F}" type="pres">
      <dgm:prSet presAssocID="{037A7BE0-F1BF-442F-AD24-8475DF26EA17}" presName="bgRect" presStyleLbl="alignNode1" presStyleIdx="2" presStyleCnt="3"/>
      <dgm:spPr/>
    </dgm:pt>
    <dgm:pt modelId="{A566C617-7BD3-4D36-A329-8142AA0CFEB3}" type="pres">
      <dgm:prSet presAssocID="{FA6C546F-BD9E-443B-BC91-23D5176474B9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ACB07A62-4155-4436-96BB-136C97F56A0D}" type="pres">
      <dgm:prSet presAssocID="{037A7BE0-F1BF-442F-AD24-8475DF26E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DA05507-2324-411D-A3DB-211CB3C35AA1}" type="presOf" srcId="{037A7BE0-F1BF-442F-AD24-8475DF26EA17}" destId="{973633FD-181B-4E0F-9257-A5A0CD45371F}" srcOrd="0" destOrd="0" presId="urn:microsoft.com/office/officeart/2016/7/layout/LinearBlockProcessNumbered"/>
    <dgm:cxn modelId="{82B4B108-1F4C-4D02-94A7-0031F4F65986}" type="presOf" srcId="{5FA1EE03-8315-4799-80EF-309018D6EBFA}" destId="{EF28920D-2827-4EB2-9A35-03022809F284}" srcOrd="0" destOrd="0" presId="urn:microsoft.com/office/officeart/2016/7/layout/LinearBlockProcessNumbered"/>
    <dgm:cxn modelId="{9E3AB30C-C1A0-4BAA-9E92-5DCF1B062322}" type="presOf" srcId="{497B8B47-4F40-4E9E-9148-B2D7D02C2775}" destId="{D0340E92-D208-44F2-8258-BA4F0B948D43}" srcOrd="1" destOrd="0" presId="urn:microsoft.com/office/officeart/2016/7/layout/LinearBlockProcessNumbered"/>
    <dgm:cxn modelId="{A94ACB27-6A49-40A4-9B81-0EC5A3686E49}" srcId="{5FA1EE03-8315-4799-80EF-309018D6EBFA}" destId="{037A7BE0-F1BF-442F-AD24-8475DF26EA17}" srcOrd="2" destOrd="0" parTransId="{3534C221-777A-456C-81B4-F27AF409EDAD}" sibTransId="{FA6C546F-BD9E-443B-BC91-23D5176474B9}"/>
    <dgm:cxn modelId="{99DF8135-662F-4BA3-9C7B-6ECC5D8EA99F}" srcId="{5FA1EE03-8315-4799-80EF-309018D6EBFA}" destId="{497B8B47-4F40-4E9E-9148-B2D7D02C2775}" srcOrd="1" destOrd="0" parTransId="{125C064C-B896-4969-8A19-AA108A79F045}" sibTransId="{F14FDBFF-0369-4F22-A313-DBCA7ED94A8D}"/>
    <dgm:cxn modelId="{18880563-A26A-4124-A47E-4DA350C569F4}" type="presOf" srcId="{F14FDBFF-0369-4F22-A313-DBCA7ED94A8D}" destId="{9E7683A0-7174-4951-B782-ACFC17E4F987}" srcOrd="0" destOrd="0" presId="urn:microsoft.com/office/officeart/2016/7/layout/LinearBlockProcessNumbered"/>
    <dgm:cxn modelId="{5DECFC63-1056-4BCF-8F40-A660A842CE8A}" srcId="{5FA1EE03-8315-4799-80EF-309018D6EBFA}" destId="{BD533515-0A61-4378-AA36-BAA4EEC6A6D1}" srcOrd="0" destOrd="0" parTransId="{CD8A2A12-5EA2-482A-AC5B-92EDF393850A}" sibTransId="{25965A86-616A-48D0-A5C4-177998B8E47F}"/>
    <dgm:cxn modelId="{5E554F6E-6242-4C61-994B-0433E7A78A5A}" type="presOf" srcId="{BD533515-0A61-4378-AA36-BAA4EEC6A6D1}" destId="{F0CD86FF-46F3-4173-AAC5-C5CC1B35A6A2}" srcOrd="1" destOrd="0" presId="urn:microsoft.com/office/officeart/2016/7/layout/LinearBlockProcessNumbered"/>
    <dgm:cxn modelId="{9838CC6E-673F-4D3C-94EC-55E1BC0E2C98}" type="presOf" srcId="{037A7BE0-F1BF-442F-AD24-8475DF26EA17}" destId="{ACB07A62-4155-4436-96BB-136C97F56A0D}" srcOrd="1" destOrd="0" presId="urn:microsoft.com/office/officeart/2016/7/layout/LinearBlockProcessNumbered"/>
    <dgm:cxn modelId="{8C515FB5-DAB0-44C3-B83E-5E032D893DBA}" type="presOf" srcId="{497B8B47-4F40-4E9E-9148-B2D7D02C2775}" destId="{3F5EF885-80EA-4336-AB25-17CB1C761D2C}" srcOrd="0" destOrd="0" presId="urn:microsoft.com/office/officeart/2016/7/layout/LinearBlockProcessNumbered"/>
    <dgm:cxn modelId="{B35CC2BA-17A4-41D7-9DFF-4D5B9023A836}" type="presOf" srcId="{FA6C546F-BD9E-443B-BC91-23D5176474B9}" destId="{A566C617-7BD3-4D36-A329-8142AA0CFEB3}" srcOrd="0" destOrd="0" presId="urn:microsoft.com/office/officeart/2016/7/layout/LinearBlockProcessNumbered"/>
    <dgm:cxn modelId="{3A8C42E5-E152-497E-913C-CCB71BCA360A}" type="presOf" srcId="{25965A86-616A-48D0-A5C4-177998B8E47F}" destId="{8408B363-2CF8-4783-8D9C-F2176A5BDB3A}" srcOrd="0" destOrd="0" presId="urn:microsoft.com/office/officeart/2016/7/layout/LinearBlockProcessNumbered"/>
    <dgm:cxn modelId="{7BFBDBEC-423C-4FAB-BC3D-2FFA5232DD0F}" type="presOf" srcId="{BD533515-0A61-4378-AA36-BAA4EEC6A6D1}" destId="{CA308508-93C4-46F1-B845-D2C6859927C5}" srcOrd="0" destOrd="0" presId="urn:microsoft.com/office/officeart/2016/7/layout/LinearBlockProcessNumbered"/>
    <dgm:cxn modelId="{81F81DAE-7580-4A99-B402-8CFBBED6B48B}" type="presParOf" srcId="{EF28920D-2827-4EB2-9A35-03022809F284}" destId="{62B5E901-FCCA-44E1-94F7-729780BEBB68}" srcOrd="0" destOrd="0" presId="urn:microsoft.com/office/officeart/2016/7/layout/LinearBlockProcessNumbered"/>
    <dgm:cxn modelId="{60C05505-D396-4DF5-8DD2-97B975445D44}" type="presParOf" srcId="{62B5E901-FCCA-44E1-94F7-729780BEBB68}" destId="{CA308508-93C4-46F1-B845-D2C6859927C5}" srcOrd="0" destOrd="0" presId="urn:microsoft.com/office/officeart/2016/7/layout/LinearBlockProcessNumbered"/>
    <dgm:cxn modelId="{870B6C40-E776-46F4-9D99-42EFA5636BD6}" type="presParOf" srcId="{62B5E901-FCCA-44E1-94F7-729780BEBB68}" destId="{8408B363-2CF8-4783-8D9C-F2176A5BDB3A}" srcOrd="1" destOrd="0" presId="urn:microsoft.com/office/officeart/2016/7/layout/LinearBlockProcessNumbered"/>
    <dgm:cxn modelId="{5A5D2D66-9E8F-4ECE-AA23-007E24602350}" type="presParOf" srcId="{62B5E901-FCCA-44E1-94F7-729780BEBB68}" destId="{F0CD86FF-46F3-4173-AAC5-C5CC1B35A6A2}" srcOrd="2" destOrd="0" presId="urn:microsoft.com/office/officeart/2016/7/layout/LinearBlockProcessNumbered"/>
    <dgm:cxn modelId="{45952D76-86CC-4B71-AFF4-C4719B1D703F}" type="presParOf" srcId="{EF28920D-2827-4EB2-9A35-03022809F284}" destId="{E6671A94-C18C-4442-9AE2-4CA0C939165A}" srcOrd="1" destOrd="0" presId="urn:microsoft.com/office/officeart/2016/7/layout/LinearBlockProcessNumbered"/>
    <dgm:cxn modelId="{CED76648-B27B-4B57-9F11-26F669613DFF}" type="presParOf" srcId="{EF28920D-2827-4EB2-9A35-03022809F284}" destId="{CAF055CF-186F-40AE-9631-8D654AFEA4DD}" srcOrd="2" destOrd="0" presId="urn:microsoft.com/office/officeart/2016/7/layout/LinearBlockProcessNumbered"/>
    <dgm:cxn modelId="{87A5A553-F704-46B5-885B-FC0637C59D75}" type="presParOf" srcId="{CAF055CF-186F-40AE-9631-8D654AFEA4DD}" destId="{3F5EF885-80EA-4336-AB25-17CB1C761D2C}" srcOrd="0" destOrd="0" presId="urn:microsoft.com/office/officeart/2016/7/layout/LinearBlockProcessNumbered"/>
    <dgm:cxn modelId="{7DF6E274-8E59-44EF-BD8B-7F89840082A4}" type="presParOf" srcId="{CAF055CF-186F-40AE-9631-8D654AFEA4DD}" destId="{9E7683A0-7174-4951-B782-ACFC17E4F987}" srcOrd="1" destOrd="0" presId="urn:microsoft.com/office/officeart/2016/7/layout/LinearBlockProcessNumbered"/>
    <dgm:cxn modelId="{8ED15229-2EE8-418F-B87F-DF063A21E4C5}" type="presParOf" srcId="{CAF055CF-186F-40AE-9631-8D654AFEA4DD}" destId="{D0340E92-D208-44F2-8258-BA4F0B948D43}" srcOrd="2" destOrd="0" presId="urn:microsoft.com/office/officeart/2016/7/layout/LinearBlockProcessNumbered"/>
    <dgm:cxn modelId="{4CFE9C29-8340-4E1F-B67E-A1EB31939789}" type="presParOf" srcId="{EF28920D-2827-4EB2-9A35-03022809F284}" destId="{A5E89976-3EBA-4D76-977A-5050659D54CE}" srcOrd="3" destOrd="0" presId="urn:microsoft.com/office/officeart/2016/7/layout/LinearBlockProcessNumbered"/>
    <dgm:cxn modelId="{01DFD119-92FD-453B-99CA-A4275182B58D}" type="presParOf" srcId="{EF28920D-2827-4EB2-9A35-03022809F284}" destId="{41CAEE53-0CB5-415D-8401-AEDFE16DF524}" srcOrd="4" destOrd="0" presId="urn:microsoft.com/office/officeart/2016/7/layout/LinearBlockProcessNumbered"/>
    <dgm:cxn modelId="{32B7AC9B-237A-475C-9BD9-8DDABF07D00B}" type="presParOf" srcId="{41CAEE53-0CB5-415D-8401-AEDFE16DF524}" destId="{973633FD-181B-4E0F-9257-A5A0CD45371F}" srcOrd="0" destOrd="0" presId="urn:microsoft.com/office/officeart/2016/7/layout/LinearBlockProcessNumbered"/>
    <dgm:cxn modelId="{8964DCB8-2F34-4CDA-852B-06D0D948515B}" type="presParOf" srcId="{41CAEE53-0CB5-415D-8401-AEDFE16DF524}" destId="{A566C617-7BD3-4D36-A329-8142AA0CFEB3}" srcOrd="1" destOrd="0" presId="urn:microsoft.com/office/officeart/2016/7/layout/LinearBlockProcessNumbered"/>
    <dgm:cxn modelId="{3C0C91E4-FAA6-43F0-9209-E21A4A96F678}" type="presParOf" srcId="{41CAEE53-0CB5-415D-8401-AEDFE16DF524}" destId="{ACB07A62-4155-4436-96BB-136C97F56A0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B4C48E5-722E-4EE3-BBBA-F915CFAA99A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EE9F97C-CC11-4576-9795-C1FEBC392A7D}">
      <dgm:prSet/>
      <dgm:spPr/>
      <dgm:t>
        <a:bodyPr/>
        <a:lstStyle/>
        <a:p>
          <a:pPr>
            <a:defRPr cap="all"/>
          </a:pPr>
          <a:r>
            <a:rPr lang="en-US" b="1" i="1"/>
            <a:t>SQL Server Audit</a:t>
          </a:r>
          <a:endParaRPr lang="en-US"/>
        </a:p>
      </dgm:t>
    </dgm:pt>
    <dgm:pt modelId="{4E56A73F-BA1C-4C10-A53E-29778FC59E48}" type="parTrans" cxnId="{77C16763-9651-4CC9-85E8-9B1A532172C1}">
      <dgm:prSet/>
      <dgm:spPr/>
      <dgm:t>
        <a:bodyPr/>
        <a:lstStyle/>
        <a:p>
          <a:endParaRPr lang="en-US"/>
        </a:p>
      </dgm:t>
    </dgm:pt>
    <dgm:pt modelId="{B4811012-EA8B-4871-994D-4E4CDF24631D}" type="sibTrans" cxnId="{77C16763-9651-4CC9-85E8-9B1A532172C1}">
      <dgm:prSet/>
      <dgm:spPr/>
      <dgm:t>
        <a:bodyPr/>
        <a:lstStyle/>
        <a:p>
          <a:endParaRPr lang="en-US"/>
        </a:p>
      </dgm:t>
    </dgm:pt>
    <dgm:pt modelId="{854B5D2B-4510-45BE-A214-3B3D0CB2FC57}">
      <dgm:prSet/>
      <dgm:spPr/>
      <dgm:t>
        <a:bodyPr/>
        <a:lstStyle/>
        <a:p>
          <a:pPr>
            <a:defRPr cap="all"/>
          </a:pPr>
          <a:r>
            <a:rPr lang="en-US" b="1" i="1"/>
            <a:t>Change Data Capture</a:t>
          </a:r>
          <a:endParaRPr lang="en-US"/>
        </a:p>
      </dgm:t>
    </dgm:pt>
    <dgm:pt modelId="{8A261E51-F993-4430-860D-E7FEECA53130}" type="parTrans" cxnId="{B43A9739-8D54-48A1-88A7-5E0E5629F3A7}">
      <dgm:prSet/>
      <dgm:spPr/>
      <dgm:t>
        <a:bodyPr/>
        <a:lstStyle/>
        <a:p>
          <a:endParaRPr lang="en-US"/>
        </a:p>
      </dgm:t>
    </dgm:pt>
    <dgm:pt modelId="{E01E79F4-8022-40CD-A573-10ACF9AF6F4D}" type="sibTrans" cxnId="{B43A9739-8D54-48A1-88A7-5E0E5629F3A7}">
      <dgm:prSet/>
      <dgm:spPr/>
      <dgm:t>
        <a:bodyPr/>
        <a:lstStyle/>
        <a:p>
          <a:endParaRPr lang="en-US"/>
        </a:p>
      </dgm:t>
    </dgm:pt>
    <dgm:pt modelId="{EAF70996-D489-4740-8C52-1E2607C7577A}">
      <dgm:prSet/>
      <dgm:spPr/>
      <dgm:t>
        <a:bodyPr/>
        <a:lstStyle/>
        <a:p>
          <a:pPr>
            <a:defRPr cap="all"/>
          </a:pPr>
          <a:r>
            <a:rPr lang="en-US" b="1" i="1"/>
            <a:t>SQL Server Management Studio (SSMS) Activity Monitor</a:t>
          </a:r>
          <a:endParaRPr lang="en-US"/>
        </a:p>
      </dgm:t>
    </dgm:pt>
    <dgm:pt modelId="{B628C538-CCD7-461B-9295-C2ED55630871}" type="parTrans" cxnId="{58BF52BE-3496-4D53-89A1-3FDFA44A5846}">
      <dgm:prSet/>
      <dgm:spPr/>
      <dgm:t>
        <a:bodyPr/>
        <a:lstStyle/>
        <a:p>
          <a:endParaRPr lang="en-US"/>
        </a:p>
      </dgm:t>
    </dgm:pt>
    <dgm:pt modelId="{F498C497-3545-473A-B5F3-6645751C584E}" type="sibTrans" cxnId="{58BF52BE-3496-4D53-89A1-3FDFA44A5846}">
      <dgm:prSet/>
      <dgm:spPr/>
      <dgm:t>
        <a:bodyPr/>
        <a:lstStyle/>
        <a:p>
          <a:endParaRPr lang="en-US"/>
        </a:p>
      </dgm:t>
    </dgm:pt>
    <dgm:pt modelId="{B0A19927-303B-4A26-B716-672B870476BA}">
      <dgm:prSet/>
      <dgm:spPr/>
      <dgm:t>
        <a:bodyPr/>
        <a:lstStyle/>
        <a:p>
          <a:pPr>
            <a:defRPr cap="all"/>
          </a:pPr>
          <a:r>
            <a:rPr lang="en-US" b="1"/>
            <a:t>Alati trećih strana za nadzor</a:t>
          </a:r>
          <a:endParaRPr lang="en-US"/>
        </a:p>
      </dgm:t>
    </dgm:pt>
    <dgm:pt modelId="{C5909D46-2A43-47CB-AAFD-EE6BC52870E7}" type="parTrans" cxnId="{0B4B9CAE-FCFE-4F28-9E2B-B5AE0195234A}">
      <dgm:prSet/>
      <dgm:spPr/>
      <dgm:t>
        <a:bodyPr/>
        <a:lstStyle/>
        <a:p>
          <a:endParaRPr lang="en-US"/>
        </a:p>
      </dgm:t>
    </dgm:pt>
    <dgm:pt modelId="{AC121757-3AB9-4E54-90E4-E030E4D7AB3A}" type="sibTrans" cxnId="{0B4B9CAE-FCFE-4F28-9E2B-B5AE0195234A}">
      <dgm:prSet/>
      <dgm:spPr/>
      <dgm:t>
        <a:bodyPr/>
        <a:lstStyle/>
        <a:p>
          <a:endParaRPr lang="en-US"/>
        </a:p>
      </dgm:t>
    </dgm:pt>
    <dgm:pt modelId="{C0C1A3AF-2B0D-40A6-9DC5-9D1AFB537D49}" type="pres">
      <dgm:prSet presAssocID="{3B4C48E5-722E-4EE3-BBBA-F915CFAA99AB}" presName="root" presStyleCnt="0">
        <dgm:presLayoutVars>
          <dgm:dir/>
          <dgm:resizeHandles val="exact"/>
        </dgm:presLayoutVars>
      </dgm:prSet>
      <dgm:spPr/>
    </dgm:pt>
    <dgm:pt modelId="{2DDE8C11-583F-408C-9B13-ECE38CA85E28}" type="pres">
      <dgm:prSet presAssocID="{7EE9F97C-CC11-4576-9795-C1FEBC392A7D}" presName="compNode" presStyleCnt="0"/>
      <dgm:spPr/>
    </dgm:pt>
    <dgm:pt modelId="{3BB13BC0-84F7-4078-9727-3388D5D84D65}" type="pres">
      <dgm:prSet presAssocID="{7EE9F97C-CC11-4576-9795-C1FEBC392A7D}" presName="iconBgRect" presStyleLbl="bgShp" presStyleIdx="0" presStyleCnt="4"/>
      <dgm:spPr/>
    </dgm:pt>
    <dgm:pt modelId="{CA005EC0-3EEA-44E1-AC6D-77401E66E129}" type="pres">
      <dgm:prSet presAssocID="{7EE9F97C-CC11-4576-9795-C1FEBC392A7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9A5E004-CC02-47AB-B8AC-D7D4F9B36193}" type="pres">
      <dgm:prSet presAssocID="{7EE9F97C-CC11-4576-9795-C1FEBC392A7D}" presName="spaceRect" presStyleCnt="0"/>
      <dgm:spPr/>
    </dgm:pt>
    <dgm:pt modelId="{3E17F257-70E4-43DB-9C73-1D3CDD500840}" type="pres">
      <dgm:prSet presAssocID="{7EE9F97C-CC11-4576-9795-C1FEBC392A7D}" presName="textRect" presStyleLbl="revTx" presStyleIdx="0" presStyleCnt="4">
        <dgm:presLayoutVars>
          <dgm:chMax val="1"/>
          <dgm:chPref val="1"/>
        </dgm:presLayoutVars>
      </dgm:prSet>
      <dgm:spPr/>
    </dgm:pt>
    <dgm:pt modelId="{B36570BD-B5F1-4E40-B861-9BA4FF1B5CC7}" type="pres">
      <dgm:prSet presAssocID="{B4811012-EA8B-4871-994D-4E4CDF24631D}" presName="sibTrans" presStyleCnt="0"/>
      <dgm:spPr/>
    </dgm:pt>
    <dgm:pt modelId="{CAD54CCD-90B8-4D2C-9C1D-E2D40FB96530}" type="pres">
      <dgm:prSet presAssocID="{854B5D2B-4510-45BE-A214-3B3D0CB2FC57}" presName="compNode" presStyleCnt="0"/>
      <dgm:spPr/>
    </dgm:pt>
    <dgm:pt modelId="{69C54E4E-D156-4D61-B8DE-5C70BDA94732}" type="pres">
      <dgm:prSet presAssocID="{854B5D2B-4510-45BE-A214-3B3D0CB2FC57}" presName="iconBgRect" presStyleLbl="bgShp" presStyleIdx="1" presStyleCnt="4"/>
      <dgm:spPr/>
    </dgm:pt>
    <dgm:pt modelId="{48DD029B-C987-4BA6-9ABC-F935085DFFA9}" type="pres">
      <dgm:prSet presAssocID="{854B5D2B-4510-45BE-A214-3B3D0CB2FC5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6E1E2CE-A274-4150-BDA1-6BAEFA2DC676}" type="pres">
      <dgm:prSet presAssocID="{854B5D2B-4510-45BE-A214-3B3D0CB2FC57}" presName="spaceRect" presStyleCnt="0"/>
      <dgm:spPr/>
    </dgm:pt>
    <dgm:pt modelId="{E27C03C6-6311-40CD-90E7-23125BBCBA5E}" type="pres">
      <dgm:prSet presAssocID="{854B5D2B-4510-45BE-A214-3B3D0CB2FC57}" presName="textRect" presStyleLbl="revTx" presStyleIdx="1" presStyleCnt="4">
        <dgm:presLayoutVars>
          <dgm:chMax val="1"/>
          <dgm:chPref val="1"/>
        </dgm:presLayoutVars>
      </dgm:prSet>
      <dgm:spPr/>
    </dgm:pt>
    <dgm:pt modelId="{A2727847-BE9A-4E4D-9136-F22EDCA3245C}" type="pres">
      <dgm:prSet presAssocID="{E01E79F4-8022-40CD-A573-10ACF9AF6F4D}" presName="sibTrans" presStyleCnt="0"/>
      <dgm:spPr/>
    </dgm:pt>
    <dgm:pt modelId="{AD50AC61-8AE9-4D44-B789-D979189C4D56}" type="pres">
      <dgm:prSet presAssocID="{EAF70996-D489-4740-8C52-1E2607C7577A}" presName="compNode" presStyleCnt="0"/>
      <dgm:spPr/>
    </dgm:pt>
    <dgm:pt modelId="{A207B722-DC26-410A-85F0-75A6919D24C8}" type="pres">
      <dgm:prSet presAssocID="{EAF70996-D489-4740-8C52-1E2607C7577A}" presName="iconBgRect" presStyleLbl="bgShp" presStyleIdx="2" presStyleCnt="4"/>
      <dgm:spPr/>
    </dgm:pt>
    <dgm:pt modelId="{40FD7647-4470-47AA-A069-F71F0759C51A}" type="pres">
      <dgm:prSet presAssocID="{EAF70996-D489-4740-8C52-1E2607C7577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D9BC2DE-F512-4E43-8644-29E607784F69}" type="pres">
      <dgm:prSet presAssocID="{EAF70996-D489-4740-8C52-1E2607C7577A}" presName="spaceRect" presStyleCnt="0"/>
      <dgm:spPr/>
    </dgm:pt>
    <dgm:pt modelId="{0A370D8C-7C3B-4F72-B6CC-236864B87DBF}" type="pres">
      <dgm:prSet presAssocID="{EAF70996-D489-4740-8C52-1E2607C7577A}" presName="textRect" presStyleLbl="revTx" presStyleIdx="2" presStyleCnt="4">
        <dgm:presLayoutVars>
          <dgm:chMax val="1"/>
          <dgm:chPref val="1"/>
        </dgm:presLayoutVars>
      </dgm:prSet>
      <dgm:spPr/>
    </dgm:pt>
    <dgm:pt modelId="{35D2CBCF-3F69-4A77-B318-625FF59078BD}" type="pres">
      <dgm:prSet presAssocID="{F498C497-3545-473A-B5F3-6645751C584E}" presName="sibTrans" presStyleCnt="0"/>
      <dgm:spPr/>
    </dgm:pt>
    <dgm:pt modelId="{A9243620-7DC3-4B25-94AD-1AD587FC26E1}" type="pres">
      <dgm:prSet presAssocID="{B0A19927-303B-4A26-B716-672B870476BA}" presName="compNode" presStyleCnt="0"/>
      <dgm:spPr/>
    </dgm:pt>
    <dgm:pt modelId="{0D5D03BE-502B-43F4-A8AE-63E69DFBA455}" type="pres">
      <dgm:prSet presAssocID="{B0A19927-303B-4A26-B716-672B870476BA}" presName="iconBgRect" presStyleLbl="bgShp" presStyleIdx="3" presStyleCnt="4"/>
      <dgm:spPr/>
    </dgm:pt>
    <dgm:pt modelId="{3410319E-53DC-4FC6-BA5E-83565D960BF9}" type="pres">
      <dgm:prSet presAssocID="{B0A19927-303B-4A26-B716-672B870476B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931859A-512B-4585-BACD-35594706086C}" type="pres">
      <dgm:prSet presAssocID="{B0A19927-303B-4A26-B716-672B870476BA}" presName="spaceRect" presStyleCnt="0"/>
      <dgm:spPr/>
    </dgm:pt>
    <dgm:pt modelId="{683BF231-2FCE-4556-B07E-2E46133E691C}" type="pres">
      <dgm:prSet presAssocID="{B0A19927-303B-4A26-B716-672B870476B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827AE00-7DE9-4E80-B058-B9B9E5E20D32}" type="presOf" srcId="{EAF70996-D489-4740-8C52-1E2607C7577A}" destId="{0A370D8C-7C3B-4F72-B6CC-236864B87DBF}" srcOrd="0" destOrd="0" presId="urn:microsoft.com/office/officeart/2018/5/layout/IconCircleLabelList"/>
    <dgm:cxn modelId="{B43A9739-8D54-48A1-88A7-5E0E5629F3A7}" srcId="{3B4C48E5-722E-4EE3-BBBA-F915CFAA99AB}" destId="{854B5D2B-4510-45BE-A214-3B3D0CB2FC57}" srcOrd="1" destOrd="0" parTransId="{8A261E51-F993-4430-860D-E7FEECA53130}" sibTransId="{E01E79F4-8022-40CD-A573-10ACF9AF6F4D}"/>
    <dgm:cxn modelId="{77C16763-9651-4CC9-85E8-9B1A532172C1}" srcId="{3B4C48E5-722E-4EE3-BBBA-F915CFAA99AB}" destId="{7EE9F97C-CC11-4576-9795-C1FEBC392A7D}" srcOrd="0" destOrd="0" parTransId="{4E56A73F-BA1C-4C10-A53E-29778FC59E48}" sibTransId="{B4811012-EA8B-4871-994D-4E4CDF24631D}"/>
    <dgm:cxn modelId="{92CC2C70-B9F1-47F9-BBAD-7D7B7532A402}" type="presOf" srcId="{854B5D2B-4510-45BE-A214-3B3D0CB2FC57}" destId="{E27C03C6-6311-40CD-90E7-23125BBCBA5E}" srcOrd="0" destOrd="0" presId="urn:microsoft.com/office/officeart/2018/5/layout/IconCircleLabelList"/>
    <dgm:cxn modelId="{0B4B9CAE-FCFE-4F28-9E2B-B5AE0195234A}" srcId="{3B4C48E5-722E-4EE3-BBBA-F915CFAA99AB}" destId="{B0A19927-303B-4A26-B716-672B870476BA}" srcOrd="3" destOrd="0" parTransId="{C5909D46-2A43-47CB-AAFD-EE6BC52870E7}" sibTransId="{AC121757-3AB9-4E54-90E4-E030E4D7AB3A}"/>
    <dgm:cxn modelId="{58BF52BE-3496-4D53-89A1-3FDFA44A5846}" srcId="{3B4C48E5-722E-4EE3-BBBA-F915CFAA99AB}" destId="{EAF70996-D489-4740-8C52-1E2607C7577A}" srcOrd="2" destOrd="0" parTransId="{B628C538-CCD7-461B-9295-C2ED55630871}" sibTransId="{F498C497-3545-473A-B5F3-6645751C584E}"/>
    <dgm:cxn modelId="{F076B5F4-4B3B-4519-B08D-ECA602E4A1CA}" type="presOf" srcId="{B0A19927-303B-4A26-B716-672B870476BA}" destId="{683BF231-2FCE-4556-B07E-2E46133E691C}" srcOrd="0" destOrd="0" presId="urn:microsoft.com/office/officeart/2018/5/layout/IconCircleLabelList"/>
    <dgm:cxn modelId="{734A24FE-FC3B-433E-8DB6-F8E1F7248552}" type="presOf" srcId="{3B4C48E5-722E-4EE3-BBBA-F915CFAA99AB}" destId="{C0C1A3AF-2B0D-40A6-9DC5-9D1AFB537D49}" srcOrd="0" destOrd="0" presId="urn:microsoft.com/office/officeart/2018/5/layout/IconCircleLabelList"/>
    <dgm:cxn modelId="{3920D1FF-E4E5-4C3C-8894-00ADC09ED4A5}" type="presOf" srcId="{7EE9F97C-CC11-4576-9795-C1FEBC392A7D}" destId="{3E17F257-70E4-43DB-9C73-1D3CDD500840}" srcOrd="0" destOrd="0" presId="urn:microsoft.com/office/officeart/2018/5/layout/IconCircleLabelList"/>
    <dgm:cxn modelId="{EC075B1D-C340-4484-ADA1-370996AD40B5}" type="presParOf" srcId="{C0C1A3AF-2B0D-40A6-9DC5-9D1AFB537D49}" destId="{2DDE8C11-583F-408C-9B13-ECE38CA85E28}" srcOrd="0" destOrd="0" presId="urn:microsoft.com/office/officeart/2018/5/layout/IconCircleLabelList"/>
    <dgm:cxn modelId="{B2EA44C2-00F5-4CA5-9150-2730A5061D20}" type="presParOf" srcId="{2DDE8C11-583F-408C-9B13-ECE38CA85E28}" destId="{3BB13BC0-84F7-4078-9727-3388D5D84D65}" srcOrd="0" destOrd="0" presId="urn:microsoft.com/office/officeart/2018/5/layout/IconCircleLabelList"/>
    <dgm:cxn modelId="{76F0FFA2-7F5A-46F0-AA16-511D39A16056}" type="presParOf" srcId="{2DDE8C11-583F-408C-9B13-ECE38CA85E28}" destId="{CA005EC0-3EEA-44E1-AC6D-77401E66E129}" srcOrd="1" destOrd="0" presId="urn:microsoft.com/office/officeart/2018/5/layout/IconCircleLabelList"/>
    <dgm:cxn modelId="{2EA6EFED-6525-4892-B064-4D3EF8C1A3B8}" type="presParOf" srcId="{2DDE8C11-583F-408C-9B13-ECE38CA85E28}" destId="{09A5E004-CC02-47AB-B8AC-D7D4F9B36193}" srcOrd="2" destOrd="0" presId="urn:microsoft.com/office/officeart/2018/5/layout/IconCircleLabelList"/>
    <dgm:cxn modelId="{23802FB1-918A-4CA3-8583-505C204EBBEB}" type="presParOf" srcId="{2DDE8C11-583F-408C-9B13-ECE38CA85E28}" destId="{3E17F257-70E4-43DB-9C73-1D3CDD500840}" srcOrd="3" destOrd="0" presId="urn:microsoft.com/office/officeart/2018/5/layout/IconCircleLabelList"/>
    <dgm:cxn modelId="{81CA83D8-5E31-45A0-8CD4-FF6AFE8AC5A0}" type="presParOf" srcId="{C0C1A3AF-2B0D-40A6-9DC5-9D1AFB537D49}" destId="{B36570BD-B5F1-4E40-B861-9BA4FF1B5CC7}" srcOrd="1" destOrd="0" presId="urn:microsoft.com/office/officeart/2018/5/layout/IconCircleLabelList"/>
    <dgm:cxn modelId="{60B508AE-48FB-41A3-9C9D-4890FF7B93A6}" type="presParOf" srcId="{C0C1A3AF-2B0D-40A6-9DC5-9D1AFB537D49}" destId="{CAD54CCD-90B8-4D2C-9C1D-E2D40FB96530}" srcOrd="2" destOrd="0" presId="urn:microsoft.com/office/officeart/2018/5/layout/IconCircleLabelList"/>
    <dgm:cxn modelId="{9504FB8F-9F0D-4198-9147-FF72D9AD6394}" type="presParOf" srcId="{CAD54CCD-90B8-4D2C-9C1D-E2D40FB96530}" destId="{69C54E4E-D156-4D61-B8DE-5C70BDA94732}" srcOrd="0" destOrd="0" presId="urn:microsoft.com/office/officeart/2018/5/layout/IconCircleLabelList"/>
    <dgm:cxn modelId="{8DC9FD9B-F1AC-4D29-A1BC-D98260BB2E19}" type="presParOf" srcId="{CAD54CCD-90B8-4D2C-9C1D-E2D40FB96530}" destId="{48DD029B-C987-4BA6-9ABC-F935085DFFA9}" srcOrd="1" destOrd="0" presId="urn:microsoft.com/office/officeart/2018/5/layout/IconCircleLabelList"/>
    <dgm:cxn modelId="{42DD1D60-5143-4320-A76F-3AECB467594F}" type="presParOf" srcId="{CAD54CCD-90B8-4D2C-9C1D-E2D40FB96530}" destId="{46E1E2CE-A274-4150-BDA1-6BAEFA2DC676}" srcOrd="2" destOrd="0" presId="urn:microsoft.com/office/officeart/2018/5/layout/IconCircleLabelList"/>
    <dgm:cxn modelId="{F6E2D8DB-C47F-49FE-A7EF-804F5658B1F1}" type="presParOf" srcId="{CAD54CCD-90B8-4D2C-9C1D-E2D40FB96530}" destId="{E27C03C6-6311-40CD-90E7-23125BBCBA5E}" srcOrd="3" destOrd="0" presId="urn:microsoft.com/office/officeart/2018/5/layout/IconCircleLabelList"/>
    <dgm:cxn modelId="{721FBF8E-C1B5-483C-B273-849AD377EF47}" type="presParOf" srcId="{C0C1A3AF-2B0D-40A6-9DC5-9D1AFB537D49}" destId="{A2727847-BE9A-4E4D-9136-F22EDCA3245C}" srcOrd="3" destOrd="0" presId="urn:microsoft.com/office/officeart/2018/5/layout/IconCircleLabelList"/>
    <dgm:cxn modelId="{D20F4ACB-D66F-425C-9F34-F73347574ECE}" type="presParOf" srcId="{C0C1A3AF-2B0D-40A6-9DC5-9D1AFB537D49}" destId="{AD50AC61-8AE9-4D44-B789-D979189C4D56}" srcOrd="4" destOrd="0" presId="urn:microsoft.com/office/officeart/2018/5/layout/IconCircleLabelList"/>
    <dgm:cxn modelId="{8C59CA28-FFFA-4A1D-9C60-47101D3887E9}" type="presParOf" srcId="{AD50AC61-8AE9-4D44-B789-D979189C4D56}" destId="{A207B722-DC26-410A-85F0-75A6919D24C8}" srcOrd="0" destOrd="0" presId="urn:microsoft.com/office/officeart/2018/5/layout/IconCircleLabelList"/>
    <dgm:cxn modelId="{2C7D8A2F-E00E-4EE5-982C-DD6FE892124D}" type="presParOf" srcId="{AD50AC61-8AE9-4D44-B789-D979189C4D56}" destId="{40FD7647-4470-47AA-A069-F71F0759C51A}" srcOrd="1" destOrd="0" presId="urn:microsoft.com/office/officeart/2018/5/layout/IconCircleLabelList"/>
    <dgm:cxn modelId="{B0FE9F4F-2514-43FD-B73C-07FA627C43BE}" type="presParOf" srcId="{AD50AC61-8AE9-4D44-B789-D979189C4D56}" destId="{CD9BC2DE-F512-4E43-8644-29E607784F69}" srcOrd="2" destOrd="0" presId="urn:microsoft.com/office/officeart/2018/5/layout/IconCircleLabelList"/>
    <dgm:cxn modelId="{F68B9B48-83B3-4051-89ED-587DA5686D36}" type="presParOf" srcId="{AD50AC61-8AE9-4D44-B789-D979189C4D56}" destId="{0A370D8C-7C3B-4F72-B6CC-236864B87DBF}" srcOrd="3" destOrd="0" presId="urn:microsoft.com/office/officeart/2018/5/layout/IconCircleLabelList"/>
    <dgm:cxn modelId="{99CE7CBE-51FC-4A2E-83C1-78F1407333DC}" type="presParOf" srcId="{C0C1A3AF-2B0D-40A6-9DC5-9D1AFB537D49}" destId="{35D2CBCF-3F69-4A77-B318-625FF59078BD}" srcOrd="5" destOrd="0" presId="urn:microsoft.com/office/officeart/2018/5/layout/IconCircleLabelList"/>
    <dgm:cxn modelId="{F63CE7A3-2EA6-494A-A82B-45AEE66D87B4}" type="presParOf" srcId="{C0C1A3AF-2B0D-40A6-9DC5-9D1AFB537D49}" destId="{A9243620-7DC3-4B25-94AD-1AD587FC26E1}" srcOrd="6" destOrd="0" presId="urn:microsoft.com/office/officeart/2018/5/layout/IconCircleLabelList"/>
    <dgm:cxn modelId="{598EF882-74DF-480B-88A3-E41C8217E71B}" type="presParOf" srcId="{A9243620-7DC3-4B25-94AD-1AD587FC26E1}" destId="{0D5D03BE-502B-43F4-A8AE-63E69DFBA455}" srcOrd="0" destOrd="0" presId="urn:microsoft.com/office/officeart/2018/5/layout/IconCircleLabelList"/>
    <dgm:cxn modelId="{767A5B5C-4293-48ED-8BF3-1A86B4992757}" type="presParOf" srcId="{A9243620-7DC3-4B25-94AD-1AD587FC26E1}" destId="{3410319E-53DC-4FC6-BA5E-83565D960BF9}" srcOrd="1" destOrd="0" presId="urn:microsoft.com/office/officeart/2018/5/layout/IconCircleLabelList"/>
    <dgm:cxn modelId="{EF60AD4F-040A-48E8-BDE3-981D6BCFA8EA}" type="presParOf" srcId="{A9243620-7DC3-4B25-94AD-1AD587FC26E1}" destId="{6931859A-512B-4585-BACD-35594706086C}" srcOrd="2" destOrd="0" presId="urn:microsoft.com/office/officeart/2018/5/layout/IconCircleLabelList"/>
    <dgm:cxn modelId="{B8FD2C02-AD48-4741-8465-252622752156}" type="presParOf" srcId="{A9243620-7DC3-4B25-94AD-1AD587FC26E1}" destId="{683BF231-2FCE-4556-B07E-2E46133E691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3FE4E-6779-4B7C-B430-251FAB70030E}">
      <dsp:nvSpPr>
        <dsp:cNvPr id="0" name=""/>
        <dsp:cNvSpPr/>
      </dsp:nvSpPr>
      <dsp:spPr>
        <a:xfrm>
          <a:off x="0" y="539407"/>
          <a:ext cx="6833175" cy="109413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500" kern="1200"/>
            <a:t>Niz alata, kontrola i mera dizajniranih za uspostavljanje i očuvanje poverljivosti, integriteta i dostupnosti baze podataka</a:t>
          </a:r>
          <a:endParaRPr lang="en-US" sz="1500" kern="1200"/>
        </a:p>
      </dsp:txBody>
      <dsp:txXfrm>
        <a:off x="53411" y="592818"/>
        <a:ext cx="6726353" cy="987310"/>
      </dsp:txXfrm>
    </dsp:sp>
    <dsp:sp modelId="{F4759B8C-C076-4A85-8392-173904BBA472}">
      <dsp:nvSpPr>
        <dsp:cNvPr id="0" name=""/>
        <dsp:cNvSpPr/>
      </dsp:nvSpPr>
      <dsp:spPr>
        <a:xfrm>
          <a:off x="0" y="1676740"/>
          <a:ext cx="6833175" cy="1094132"/>
        </a:xfrm>
        <a:prstGeom prst="roundRect">
          <a:avLst/>
        </a:prstGeom>
        <a:solidFill>
          <a:schemeClr val="accent2">
            <a:hueOff val="-498932"/>
            <a:satOff val="-225"/>
            <a:lumOff val="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500" kern="1200"/>
            <a:t>Od ključnog je značaja za sigurnost čitave aplikacije</a:t>
          </a:r>
          <a:endParaRPr lang="en-US" sz="1500" kern="1200"/>
        </a:p>
      </dsp:txBody>
      <dsp:txXfrm>
        <a:off x="53411" y="1730151"/>
        <a:ext cx="6726353" cy="987310"/>
      </dsp:txXfrm>
    </dsp:sp>
    <dsp:sp modelId="{F01CFA64-9CC7-4255-81EF-84FB036B4C14}">
      <dsp:nvSpPr>
        <dsp:cNvPr id="0" name=""/>
        <dsp:cNvSpPr/>
      </dsp:nvSpPr>
      <dsp:spPr>
        <a:xfrm>
          <a:off x="0" y="2814073"/>
          <a:ext cx="6833175" cy="1094132"/>
        </a:xfrm>
        <a:prstGeom prst="roundRect">
          <a:avLst/>
        </a:prstGeom>
        <a:solidFill>
          <a:schemeClr val="accent2">
            <a:hueOff val="-997864"/>
            <a:satOff val="-449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500" kern="1200" dirty="0"/>
            <a:t>Zaštita podataka u bazi podataka, zaštita sistema za upravljanje bazom podataka (DBMS), svih povezanih aplikacija, fizičkog servera baze podataka ili servera virtuelne baze podataka sa hardverom koji je u njenoj osnovi, računarske ili mrežne infrastrukture koja se koristi za pristup bazi podataka.</a:t>
          </a:r>
          <a:endParaRPr lang="en-US" sz="1500" kern="1200" dirty="0"/>
        </a:p>
      </dsp:txBody>
      <dsp:txXfrm>
        <a:off x="53411" y="2867484"/>
        <a:ext cx="6726353" cy="987310"/>
      </dsp:txXfrm>
    </dsp:sp>
    <dsp:sp modelId="{15038801-F096-4A6A-900A-E554E432829C}">
      <dsp:nvSpPr>
        <dsp:cNvPr id="0" name=""/>
        <dsp:cNvSpPr/>
      </dsp:nvSpPr>
      <dsp:spPr>
        <a:xfrm>
          <a:off x="0" y="3951405"/>
          <a:ext cx="6833175" cy="1094132"/>
        </a:xfrm>
        <a:prstGeom prst="roundRect">
          <a:avLst/>
        </a:prstGeom>
        <a:solidFill>
          <a:schemeClr val="accent2">
            <a:hueOff val="-1496796"/>
            <a:satOff val="-674"/>
            <a:lumOff val="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500" kern="1200"/>
            <a:t>Sigurnost je prirodno u suprotnosti sa upotrebljivošću baze podataka</a:t>
          </a:r>
          <a:endParaRPr lang="en-US" sz="1500" kern="1200"/>
        </a:p>
      </dsp:txBody>
      <dsp:txXfrm>
        <a:off x="53411" y="4004816"/>
        <a:ext cx="6726353" cy="987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6D9FED-84D0-42F3-BF83-99245FD55C23}">
      <dsp:nvSpPr>
        <dsp:cNvPr id="0" name=""/>
        <dsp:cNvSpPr/>
      </dsp:nvSpPr>
      <dsp:spPr>
        <a:xfrm>
          <a:off x="0" y="657105"/>
          <a:ext cx="2135367" cy="12812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400" b="1" kern="1200"/>
            <a:t>Unutrašnje pretnje</a:t>
          </a:r>
          <a:endParaRPr lang="en-US" sz="2400" kern="1200"/>
        </a:p>
      </dsp:txBody>
      <dsp:txXfrm>
        <a:off x="0" y="657105"/>
        <a:ext cx="2135367" cy="1281220"/>
      </dsp:txXfrm>
    </dsp:sp>
    <dsp:sp modelId="{AAB7E121-5EC6-4B70-A981-89C540ABB7BB}">
      <dsp:nvSpPr>
        <dsp:cNvPr id="0" name=""/>
        <dsp:cNvSpPr/>
      </dsp:nvSpPr>
      <dsp:spPr>
        <a:xfrm>
          <a:off x="2348903" y="657105"/>
          <a:ext cx="2135367" cy="12812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400" b="1" kern="1200"/>
            <a:t>Ljudska greška</a:t>
          </a:r>
          <a:endParaRPr lang="en-US" sz="2400" kern="1200"/>
        </a:p>
      </dsp:txBody>
      <dsp:txXfrm>
        <a:off x="2348903" y="657105"/>
        <a:ext cx="2135367" cy="1281220"/>
      </dsp:txXfrm>
    </dsp:sp>
    <dsp:sp modelId="{79A78D71-6681-401F-8A4B-24214C9BB070}">
      <dsp:nvSpPr>
        <dsp:cNvPr id="0" name=""/>
        <dsp:cNvSpPr/>
      </dsp:nvSpPr>
      <dsp:spPr>
        <a:xfrm>
          <a:off x="4697807" y="657105"/>
          <a:ext cx="2135367" cy="12812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400" b="1" kern="1200"/>
            <a:t>Eksploatacija ranjivosti baze podataka</a:t>
          </a:r>
          <a:endParaRPr lang="en-US" sz="2400" kern="1200"/>
        </a:p>
      </dsp:txBody>
      <dsp:txXfrm>
        <a:off x="4697807" y="657105"/>
        <a:ext cx="2135367" cy="1281220"/>
      </dsp:txXfrm>
    </dsp:sp>
    <dsp:sp modelId="{75D9A1D9-17CE-455C-B387-961354FECC6B}">
      <dsp:nvSpPr>
        <dsp:cNvPr id="0" name=""/>
        <dsp:cNvSpPr/>
      </dsp:nvSpPr>
      <dsp:spPr>
        <a:xfrm>
          <a:off x="0" y="2151862"/>
          <a:ext cx="2135367" cy="12812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400" b="1" i="1" kern="1200"/>
            <a:t>SQL</a:t>
          </a:r>
          <a:r>
            <a:rPr lang="sr-Latn-RS" sz="2400" b="1" kern="1200"/>
            <a:t> ili </a:t>
          </a:r>
          <a:r>
            <a:rPr lang="sr-Latn-RS" sz="2400" b="1" i="1" kern="1200"/>
            <a:t>NoSQL injection</a:t>
          </a:r>
          <a:r>
            <a:rPr lang="sr-Latn-RS" sz="2400" b="1" kern="1200"/>
            <a:t> napadi</a:t>
          </a:r>
          <a:endParaRPr lang="en-US" sz="2400" kern="1200"/>
        </a:p>
      </dsp:txBody>
      <dsp:txXfrm>
        <a:off x="0" y="2151862"/>
        <a:ext cx="2135367" cy="1281220"/>
      </dsp:txXfrm>
    </dsp:sp>
    <dsp:sp modelId="{09FE5119-C302-4225-9351-92685DAFCAA0}">
      <dsp:nvSpPr>
        <dsp:cNvPr id="0" name=""/>
        <dsp:cNvSpPr/>
      </dsp:nvSpPr>
      <dsp:spPr>
        <a:xfrm>
          <a:off x="2348903" y="2151862"/>
          <a:ext cx="2135367" cy="12812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400" b="1" kern="1200"/>
            <a:t>Eksploatacija prekoračenja bafera</a:t>
          </a:r>
          <a:endParaRPr lang="en-US" sz="2400" kern="1200"/>
        </a:p>
      </dsp:txBody>
      <dsp:txXfrm>
        <a:off x="2348903" y="2151862"/>
        <a:ext cx="2135367" cy="1281220"/>
      </dsp:txXfrm>
    </dsp:sp>
    <dsp:sp modelId="{6950CCEF-68CF-4BCD-82E3-2A1264014EE8}">
      <dsp:nvSpPr>
        <dsp:cNvPr id="0" name=""/>
        <dsp:cNvSpPr/>
      </dsp:nvSpPr>
      <dsp:spPr>
        <a:xfrm>
          <a:off x="4697807" y="2151862"/>
          <a:ext cx="2135367" cy="12812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400" b="1" kern="1200"/>
            <a:t>Zlonamerni programi</a:t>
          </a:r>
          <a:endParaRPr lang="en-US" sz="2400" kern="1200"/>
        </a:p>
      </dsp:txBody>
      <dsp:txXfrm>
        <a:off x="4697807" y="2151862"/>
        <a:ext cx="2135367" cy="1281220"/>
      </dsp:txXfrm>
    </dsp:sp>
    <dsp:sp modelId="{6102BD5E-E4C4-40A6-98C4-39151B20BC12}">
      <dsp:nvSpPr>
        <dsp:cNvPr id="0" name=""/>
        <dsp:cNvSpPr/>
      </dsp:nvSpPr>
      <dsp:spPr>
        <a:xfrm>
          <a:off x="1174451" y="3646619"/>
          <a:ext cx="2135367" cy="12812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400" b="1" kern="1200"/>
            <a:t>Napadi na rezervne kopije</a:t>
          </a:r>
          <a:endParaRPr lang="en-US" sz="2400" kern="1200"/>
        </a:p>
      </dsp:txBody>
      <dsp:txXfrm>
        <a:off x="1174451" y="3646619"/>
        <a:ext cx="2135367" cy="1281220"/>
      </dsp:txXfrm>
    </dsp:sp>
    <dsp:sp modelId="{C934A43D-DAE8-42CF-9A8E-ED8149BA97A7}">
      <dsp:nvSpPr>
        <dsp:cNvPr id="0" name=""/>
        <dsp:cNvSpPr/>
      </dsp:nvSpPr>
      <dsp:spPr>
        <a:xfrm>
          <a:off x="3523355" y="3646619"/>
          <a:ext cx="2135367" cy="12812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400" b="1" i="1" kern="1200"/>
            <a:t>DoS</a:t>
          </a:r>
          <a:r>
            <a:rPr lang="sr-Latn-RS" sz="2400" b="1" kern="1200"/>
            <a:t> i </a:t>
          </a:r>
          <a:r>
            <a:rPr lang="sr-Latn-RS" sz="2400" b="1" i="1" kern="1200"/>
            <a:t>DDoS</a:t>
          </a:r>
          <a:r>
            <a:rPr lang="sr-Latn-RS" sz="2400" b="1" kern="1200"/>
            <a:t> napadi</a:t>
          </a:r>
          <a:endParaRPr lang="en-US" sz="2400" kern="1200"/>
        </a:p>
      </dsp:txBody>
      <dsp:txXfrm>
        <a:off x="3523355" y="3646619"/>
        <a:ext cx="2135367" cy="12812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ED5E8-5058-4989-80B3-C6D39A87DB05}">
      <dsp:nvSpPr>
        <dsp:cNvPr id="0" name=""/>
        <dsp:cNvSpPr/>
      </dsp:nvSpPr>
      <dsp:spPr>
        <a:xfrm>
          <a:off x="980123" y="1631"/>
          <a:ext cx="2135730" cy="128143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b="1" kern="1200"/>
            <a:t>Fizička sigurnost</a:t>
          </a:r>
          <a:endParaRPr lang="en-US" sz="2000" kern="1200"/>
        </a:p>
      </dsp:txBody>
      <dsp:txXfrm>
        <a:off x="980123" y="1631"/>
        <a:ext cx="2135730" cy="1281438"/>
      </dsp:txXfrm>
    </dsp:sp>
    <dsp:sp modelId="{B60627CF-F050-41C2-B9FC-001E73215FA5}">
      <dsp:nvSpPr>
        <dsp:cNvPr id="0" name=""/>
        <dsp:cNvSpPr/>
      </dsp:nvSpPr>
      <dsp:spPr>
        <a:xfrm>
          <a:off x="3329426" y="1631"/>
          <a:ext cx="2135730" cy="1281438"/>
        </a:xfrm>
        <a:prstGeom prst="rect">
          <a:avLst/>
        </a:prstGeom>
        <a:solidFill>
          <a:schemeClr val="accent5">
            <a:hueOff val="-213036"/>
            <a:satOff val="90"/>
            <a:lumOff val="-15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b="1" kern="1200"/>
            <a:t>Administrativne i mrežne kontrole pristupa</a:t>
          </a:r>
          <a:endParaRPr lang="en-US" sz="2000" kern="1200"/>
        </a:p>
      </dsp:txBody>
      <dsp:txXfrm>
        <a:off x="3329426" y="1631"/>
        <a:ext cx="2135730" cy="1281438"/>
      </dsp:txXfrm>
    </dsp:sp>
    <dsp:sp modelId="{7C49BCEA-6576-43EA-B42E-AFCBC3B59514}">
      <dsp:nvSpPr>
        <dsp:cNvPr id="0" name=""/>
        <dsp:cNvSpPr/>
      </dsp:nvSpPr>
      <dsp:spPr>
        <a:xfrm>
          <a:off x="5678730" y="1631"/>
          <a:ext cx="2135730" cy="1281438"/>
        </a:xfrm>
        <a:prstGeom prst="rect">
          <a:avLst/>
        </a:prstGeom>
        <a:solidFill>
          <a:schemeClr val="accent5">
            <a:hueOff val="-426071"/>
            <a:satOff val="181"/>
            <a:lumOff val="-31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b="1" kern="1200"/>
            <a:t>Bezbednost korisničkih naloga i uređaja</a:t>
          </a:r>
          <a:endParaRPr lang="en-US" sz="2000" kern="1200"/>
        </a:p>
      </dsp:txBody>
      <dsp:txXfrm>
        <a:off x="5678730" y="1631"/>
        <a:ext cx="2135730" cy="1281438"/>
      </dsp:txXfrm>
    </dsp:sp>
    <dsp:sp modelId="{66186C1B-E424-4BC6-BC5B-060D20B6B9FD}">
      <dsp:nvSpPr>
        <dsp:cNvPr id="0" name=""/>
        <dsp:cNvSpPr/>
      </dsp:nvSpPr>
      <dsp:spPr>
        <a:xfrm>
          <a:off x="8028033" y="1631"/>
          <a:ext cx="2135730" cy="1281438"/>
        </a:xfrm>
        <a:prstGeom prst="rect">
          <a:avLst/>
        </a:prstGeom>
        <a:solidFill>
          <a:schemeClr val="accent5">
            <a:hueOff val="-639107"/>
            <a:satOff val="271"/>
            <a:lumOff val="-47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b="1" kern="1200"/>
            <a:t>Enkripcija</a:t>
          </a:r>
          <a:endParaRPr lang="en-US" sz="2000" kern="1200"/>
        </a:p>
      </dsp:txBody>
      <dsp:txXfrm>
        <a:off x="8028033" y="1631"/>
        <a:ext cx="2135730" cy="1281438"/>
      </dsp:txXfrm>
    </dsp:sp>
    <dsp:sp modelId="{C952AD71-6F6E-43C7-8420-140B1B4C7AB2}">
      <dsp:nvSpPr>
        <dsp:cNvPr id="0" name=""/>
        <dsp:cNvSpPr/>
      </dsp:nvSpPr>
      <dsp:spPr>
        <a:xfrm>
          <a:off x="980123" y="1496643"/>
          <a:ext cx="2135730" cy="1281438"/>
        </a:xfrm>
        <a:prstGeom prst="rect">
          <a:avLst/>
        </a:prstGeom>
        <a:solidFill>
          <a:schemeClr val="accent5">
            <a:hueOff val="-852142"/>
            <a:satOff val="361"/>
            <a:lumOff val="-63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b="1" kern="1200"/>
            <a:t>Sigurnost softvera baze podataka</a:t>
          </a:r>
          <a:endParaRPr lang="en-US" sz="2000" kern="1200"/>
        </a:p>
      </dsp:txBody>
      <dsp:txXfrm>
        <a:off x="980123" y="1496643"/>
        <a:ext cx="2135730" cy="1281438"/>
      </dsp:txXfrm>
    </dsp:sp>
    <dsp:sp modelId="{C2BDBB48-3F7E-409C-8046-0D79E5E929B0}">
      <dsp:nvSpPr>
        <dsp:cNvPr id="0" name=""/>
        <dsp:cNvSpPr/>
      </dsp:nvSpPr>
      <dsp:spPr>
        <a:xfrm>
          <a:off x="3329426" y="1496643"/>
          <a:ext cx="2135730" cy="1281438"/>
        </a:xfrm>
        <a:prstGeom prst="rect">
          <a:avLst/>
        </a:prstGeom>
        <a:solidFill>
          <a:schemeClr val="accent5">
            <a:hueOff val="-1065177"/>
            <a:satOff val="451"/>
            <a:lumOff val="-79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b="1" kern="1200"/>
            <a:t>Sigurnost aplikacija i </a:t>
          </a:r>
          <a:r>
            <a:rPr lang="sr-Latn-RS" sz="2000" b="1" i="1" kern="1200"/>
            <a:t>web</a:t>
          </a:r>
          <a:r>
            <a:rPr lang="sr-Latn-RS" sz="2000" b="1" kern="1200"/>
            <a:t> servera</a:t>
          </a:r>
          <a:endParaRPr lang="en-US" sz="2000" kern="1200"/>
        </a:p>
      </dsp:txBody>
      <dsp:txXfrm>
        <a:off x="3329426" y="1496643"/>
        <a:ext cx="2135730" cy="1281438"/>
      </dsp:txXfrm>
    </dsp:sp>
    <dsp:sp modelId="{DF16EE5A-86D1-4922-BB80-8206BC5EA759}">
      <dsp:nvSpPr>
        <dsp:cNvPr id="0" name=""/>
        <dsp:cNvSpPr/>
      </dsp:nvSpPr>
      <dsp:spPr>
        <a:xfrm>
          <a:off x="5678730" y="1496643"/>
          <a:ext cx="2135730" cy="1281438"/>
        </a:xfrm>
        <a:prstGeom prst="rect">
          <a:avLst/>
        </a:prstGeom>
        <a:solidFill>
          <a:schemeClr val="accent5">
            <a:hueOff val="-1278213"/>
            <a:satOff val="542"/>
            <a:lumOff val="-95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b="1" kern="1200"/>
            <a:t>Sigurnost rezervnih kopija</a:t>
          </a:r>
          <a:endParaRPr lang="en-US" sz="2000" kern="1200"/>
        </a:p>
      </dsp:txBody>
      <dsp:txXfrm>
        <a:off x="5678730" y="1496643"/>
        <a:ext cx="2135730" cy="1281438"/>
      </dsp:txXfrm>
    </dsp:sp>
    <dsp:sp modelId="{DE0190B7-06D5-4B8B-9FFC-631067C08E49}">
      <dsp:nvSpPr>
        <dsp:cNvPr id="0" name=""/>
        <dsp:cNvSpPr/>
      </dsp:nvSpPr>
      <dsp:spPr>
        <a:xfrm>
          <a:off x="8028033" y="1496643"/>
          <a:ext cx="2135730" cy="1281438"/>
        </a:xfrm>
        <a:prstGeom prst="rect">
          <a:avLst/>
        </a:prstGeom>
        <a:solidFill>
          <a:schemeClr val="accent5">
            <a:hueOff val="-1491248"/>
            <a:satOff val="632"/>
            <a:lumOff val="-111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b="1" kern="1200"/>
            <a:t>Revizija</a:t>
          </a:r>
          <a:endParaRPr lang="en-US" sz="2000" kern="1200"/>
        </a:p>
      </dsp:txBody>
      <dsp:txXfrm>
        <a:off x="8028033" y="1496643"/>
        <a:ext cx="2135730" cy="12814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FB0A4-019C-41FB-9C47-E6A8880924E3}">
      <dsp:nvSpPr>
        <dsp:cNvPr id="0" name=""/>
        <dsp:cNvSpPr/>
      </dsp:nvSpPr>
      <dsp:spPr>
        <a:xfrm>
          <a:off x="6692" y="134536"/>
          <a:ext cx="2092199" cy="25106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63" tIns="0" rIns="20666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Primena sigurnosnih ažuriranja</a:t>
          </a:r>
          <a:endParaRPr lang="en-US" sz="1100" kern="1200"/>
        </a:p>
      </dsp:txBody>
      <dsp:txXfrm>
        <a:off x="6692" y="1138792"/>
        <a:ext cx="2092199" cy="1506383"/>
      </dsp:txXfrm>
    </dsp:sp>
    <dsp:sp modelId="{F6583FDE-DD45-4D86-A911-E86726C3E37F}">
      <dsp:nvSpPr>
        <dsp:cNvPr id="0" name=""/>
        <dsp:cNvSpPr/>
      </dsp:nvSpPr>
      <dsp:spPr>
        <a:xfrm>
          <a:off x="6692" y="134536"/>
          <a:ext cx="2092199" cy="10042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63" tIns="165100" rIns="206663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01</a:t>
          </a:r>
        </a:p>
      </dsp:txBody>
      <dsp:txXfrm>
        <a:off x="6692" y="134536"/>
        <a:ext cx="2092199" cy="1004255"/>
      </dsp:txXfrm>
    </dsp:sp>
    <dsp:sp modelId="{3F2AF57F-E504-4B40-9BAA-7B70F943C126}">
      <dsp:nvSpPr>
        <dsp:cNvPr id="0" name=""/>
        <dsp:cNvSpPr/>
      </dsp:nvSpPr>
      <dsp:spPr>
        <a:xfrm>
          <a:off x="2266268" y="134536"/>
          <a:ext cx="2092199" cy="25106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63" tIns="0" rIns="20666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Onemogućavanje nepotrebnih servisa i protokola</a:t>
          </a:r>
          <a:r>
            <a:rPr lang="sr-Latn-RS" sz="1100" b="1" kern="1200"/>
            <a:t> </a:t>
          </a:r>
          <a:r>
            <a:rPr lang="sr-Latn-RS" sz="1100" kern="1200"/>
            <a:t>(</a:t>
          </a:r>
          <a:r>
            <a:rPr lang="en-US" sz="1100" i="1" kern="1200"/>
            <a:t>SMB</a:t>
          </a:r>
          <a:r>
            <a:rPr lang="en-US" sz="1100" kern="1200"/>
            <a:t>, </a:t>
          </a:r>
          <a:r>
            <a:rPr lang="en-US" sz="1100" i="1" kern="1200"/>
            <a:t>FTP</a:t>
          </a:r>
          <a:r>
            <a:rPr lang="en-US" sz="1100" kern="1200"/>
            <a:t> i </a:t>
          </a:r>
          <a:r>
            <a:rPr lang="en-US" sz="1100" i="1" kern="1200"/>
            <a:t>Telnet</a:t>
          </a:r>
          <a:r>
            <a:rPr lang="en-US" sz="1100" kern="1200"/>
            <a:t>, kao i servise kao što su S</a:t>
          </a:r>
          <a:r>
            <a:rPr lang="en-US" sz="1100" i="1" kern="1200"/>
            <a:t>QL Server Browser</a:t>
          </a:r>
          <a:r>
            <a:rPr lang="en-US" sz="1100" kern="1200"/>
            <a:t> i </a:t>
          </a:r>
          <a:r>
            <a:rPr lang="en-US" sz="1100" i="1" kern="1200"/>
            <a:t>SQL Server Agent</a:t>
          </a:r>
          <a:r>
            <a:rPr lang="sr-Latn-RS" sz="1100" kern="1200"/>
            <a:t>)</a:t>
          </a:r>
          <a:endParaRPr lang="en-US" sz="1100" kern="1200"/>
        </a:p>
      </dsp:txBody>
      <dsp:txXfrm>
        <a:off x="2266268" y="1138792"/>
        <a:ext cx="2092199" cy="1506383"/>
      </dsp:txXfrm>
    </dsp:sp>
    <dsp:sp modelId="{BDC7CB0F-14B1-4B91-B0E1-C1A6E7DE1A22}">
      <dsp:nvSpPr>
        <dsp:cNvPr id="0" name=""/>
        <dsp:cNvSpPr/>
      </dsp:nvSpPr>
      <dsp:spPr>
        <a:xfrm>
          <a:off x="2266268" y="134536"/>
          <a:ext cx="2092199" cy="10042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63" tIns="165100" rIns="206663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02</a:t>
          </a:r>
        </a:p>
      </dsp:txBody>
      <dsp:txXfrm>
        <a:off x="2266268" y="134536"/>
        <a:ext cx="2092199" cy="1004255"/>
      </dsp:txXfrm>
    </dsp:sp>
    <dsp:sp modelId="{453367CB-0041-4A24-B407-C7B02C9D215D}">
      <dsp:nvSpPr>
        <dsp:cNvPr id="0" name=""/>
        <dsp:cNvSpPr/>
      </dsp:nvSpPr>
      <dsp:spPr>
        <a:xfrm>
          <a:off x="4525843" y="134536"/>
          <a:ext cx="2092199" cy="25106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63" tIns="0" rIns="20666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Onemogućavanje nepotrebnih funkcija</a:t>
          </a:r>
          <a:r>
            <a:rPr lang="sr-Latn-RS" sz="1100" b="1" kern="1200"/>
            <a:t> </a:t>
          </a:r>
          <a:r>
            <a:rPr lang="sr-Latn-RS" sz="1100" kern="1200"/>
            <a:t>(</a:t>
          </a:r>
          <a:r>
            <a:rPr lang="en-US" sz="1100" i="1" kern="1200"/>
            <a:t>xp_cmdshell</a:t>
          </a:r>
          <a:r>
            <a:rPr lang="en-US" sz="1100" kern="1200"/>
            <a:t> </a:t>
          </a:r>
          <a:r>
            <a:rPr lang="sr-Latn-RS" sz="1100" kern="1200"/>
            <a:t>)</a:t>
          </a:r>
          <a:endParaRPr lang="en-US" sz="1100" kern="1200"/>
        </a:p>
      </dsp:txBody>
      <dsp:txXfrm>
        <a:off x="4525843" y="1138792"/>
        <a:ext cx="2092199" cy="1506383"/>
      </dsp:txXfrm>
    </dsp:sp>
    <dsp:sp modelId="{917CD91D-C451-4935-9BF7-86444A1FC5C1}">
      <dsp:nvSpPr>
        <dsp:cNvPr id="0" name=""/>
        <dsp:cNvSpPr/>
      </dsp:nvSpPr>
      <dsp:spPr>
        <a:xfrm>
          <a:off x="4525843" y="134536"/>
          <a:ext cx="2092199" cy="10042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63" tIns="165100" rIns="206663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03</a:t>
          </a:r>
        </a:p>
      </dsp:txBody>
      <dsp:txXfrm>
        <a:off x="4525843" y="134536"/>
        <a:ext cx="2092199" cy="1004255"/>
      </dsp:txXfrm>
    </dsp:sp>
    <dsp:sp modelId="{CCFBE58E-0B09-4DE0-BD68-FFC343C2E258}">
      <dsp:nvSpPr>
        <dsp:cNvPr id="0" name=""/>
        <dsp:cNvSpPr/>
      </dsp:nvSpPr>
      <dsp:spPr>
        <a:xfrm>
          <a:off x="6785419" y="134536"/>
          <a:ext cx="2092199" cy="251063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63" tIns="0" rIns="20666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Ograničavanje dozvola za servise</a:t>
          </a:r>
          <a:endParaRPr lang="en-US" sz="1100" kern="1200"/>
        </a:p>
      </dsp:txBody>
      <dsp:txXfrm>
        <a:off x="6785419" y="1138792"/>
        <a:ext cx="2092199" cy="1506383"/>
      </dsp:txXfrm>
    </dsp:sp>
    <dsp:sp modelId="{1E806D54-CBB1-4991-92CE-64FF977C55F2}">
      <dsp:nvSpPr>
        <dsp:cNvPr id="0" name=""/>
        <dsp:cNvSpPr/>
      </dsp:nvSpPr>
      <dsp:spPr>
        <a:xfrm>
          <a:off x="6785419" y="134536"/>
          <a:ext cx="2092199" cy="10042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63" tIns="165100" rIns="206663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04</a:t>
          </a:r>
        </a:p>
      </dsp:txBody>
      <dsp:txXfrm>
        <a:off x="6785419" y="134536"/>
        <a:ext cx="2092199" cy="1004255"/>
      </dsp:txXfrm>
    </dsp:sp>
    <dsp:sp modelId="{17FCCAEA-9785-4755-8470-AAE554ECC3DA}">
      <dsp:nvSpPr>
        <dsp:cNvPr id="0" name=""/>
        <dsp:cNvSpPr/>
      </dsp:nvSpPr>
      <dsp:spPr>
        <a:xfrm>
          <a:off x="9044994" y="134536"/>
          <a:ext cx="2092199" cy="251063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63" tIns="0" rIns="20666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Korišćenje enkripcije</a:t>
          </a:r>
          <a:r>
            <a:rPr lang="sr-Latn-RS" sz="1100" b="1" kern="1200"/>
            <a:t> </a:t>
          </a:r>
          <a:r>
            <a:rPr lang="sr-Latn-RS" sz="1100" kern="1200"/>
            <a:t>(</a:t>
          </a:r>
          <a:r>
            <a:rPr lang="en-US" sz="1100" i="1" kern="1200"/>
            <a:t>Transparent Data Encryption </a:t>
          </a:r>
          <a:r>
            <a:rPr lang="sr-Latn-RS" sz="1100" i="1" kern="1200"/>
            <a:t>, </a:t>
          </a:r>
          <a:r>
            <a:rPr lang="en-US" sz="1100" i="1" kern="1200"/>
            <a:t>Transport Layer Security </a:t>
          </a:r>
          <a:r>
            <a:rPr lang="sr-Latn-RS" sz="1100" kern="1200"/>
            <a:t>)</a:t>
          </a:r>
          <a:endParaRPr lang="en-US" sz="1100" kern="1200"/>
        </a:p>
      </dsp:txBody>
      <dsp:txXfrm>
        <a:off x="9044994" y="1138792"/>
        <a:ext cx="2092199" cy="1506383"/>
      </dsp:txXfrm>
    </dsp:sp>
    <dsp:sp modelId="{FF4AE579-5BFB-418A-98E8-B0E146B53F61}">
      <dsp:nvSpPr>
        <dsp:cNvPr id="0" name=""/>
        <dsp:cNvSpPr/>
      </dsp:nvSpPr>
      <dsp:spPr>
        <a:xfrm>
          <a:off x="9044994" y="134536"/>
          <a:ext cx="2092199" cy="10042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63" tIns="165100" rIns="206663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05</a:t>
          </a:r>
        </a:p>
      </dsp:txBody>
      <dsp:txXfrm>
        <a:off x="9044994" y="134536"/>
        <a:ext cx="2092199" cy="10042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A7F93-EFDA-4741-8F24-9A419374AE18}">
      <dsp:nvSpPr>
        <dsp:cNvPr id="0" name=""/>
        <dsp:cNvSpPr/>
      </dsp:nvSpPr>
      <dsp:spPr>
        <a:xfrm>
          <a:off x="584254" y="325710"/>
          <a:ext cx="4419986" cy="4419986"/>
        </a:xfrm>
        <a:prstGeom prst="pie">
          <a:avLst>
            <a:gd name="adj1" fmla="val 16200000"/>
            <a:gd name="adj2" fmla="val 205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Omogućavanje Windows Firewalla</a:t>
          </a:r>
          <a:endParaRPr lang="en-US" sz="1400" kern="1200"/>
        </a:p>
      </dsp:txBody>
      <dsp:txXfrm>
        <a:off x="2890014" y="1068689"/>
        <a:ext cx="1420710" cy="947140"/>
      </dsp:txXfrm>
    </dsp:sp>
    <dsp:sp modelId="{5E60E916-0949-438E-8C4F-33A097A6DFE4}">
      <dsp:nvSpPr>
        <dsp:cNvPr id="0" name=""/>
        <dsp:cNvSpPr/>
      </dsp:nvSpPr>
      <dsp:spPr>
        <a:xfrm>
          <a:off x="622140" y="443577"/>
          <a:ext cx="4419986" cy="4419986"/>
        </a:xfrm>
        <a:prstGeom prst="pie">
          <a:avLst>
            <a:gd name="adj1" fmla="val 20520000"/>
            <a:gd name="adj2" fmla="val 324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Konfiguracija </a:t>
          </a:r>
          <a:r>
            <a:rPr lang="en-US" sz="1400" b="1" i="1" kern="1200"/>
            <a:t>SQL Server</a:t>
          </a:r>
          <a:r>
            <a:rPr lang="en-US" sz="1400" b="1" kern="1200"/>
            <a:t> porta</a:t>
          </a:r>
          <a:r>
            <a:rPr lang="sr-Latn-RS" sz="1400" b="1" kern="1200"/>
            <a:t> </a:t>
          </a:r>
          <a:r>
            <a:rPr lang="sr-Latn-RS" sz="1400" kern="1200"/>
            <a:t>(promena sa 1433 na neki drugi)</a:t>
          </a:r>
          <a:endParaRPr lang="en-US" sz="1400" kern="1200"/>
        </a:p>
      </dsp:txBody>
      <dsp:txXfrm>
        <a:off x="3468821" y="2463090"/>
        <a:ext cx="1315472" cy="1052377"/>
      </dsp:txXfrm>
    </dsp:sp>
    <dsp:sp modelId="{80873F5F-6112-4636-8C6C-A86CCA81FCFD}">
      <dsp:nvSpPr>
        <dsp:cNvPr id="0" name=""/>
        <dsp:cNvSpPr/>
      </dsp:nvSpPr>
      <dsp:spPr>
        <a:xfrm>
          <a:off x="522164" y="516191"/>
          <a:ext cx="4419986" cy="4419986"/>
        </a:xfrm>
        <a:prstGeom prst="pie">
          <a:avLst>
            <a:gd name="adj1" fmla="val 3240000"/>
            <a:gd name="adj2" fmla="val 756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Ograničavanje dolaznih veza</a:t>
          </a:r>
          <a:endParaRPr lang="en-US" sz="1400" kern="1200"/>
        </a:p>
      </dsp:txBody>
      <dsp:txXfrm>
        <a:off x="2100730" y="3620705"/>
        <a:ext cx="1262853" cy="1157615"/>
      </dsp:txXfrm>
    </dsp:sp>
    <dsp:sp modelId="{A3801616-A3C4-4398-B565-16CE16472DDC}">
      <dsp:nvSpPr>
        <dsp:cNvPr id="0" name=""/>
        <dsp:cNvSpPr/>
      </dsp:nvSpPr>
      <dsp:spPr>
        <a:xfrm>
          <a:off x="422188" y="443577"/>
          <a:ext cx="4419986" cy="4419986"/>
        </a:xfrm>
        <a:prstGeom prst="pie">
          <a:avLst>
            <a:gd name="adj1" fmla="val 7560000"/>
            <a:gd name="adj2" fmla="val 1188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Korišćenje grupe sigurnosti mreže</a:t>
          </a:r>
          <a:endParaRPr lang="en-US" sz="1400" kern="1200"/>
        </a:p>
      </dsp:txBody>
      <dsp:txXfrm>
        <a:off x="680020" y="2463090"/>
        <a:ext cx="1315472" cy="1052377"/>
      </dsp:txXfrm>
    </dsp:sp>
    <dsp:sp modelId="{5DD3E570-82F7-47BD-889F-D114C927B7FE}">
      <dsp:nvSpPr>
        <dsp:cNvPr id="0" name=""/>
        <dsp:cNvSpPr/>
      </dsp:nvSpPr>
      <dsp:spPr>
        <a:xfrm>
          <a:off x="460073" y="325710"/>
          <a:ext cx="4419986" cy="4419986"/>
        </a:xfrm>
        <a:prstGeom prst="pie">
          <a:avLst>
            <a:gd name="adj1" fmla="val 1188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Praćenje logova </a:t>
          </a:r>
          <a:r>
            <a:rPr lang="en-US" sz="1400" b="1" i="1" kern="1200"/>
            <a:t>firewalla</a:t>
          </a:r>
          <a:endParaRPr lang="en-US" sz="1400" kern="1200"/>
        </a:p>
      </dsp:txBody>
      <dsp:txXfrm>
        <a:off x="1153590" y="1068689"/>
        <a:ext cx="1420710" cy="947140"/>
      </dsp:txXfrm>
    </dsp:sp>
    <dsp:sp modelId="{E95B496E-2ED7-492B-94C4-1B88971F1AB4}">
      <dsp:nvSpPr>
        <dsp:cNvPr id="0" name=""/>
        <dsp:cNvSpPr/>
      </dsp:nvSpPr>
      <dsp:spPr>
        <a:xfrm>
          <a:off x="310428" y="52092"/>
          <a:ext cx="4967223" cy="4967223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9D923-D080-411B-BF4A-22CA89102D5B}">
      <dsp:nvSpPr>
        <dsp:cNvPr id="0" name=""/>
        <dsp:cNvSpPr/>
      </dsp:nvSpPr>
      <dsp:spPr>
        <a:xfrm>
          <a:off x="348827" y="169920"/>
          <a:ext cx="4967223" cy="4967223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9394E-7729-4F6C-A921-4DA8C9B57FCE}">
      <dsp:nvSpPr>
        <dsp:cNvPr id="0" name=""/>
        <dsp:cNvSpPr/>
      </dsp:nvSpPr>
      <dsp:spPr>
        <a:xfrm>
          <a:off x="248545" y="242756"/>
          <a:ext cx="4967223" cy="4967223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5E00E-2359-4D3A-9300-FD7E8FB976CC}">
      <dsp:nvSpPr>
        <dsp:cNvPr id="0" name=""/>
        <dsp:cNvSpPr/>
      </dsp:nvSpPr>
      <dsp:spPr>
        <a:xfrm>
          <a:off x="148264" y="169920"/>
          <a:ext cx="4967223" cy="4967223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4CF4C-21F0-4818-86DF-02DB4FA5C8B9}">
      <dsp:nvSpPr>
        <dsp:cNvPr id="0" name=""/>
        <dsp:cNvSpPr/>
      </dsp:nvSpPr>
      <dsp:spPr>
        <a:xfrm>
          <a:off x="186663" y="52092"/>
          <a:ext cx="4967223" cy="4967223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08508-93C4-46F1-B845-D2C6859927C5}">
      <dsp:nvSpPr>
        <dsp:cNvPr id="0" name=""/>
        <dsp:cNvSpPr/>
      </dsp:nvSpPr>
      <dsp:spPr>
        <a:xfrm>
          <a:off x="820" y="0"/>
          <a:ext cx="3324690" cy="25733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406" tIns="0" rIns="328406" bIns="33020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900" b="1" kern="1200"/>
            <a:t>Autentifikacija </a:t>
          </a:r>
          <a:r>
            <a:rPr lang="sr-Latn-RS" sz="1900" kern="1200"/>
            <a:t>(</a:t>
          </a:r>
          <a:r>
            <a:rPr lang="en-US" sz="1900" i="1" kern="1200"/>
            <a:t>Windows</a:t>
          </a:r>
          <a:r>
            <a:rPr lang="en-US" sz="1900" kern="1200"/>
            <a:t> autentifikacija</a:t>
          </a:r>
          <a:r>
            <a:rPr lang="sr-Latn-RS" sz="1900" kern="1200"/>
            <a:t>, </a:t>
          </a:r>
          <a:r>
            <a:rPr lang="en-US" sz="1900" kern="1200"/>
            <a:t>SQL Server autentifikacija</a:t>
          </a:r>
          <a:r>
            <a:rPr lang="sr-Latn-RS" sz="1900" kern="1200"/>
            <a:t>)</a:t>
          </a:r>
          <a:endParaRPr lang="en-US" sz="1900" kern="1200"/>
        </a:p>
      </dsp:txBody>
      <dsp:txXfrm>
        <a:off x="820" y="1029334"/>
        <a:ext cx="3324690" cy="1544002"/>
      </dsp:txXfrm>
    </dsp:sp>
    <dsp:sp modelId="{8408B363-2CF8-4783-8D9C-F2176A5BDB3A}">
      <dsp:nvSpPr>
        <dsp:cNvPr id="0" name=""/>
        <dsp:cNvSpPr/>
      </dsp:nvSpPr>
      <dsp:spPr>
        <a:xfrm>
          <a:off x="820" y="0"/>
          <a:ext cx="3324690" cy="10293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406" tIns="165100" rIns="328406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01</a:t>
          </a:r>
        </a:p>
      </dsp:txBody>
      <dsp:txXfrm>
        <a:off x="820" y="0"/>
        <a:ext cx="3324690" cy="1029334"/>
      </dsp:txXfrm>
    </dsp:sp>
    <dsp:sp modelId="{3F5EF885-80EA-4336-AB25-17CB1C761D2C}">
      <dsp:nvSpPr>
        <dsp:cNvPr id="0" name=""/>
        <dsp:cNvSpPr/>
      </dsp:nvSpPr>
      <dsp:spPr>
        <a:xfrm>
          <a:off x="3591486" y="0"/>
          <a:ext cx="3324690" cy="25733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406" tIns="0" rIns="328406" bIns="33020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900" b="1" kern="1200"/>
            <a:t>Autorizacija </a:t>
          </a:r>
          <a:r>
            <a:rPr lang="sr-Latn-RS" sz="1900" kern="1200"/>
            <a:t>(dozvole i role)</a:t>
          </a:r>
          <a:endParaRPr lang="en-US" sz="1900" kern="1200"/>
        </a:p>
      </dsp:txBody>
      <dsp:txXfrm>
        <a:off x="3591486" y="1029334"/>
        <a:ext cx="3324690" cy="1544002"/>
      </dsp:txXfrm>
    </dsp:sp>
    <dsp:sp modelId="{9E7683A0-7174-4951-B782-ACFC17E4F987}">
      <dsp:nvSpPr>
        <dsp:cNvPr id="0" name=""/>
        <dsp:cNvSpPr/>
      </dsp:nvSpPr>
      <dsp:spPr>
        <a:xfrm>
          <a:off x="3591486" y="0"/>
          <a:ext cx="3324690" cy="10293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406" tIns="165100" rIns="328406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02</a:t>
          </a:r>
        </a:p>
      </dsp:txBody>
      <dsp:txXfrm>
        <a:off x="3591486" y="0"/>
        <a:ext cx="3324690" cy="1029334"/>
      </dsp:txXfrm>
    </dsp:sp>
    <dsp:sp modelId="{973633FD-181B-4E0F-9257-A5A0CD45371F}">
      <dsp:nvSpPr>
        <dsp:cNvPr id="0" name=""/>
        <dsp:cNvSpPr/>
      </dsp:nvSpPr>
      <dsp:spPr>
        <a:xfrm>
          <a:off x="7182151" y="0"/>
          <a:ext cx="3324690" cy="25733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406" tIns="0" rIns="328406" bIns="33020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Šifrovanje</a:t>
          </a:r>
          <a:r>
            <a:rPr lang="sr-Latn-RS" sz="1900" b="1" kern="1200"/>
            <a:t> </a:t>
          </a:r>
          <a:r>
            <a:rPr lang="sr-Latn-RS" sz="1900" kern="1200"/>
            <a:t>(</a:t>
          </a:r>
          <a:r>
            <a:rPr lang="en-US" sz="1900" i="1" kern="1200"/>
            <a:t>Transparent Data Encryption </a:t>
          </a:r>
          <a:r>
            <a:rPr lang="sr-Latn-RS" sz="1900" i="1" kern="1200"/>
            <a:t>, </a:t>
          </a:r>
          <a:r>
            <a:rPr lang="en-US" sz="1900" i="1" kern="1200"/>
            <a:t>Always Encrypted</a:t>
          </a:r>
          <a:r>
            <a:rPr lang="sr-Latn-RS" sz="1900" i="1" kern="1200"/>
            <a:t>, </a:t>
          </a:r>
          <a:r>
            <a:rPr lang="en-US" sz="1900" i="1" kern="1200"/>
            <a:t>SSL/TLS</a:t>
          </a:r>
          <a:r>
            <a:rPr lang="en-US" sz="1900" kern="1200"/>
            <a:t> </a:t>
          </a:r>
          <a:r>
            <a:rPr lang="sr-Latn-RS" sz="1900" kern="1200"/>
            <a:t>)</a:t>
          </a:r>
          <a:endParaRPr lang="en-US" sz="1900" kern="1200"/>
        </a:p>
      </dsp:txBody>
      <dsp:txXfrm>
        <a:off x="7182151" y="1029334"/>
        <a:ext cx="3324690" cy="1544002"/>
      </dsp:txXfrm>
    </dsp:sp>
    <dsp:sp modelId="{A566C617-7BD3-4D36-A329-8142AA0CFEB3}">
      <dsp:nvSpPr>
        <dsp:cNvPr id="0" name=""/>
        <dsp:cNvSpPr/>
      </dsp:nvSpPr>
      <dsp:spPr>
        <a:xfrm>
          <a:off x="7182151" y="0"/>
          <a:ext cx="3324690" cy="10293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406" tIns="165100" rIns="328406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03</a:t>
          </a:r>
        </a:p>
      </dsp:txBody>
      <dsp:txXfrm>
        <a:off x="7182151" y="0"/>
        <a:ext cx="3324690" cy="10293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13BC0-84F7-4078-9727-3388D5D84D65}">
      <dsp:nvSpPr>
        <dsp:cNvPr id="0" name=""/>
        <dsp:cNvSpPr/>
      </dsp:nvSpPr>
      <dsp:spPr>
        <a:xfrm>
          <a:off x="643038" y="76259"/>
          <a:ext cx="1454235" cy="14542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005EC0-3EEA-44E1-AC6D-77401E66E129}">
      <dsp:nvSpPr>
        <dsp:cNvPr id="0" name=""/>
        <dsp:cNvSpPr/>
      </dsp:nvSpPr>
      <dsp:spPr>
        <a:xfrm>
          <a:off x="952957" y="386178"/>
          <a:ext cx="834397" cy="8343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7F257-70E4-43DB-9C73-1D3CDD500840}">
      <dsp:nvSpPr>
        <dsp:cNvPr id="0" name=""/>
        <dsp:cNvSpPr/>
      </dsp:nvSpPr>
      <dsp:spPr>
        <a:xfrm>
          <a:off x="178159" y="1983453"/>
          <a:ext cx="238399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i="1" kern="1200"/>
            <a:t>SQL Server Audit</a:t>
          </a:r>
          <a:endParaRPr lang="en-US" sz="1400" kern="1200"/>
        </a:p>
      </dsp:txBody>
      <dsp:txXfrm>
        <a:off x="178159" y="1983453"/>
        <a:ext cx="2383992" cy="720000"/>
      </dsp:txXfrm>
    </dsp:sp>
    <dsp:sp modelId="{69C54E4E-D156-4D61-B8DE-5C70BDA94732}">
      <dsp:nvSpPr>
        <dsp:cNvPr id="0" name=""/>
        <dsp:cNvSpPr/>
      </dsp:nvSpPr>
      <dsp:spPr>
        <a:xfrm>
          <a:off x="3444229" y="76259"/>
          <a:ext cx="1454235" cy="14542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DD029B-C987-4BA6-9ABC-F935085DFFA9}">
      <dsp:nvSpPr>
        <dsp:cNvPr id="0" name=""/>
        <dsp:cNvSpPr/>
      </dsp:nvSpPr>
      <dsp:spPr>
        <a:xfrm>
          <a:off x="3754148" y="386178"/>
          <a:ext cx="834397" cy="8343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C03C6-6311-40CD-90E7-23125BBCBA5E}">
      <dsp:nvSpPr>
        <dsp:cNvPr id="0" name=""/>
        <dsp:cNvSpPr/>
      </dsp:nvSpPr>
      <dsp:spPr>
        <a:xfrm>
          <a:off x="2979351" y="1983453"/>
          <a:ext cx="238399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i="1" kern="1200"/>
            <a:t>Change Data Capture</a:t>
          </a:r>
          <a:endParaRPr lang="en-US" sz="1400" kern="1200"/>
        </a:p>
      </dsp:txBody>
      <dsp:txXfrm>
        <a:off x="2979351" y="1983453"/>
        <a:ext cx="2383992" cy="720000"/>
      </dsp:txXfrm>
    </dsp:sp>
    <dsp:sp modelId="{A207B722-DC26-410A-85F0-75A6919D24C8}">
      <dsp:nvSpPr>
        <dsp:cNvPr id="0" name=""/>
        <dsp:cNvSpPr/>
      </dsp:nvSpPr>
      <dsp:spPr>
        <a:xfrm>
          <a:off x="6245421" y="76259"/>
          <a:ext cx="1454235" cy="145423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FD7647-4470-47AA-A069-F71F0759C51A}">
      <dsp:nvSpPr>
        <dsp:cNvPr id="0" name=""/>
        <dsp:cNvSpPr/>
      </dsp:nvSpPr>
      <dsp:spPr>
        <a:xfrm>
          <a:off x="6555340" y="386178"/>
          <a:ext cx="834397" cy="8343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70D8C-7C3B-4F72-B6CC-236864B87DBF}">
      <dsp:nvSpPr>
        <dsp:cNvPr id="0" name=""/>
        <dsp:cNvSpPr/>
      </dsp:nvSpPr>
      <dsp:spPr>
        <a:xfrm>
          <a:off x="5780542" y="1983453"/>
          <a:ext cx="238399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i="1" kern="1200"/>
            <a:t>SQL Server Management Studio (SSMS) Activity Monitor</a:t>
          </a:r>
          <a:endParaRPr lang="en-US" sz="1400" kern="1200"/>
        </a:p>
      </dsp:txBody>
      <dsp:txXfrm>
        <a:off x="5780542" y="1983453"/>
        <a:ext cx="2383992" cy="720000"/>
      </dsp:txXfrm>
    </dsp:sp>
    <dsp:sp modelId="{0D5D03BE-502B-43F4-A8AE-63E69DFBA455}">
      <dsp:nvSpPr>
        <dsp:cNvPr id="0" name=""/>
        <dsp:cNvSpPr/>
      </dsp:nvSpPr>
      <dsp:spPr>
        <a:xfrm>
          <a:off x="9046613" y="76259"/>
          <a:ext cx="1454235" cy="145423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0319E-53DC-4FC6-BA5E-83565D960BF9}">
      <dsp:nvSpPr>
        <dsp:cNvPr id="0" name=""/>
        <dsp:cNvSpPr/>
      </dsp:nvSpPr>
      <dsp:spPr>
        <a:xfrm>
          <a:off x="9356532" y="386178"/>
          <a:ext cx="834397" cy="8343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BF231-2FCE-4556-B07E-2E46133E691C}">
      <dsp:nvSpPr>
        <dsp:cNvPr id="0" name=""/>
        <dsp:cNvSpPr/>
      </dsp:nvSpPr>
      <dsp:spPr>
        <a:xfrm>
          <a:off x="8581734" y="1983453"/>
          <a:ext cx="238399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/>
            <a:t>Alati trećih strana za nadzor</a:t>
          </a:r>
          <a:endParaRPr lang="en-US" sz="1400" kern="1200"/>
        </a:p>
      </dsp:txBody>
      <dsp:txXfrm>
        <a:off x="8581734" y="1983453"/>
        <a:ext cx="238399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01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22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7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1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16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80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1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19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8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5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2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9/14/2024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67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5BC2ED3-1B9F-40AC-C6B2-7C91B3F892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23968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233B4D5-2565-4CC0-A9B1-C9EA9E9DE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4CA03-99AE-60DE-DCAE-FC744DDD3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1122363"/>
            <a:ext cx="5638801" cy="23876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>
                <a:solidFill>
                  <a:srgbClr val="FFFFFF"/>
                </a:solidFill>
              </a:rPr>
              <a:t>Sigurnost baza podataka (SQL Server)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F122130-84B6-1CD3-9714-9E2F3C986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3611766"/>
            <a:ext cx="1114707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endParaRPr lang="en-US" sz="19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9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rgbClr val="FFFFFF"/>
                </a:solidFill>
              </a:rPr>
              <a:t>Prof. Aleksandar St</a:t>
            </a:r>
            <a:r>
              <a:rPr lang="sr-Latn-RS" sz="1900" dirty="0">
                <a:solidFill>
                  <a:srgbClr val="FFFFFF"/>
                </a:solidFill>
              </a:rPr>
              <a:t>animirović</a:t>
            </a:r>
            <a:r>
              <a:rPr lang="en-US" sz="1900" dirty="0">
                <a:solidFill>
                  <a:srgbClr val="FFFFFF"/>
                </a:solidFill>
              </a:rPr>
              <a:t>		      				 </a:t>
            </a:r>
            <a:r>
              <a:rPr lang="en-US" sz="1900" dirty="0" err="1">
                <a:solidFill>
                  <a:srgbClr val="FFFFFF"/>
                </a:solidFill>
              </a:rPr>
              <a:t>Anđela</a:t>
            </a:r>
            <a:r>
              <a:rPr lang="en-US" sz="1900" dirty="0">
                <a:solidFill>
                  <a:srgbClr val="FFFFFF"/>
                </a:solidFill>
              </a:rPr>
              <a:t> Kričak, 1498/22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D02D326-F829-4915-A540-3A4D5ADFC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528E080-CC35-4F6C-9D3C-949904DC4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20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28CACC5-D86B-49F3-9C70-374B1C971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88B95-4575-9000-44AB-BEACA823A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Sigurnosni model SQL Servera</a:t>
            </a:r>
            <a:endParaRPr lang="sr-Cyrl-RS" sz="500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BFB8799-63B8-4407-9098-F9346BDCD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BBC5F1-8CFF-46BA-BD62-FC5AA477A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5E3E6A-70ED-837F-F870-5A56B6253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53355"/>
              </p:ext>
            </p:extLst>
          </p:nvPr>
        </p:nvGraphicFramePr>
        <p:xfrm>
          <a:off x="482600" y="3306763"/>
          <a:ext cx="10507663" cy="257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1392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18D5F1-911E-4BCF-9AF0-F3A54D7C0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2EBA-7D31-51AC-B507-7971CD5DA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10361960" cy="1493871"/>
          </a:xfrm>
        </p:spPr>
        <p:txBody>
          <a:bodyPr>
            <a:normAutofit/>
          </a:bodyPr>
          <a:lstStyle/>
          <a:p>
            <a:r>
              <a:rPr lang="sr-Latn-RS" dirty="0"/>
              <a:t>P</a:t>
            </a:r>
            <a:r>
              <a:rPr lang="en-US" dirty="0" err="1"/>
              <a:t>raćenje</a:t>
            </a:r>
            <a:r>
              <a:rPr lang="en-US" dirty="0"/>
              <a:t> </a:t>
            </a:r>
            <a:r>
              <a:rPr lang="en-US" dirty="0" err="1"/>
              <a:t>aktivnosti</a:t>
            </a:r>
            <a:endParaRPr lang="sr-Cyrl-R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850E05-3320-4817-99CE-D56547FCA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A9946C-C93A-4350-AC54-937723F6B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1F50A9-26E1-A76C-BCFC-CCFE703FE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642705"/>
              </p:ext>
            </p:extLst>
          </p:nvPr>
        </p:nvGraphicFramePr>
        <p:xfrm>
          <a:off x="482600" y="3098800"/>
          <a:ext cx="11143887" cy="2779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5744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5BC2ED3-1B9F-40AC-C6B2-7C91B3F892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23968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C89012F3-E872-4965-8202-7945C4E70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4CA03-99AE-60DE-DCAE-FC744DDD3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5925577" cy="296682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800">
                <a:solidFill>
                  <a:srgbClr val="FFFFFF"/>
                </a:solidFill>
              </a:rPr>
              <a:t>Sigurnost baza podataka (SQL Server)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F122130-84B6-1CD3-9714-9E2F3C986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4201721"/>
            <a:ext cx="11404600" cy="194981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200" dirty="0">
              <a:solidFill>
                <a:srgbClr val="FFFFFF"/>
              </a:solidFill>
            </a:endParaRPr>
          </a:p>
          <a:p>
            <a:endParaRPr lang="en-US" sz="2200" dirty="0">
              <a:solidFill>
                <a:srgbClr val="FFFFFF"/>
              </a:solidFill>
            </a:endParaRPr>
          </a:p>
          <a:p>
            <a:r>
              <a:rPr lang="en-US" sz="2200" dirty="0">
                <a:solidFill>
                  <a:srgbClr val="FFFFFF"/>
                </a:solidFill>
              </a:rPr>
              <a:t>Prof. Aleksandar Sta</a:t>
            </a:r>
            <a:r>
              <a:rPr lang="sr-Latn-RS" sz="2200" dirty="0">
                <a:solidFill>
                  <a:srgbClr val="FFFFFF"/>
                </a:solidFill>
              </a:rPr>
              <a:t>nimirović</a:t>
            </a:r>
            <a:r>
              <a:rPr lang="en-US" sz="2200" dirty="0">
                <a:solidFill>
                  <a:srgbClr val="FFFFFF"/>
                </a:solidFill>
              </a:rPr>
              <a:t>		      				 </a:t>
            </a:r>
            <a:r>
              <a:rPr lang="en-US" sz="2200" dirty="0" err="1">
                <a:solidFill>
                  <a:srgbClr val="FFFFFF"/>
                </a:solidFill>
              </a:rPr>
              <a:t>Anđela</a:t>
            </a:r>
            <a:r>
              <a:rPr lang="en-US" sz="2200" dirty="0">
                <a:solidFill>
                  <a:srgbClr val="FFFFFF"/>
                </a:solidFill>
              </a:rPr>
              <a:t> Kričak, 1498/22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4921031-DE97-4979-8D9E-C47904360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1545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72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096A7-F36D-C29F-288A-95C4E449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r>
              <a:rPr lang="sr-Latn-RS" sz="6100"/>
              <a:t>Sigurnost baza podataka</a:t>
            </a:r>
            <a:endParaRPr lang="sr-Cyrl-RS" sz="61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3A9AF7-10C0-3891-3077-4351BF629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152580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221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09" y="489853"/>
            <a:ext cx="6186871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F8C1C-D862-CAF5-946A-05BCFD552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52"/>
            <a:ext cx="5613399" cy="5024920"/>
          </a:xfrm>
        </p:spPr>
        <p:txBody>
          <a:bodyPr anchor="ctr">
            <a:normAutofit/>
          </a:bodyPr>
          <a:lstStyle/>
          <a:p>
            <a:r>
              <a:rPr lang="sr-Latn-RS" dirty="0"/>
              <a:t>Povreda </a:t>
            </a:r>
            <a:r>
              <a:rPr lang="en-US" dirty="0" err="1"/>
              <a:t>podataka</a:t>
            </a:r>
            <a:endParaRPr lang="sr-Cyrl-R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4F7EC0-B8AC-4E93-A415-71AF71B12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F21A-FABD-BAEA-4164-C908C0464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624" y="976158"/>
            <a:ext cx="4440589" cy="5024931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Kompromitovanje intelektualne svojine</a:t>
            </a:r>
            <a:endParaRPr lang="sr-Cyrl-RS" sz="2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Narušavanje reputacije brenda</a:t>
            </a:r>
            <a:endParaRPr lang="sr-Cyrl-RS" sz="2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Kazne</a:t>
            </a:r>
            <a:endParaRPr lang="sr-Cyrl-RS" sz="2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Prekid rada</a:t>
            </a:r>
            <a:endParaRPr lang="sr-Cyrl-RS" sz="2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Troškove otklanjanja povreda i obaveštavanja klijenata</a:t>
            </a:r>
            <a:endParaRPr lang="sr-Cyrl-RS" sz="2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Cyrl-RS" sz="20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F0AD64-835F-42E2-B4C7-47A77348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29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24ACB-01D4-00A5-5098-EE84C895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r>
              <a:rPr lang="en-US" sz="5100" err="1"/>
              <a:t>Najčešći</a:t>
            </a:r>
            <a:r>
              <a:rPr lang="en-US" sz="5100"/>
              <a:t> </a:t>
            </a:r>
            <a:r>
              <a:rPr lang="en-US" sz="5100" err="1"/>
              <a:t>faktori</a:t>
            </a:r>
            <a:r>
              <a:rPr lang="en-US" sz="5100"/>
              <a:t> </a:t>
            </a:r>
            <a:r>
              <a:rPr lang="en-US" sz="5100" err="1"/>
              <a:t>narušavanja</a:t>
            </a:r>
            <a:r>
              <a:rPr lang="en-US" sz="5100"/>
              <a:t> </a:t>
            </a:r>
            <a:r>
              <a:rPr lang="en-US" sz="5100" err="1"/>
              <a:t>sigurnosti</a:t>
            </a:r>
            <a:endParaRPr lang="sr-Cyrl-RS" sz="51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FD3B66-E82A-DF29-E19E-B30A683B6E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644917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740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18D5F1-911E-4BCF-9AF0-F3A54D7C0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91BD75-7C81-A664-C6EB-BDEE2946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10361960" cy="1493871"/>
          </a:xfrm>
        </p:spPr>
        <p:txBody>
          <a:bodyPr>
            <a:normAutofit/>
          </a:bodyPr>
          <a:lstStyle/>
          <a:p>
            <a:r>
              <a:rPr lang="en-US" dirty="0" err="1"/>
              <a:t>Mehanizmi</a:t>
            </a:r>
            <a:r>
              <a:rPr lang="en-US" dirty="0"/>
              <a:t> </a:t>
            </a:r>
            <a:r>
              <a:rPr lang="en-US" dirty="0" err="1"/>
              <a:t>zaštite</a:t>
            </a:r>
            <a:endParaRPr lang="sr-Cyrl-R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850E05-3320-4817-99CE-D56547FCA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A9946C-C93A-4350-AC54-937723F6B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B88F3B-DCDB-E043-E046-4B9325FB53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943903"/>
              </p:ext>
            </p:extLst>
          </p:nvPr>
        </p:nvGraphicFramePr>
        <p:xfrm>
          <a:off x="482600" y="3098800"/>
          <a:ext cx="11143887" cy="2779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903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7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F716CC0-CAC9-43AB-ADE5-2D88EAF32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721" y="462838"/>
            <a:ext cx="11149858" cy="590529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05BC2ED3-1B9F-40AC-C6B2-7C91B3F892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8410" r="1" b="1"/>
          <a:stretch/>
        </p:blipFill>
        <p:spPr>
          <a:xfrm>
            <a:off x="482600" y="462838"/>
            <a:ext cx="11147071" cy="59052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34CA03-99AE-60DE-DCAE-FC744DDD3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3444673"/>
            <a:ext cx="6650871" cy="27363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200">
                <a:solidFill>
                  <a:srgbClr val="FFFFFF"/>
                </a:solidFill>
              </a:rPr>
              <a:t>Sigurnost kod SQL Server baza podataka</a:t>
            </a:r>
          </a:p>
        </p:txBody>
      </p:sp>
    </p:spTree>
    <p:extLst>
      <p:ext uri="{BB962C8B-B14F-4D97-AF65-F5344CB8AC3E}">
        <p14:creationId xmlns:p14="http://schemas.microsoft.com/office/powerpoint/2010/main" val="428831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18D5F1-911E-4BCF-9AF0-F3A54D7C0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28C70-E8A0-984F-BFB9-800458AAA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10361960" cy="1493871"/>
          </a:xfrm>
        </p:spPr>
        <p:txBody>
          <a:bodyPr>
            <a:normAutofit/>
          </a:bodyPr>
          <a:lstStyle/>
          <a:p>
            <a:r>
              <a:rPr lang="en-US" dirty="0" err="1"/>
              <a:t>Ojačavanje</a:t>
            </a:r>
            <a:r>
              <a:rPr lang="en-US" dirty="0"/>
              <a:t> SQL </a:t>
            </a:r>
            <a:r>
              <a:rPr lang="en-US" dirty="0" err="1"/>
              <a:t>Servera</a:t>
            </a:r>
            <a:endParaRPr lang="sr-Cyrl-R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850E05-3320-4817-99CE-D56547FCA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A9946C-C93A-4350-AC54-937723F6B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76CD4D-7D23-4FC7-8E77-E5779B6115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0417586"/>
              </p:ext>
            </p:extLst>
          </p:nvPr>
        </p:nvGraphicFramePr>
        <p:xfrm>
          <a:off x="482600" y="3098800"/>
          <a:ext cx="11143887" cy="2779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670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CDAE4-B0FE-10E2-37AB-7483560F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865128"/>
            <a:ext cx="5613398" cy="5261895"/>
          </a:xfrm>
        </p:spPr>
        <p:txBody>
          <a:bodyPr anchor="ctr">
            <a:normAutofit/>
          </a:bodyPr>
          <a:lstStyle/>
          <a:p>
            <a:r>
              <a:rPr lang="en-US" dirty="0"/>
              <a:t>Firewall</a:t>
            </a:r>
            <a:endParaRPr lang="sr-Cyrl-R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B74E7-4838-4A57-A093-7ECD0A0CF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4B30CE-C2B6-406B-921A-5A1BAAD87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0C63A1-350D-3AF1-E2B9-6F3847D482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535674"/>
              </p:ext>
            </p:extLst>
          </p:nvPr>
        </p:nvGraphicFramePr>
        <p:xfrm>
          <a:off x="6165356" y="865127"/>
          <a:ext cx="5464315" cy="5261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49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9ABEB1-51E2-21D9-694E-99C10DFB6D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r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19143D-3979-1A30-47D9-FD9AE9AE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99418"/>
            <a:ext cx="5613398" cy="292935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5100">
                <a:solidFill>
                  <a:srgbClr val="FFFFFF"/>
                </a:solidFill>
              </a:rPr>
              <a:t>Strategija za backup i oporavak od katastrofa za SQL Server</a:t>
            </a:r>
            <a:endParaRPr lang="sr-Cyrl-RS" sz="51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D2DA2-C8B8-1DBE-81CF-C43E767F9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3728775"/>
            <a:ext cx="5533671" cy="2299681"/>
          </a:xfrm>
        </p:spPr>
        <p:txBody>
          <a:bodyPr anchor="b">
            <a:norm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FFFF"/>
                </a:solidFill>
                <a:effectLst/>
                <a:ea typeface="Times New Roman" panose="02020603050405020304" pitchFamily="18" charset="0"/>
              </a:rPr>
              <a:t>Redovni </a:t>
            </a:r>
            <a:r>
              <a:rPr lang="en-US" sz="2000" b="1" i="1">
                <a:solidFill>
                  <a:srgbClr val="FFFFFF"/>
                </a:solidFill>
                <a:effectLst/>
                <a:ea typeface="Times New Roman" panose="02020603050405020304" pitchFamily="18" charset="0"/>
              </a:rPr>
              <a:t>backup</a:t>
            </a:r>
            <a:endParaRPr lang="sr-Latn-RS" sz="2000" b="1" i="1">
              <a:solidFill>
                <a:srgbClr val="FFFFFF"/>
              </a:solidFill>
              <a:effectLst/>
              <a:ea typeface="Times New Roman" panose="02020603050405020304" pitchFamily="18" charset="0"/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FFFF"/>
                </a:solidFill>
                <a:effectLst/>
                <a:ea typeface="Times New Roman" panose="02020603050405020304" pitchFamily="18" charset="0"/>
              </a:rPr>
              <a:t>Verifikacija </a:t>
            </a:r>
            <a:r>
              <a:rPr lang="en-US" sz="2000" b="1" i="1">
                <a:solidFill>
                  <a:srgbClr val="FFFFFF"/>
                </a:solidFill>
                <a:effectLst/>
                <a:ea typeface="Times New Roman" panose="02020603050405020304" pitchFamily="18" charset="0"/>
              </a:rPr>
              <a:t>backup</a:t>
            </a:r>
            <a:r>
              <a:rPr lang="en-US" sz="2000" b="1">
                <a:solidFill>
                  <a:srgbClr val="FFFFFF"/>
                </a:solidFill>
                <a:effectLst/>
                <a:ea typeface="Times New Roman" panose="02020603050405020304" pitchFamily="18" charset="0"/>
              </a:rPr>
              <a:t>-a</a:t>
            </a:r>
            <a:endParaRPr lang="sr-Latn-RS" sz="2000" b="1" i="1">
              <a:solidFill>
                <a:srgbClr val="FFFFFF"/>
              </a:solidFill>
              <a:ea typeface="Times New Roman" panose="02020603050405020304" pitchFamily="18" charset="0"/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FFFF"/>
                </a:solidFill>
                <a:effectLst/>
                <a:ea typeface="Times New Roman" panose="02020603050405020304" pitchFamily="18" charset="0"/>
              </a:rPr>
              <a:t>Sigurnost </a:t>
            </a:r>
            <a:r>
              <a:rPr lang="en-US" sz="2000" b="1" i="1">
                <a:solidFill>
                  <a:srgbClr val="FFFFFF"/>
                </a:solidFill>
                <a:effectLst/>
                <a:ea typeface="Times New Roman" panose="02020603050405020304" pitchFamily="18" charset="0"/>
              </a:rPr>
              <a:t>backup</a:t>
            </a:r>
            <a:r>
              <a:rPr lang="en-US" sz="2000" b="1">
                <a:solidFill>
                  <a:srgbClr val="FFFFFF"/>
                </a:solidFill>
                <a:effectLst/>
                <a:ea typeface="Times New Roman" panose="02020603050405020304" pitchFamily="18" charset="0"/>
              </a:rPr>
              <a:t>-a</a:t>
            </a:r>
            <a:endParaRPr lang="sr-Latn-RS" sz="2000" b="1" i="1">
              <a:solidFill>
                <a:srgbClr val="FFFFFF"/>
              </a:solidFill>
              <a:effectLst/>
              <a:ea typeface="Times New Roman" panose="02020603050405020304" pitchFamily="18" charset="0"/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FFFF"/>
                </a:solidFill>
                <a:effectLst/>
                <a:ea typeface="Times New Roman" panose="02020603050405020304" pitchFamily="18" charset="0"/>
              </a:rPr>
              <a:t>Plan za oporavak od katastrofa</a:t>
            </a:r>
            <a:endParaRPr lang="sr-Latn-RS" sz="2000" b="1" i="1">
              <a:solidFill>
                <a:srgbClr val="FFFFFF"/>
              </a:solidFill>
              <a:ea typeface="Times New Roman" panose="02020603050405020304" pitchFamily="18" charset="0"/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FFFF"/>
                </a:solidFill>
                <a:effectLst/>
                <a:ea typeface="Times New Roman" panose="02020603050405020304" pitchFamily="18" charset="0"/>
              </a:rPr>
              <a:t>Testiranje i ažuriranje</a:t>
            </a:r>
            <a:endParaRPr lang="sr-Cyrl-RS" sz="200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511055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0F3F1"/>
      </a:lt2>
      <a:accent1>
        <a:srgbClr val="E729D4"/>
      </a:accent1>
      <a:accent2>
        <a:srgbClr val="9917D5"/>
      </a:accent2>
      <a:accent3>
        <a:srgbClr val="5C29E7"/>
      </a:accent3>
      <a:accent4>
        <a:srgbClr val="2742D8"/>
      </a:accent4>
      <a:accent5>
        <a:srgbClr val="2995E7"/>
      </a:accent5>
      <a:accent6>
        <a:srgbClr val="15BFC2"/>
      </a:accent6>
      <a:hlink>
        <a:srgbClr val="3F72BF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1592</TotalTime>
  <Words>383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Seaford</vt:lpstr>
      <vt:lpstr>Times New Roman</vt:lpstr>
      <vt:lpstr>LevelVTI</vt:lpstr>
      <vt:lpstr>Sigurnost baza podataka (SQL Server)</vt:lpstr>
      <vt:lpstr>Sigurnost baza podataka</vt:lpstr>
      <vt:lpstr>Povreda podataka</vt:lpstr>
      <vt:lpstr>Najčešći faktori narušavanja sigurnosti</vt:lpstr>
      <vt:lpstr>Mehanizmi zaštite</vt:lpstr>
      <vt:lpstr>Sigurnost kod SQL Server baza podataka</vt:lpstr>
      <vt:lpstr>Ojačavanje SQL Servera</vt:lpstr>
      <vt:lpstr>Firewall</vt:lpstr>
      <vt:lpstr>Strategija za backup i oporavak od katastrofa za SQL Server</vt:lpstr>
      <vt:lpstr>Sigurnosni model SQL Servera</vt:lpstr>
      <vt:lpstr>Praćenje aktivnosti</vt:lpstr>
      <vt:lpstr>Sigurnost baza podataka (SQL Server)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Sigurnost baza podataka (SQL Server)</dc:title>
  <dc:creator>Milan Kričak</dc:creator>
  <cp:lastModifiedBy>Milan Kričak</cp:lastModifiedBy>
  <cp:revision>4</cp:revision>
  <dcterms:created xsi:type="dcterms:W3CDTF">2024-09-14T11:51:44Z</dcterms:created>
  <dcterms:modified xsi:type="dcterms:W3CDTF">2024-09-15T14:24:21Z</dcterms:modified>
</cp:coreProperties>
</file>