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0" r:id="rId1"/>
  </p:sldMasterIdLst>
  <p:sldIdLst>
    <p:sldId id="256" r:id="rId2"/>
    <p:sldId id="257" r:id="rId3"/>
    <p:sldId id="259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74" r:id="rId12"/>
    <p:sldId id="275" r:id="rId13"/>
    <p:sldId id="276" r:id="rId14"/>
    <p:sldId id="264" r:id="rId15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7957C-45AA-4051-A9F2-B30C3764FC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8505DC-FD22-4A69-9903-2779C7AE5F3C}">
      <dgm:prSet/>
      <dgm:spPr/>
      <dgm:t>
        <a:bodyPr/>
        <a:lstStyle/>
        <a:p>
          <a:r>
            <a:rPr lang="en-US" b="1" dirty="0" err="1"/>
            <a:t>Normalizacija</a:t>
          </a:r>
          <a:r>
            <a:rPr lang="en-US" b="1" dirty="0"/>
            <a:t> </a:t>
          </a:r>
          <a:r>
            <a:rPr lang="en-US" b="1" dirty="0" err="1"/>
            <a:t>i</a:t>
          </a:r>
          <a:r>
            <a:rPr lang="en-US" b="1" dirty="0"/>
            <a:t> </a:t>
          </a:r>
          <a:r>
            <a:rPr lang="en-US" b="1" dirty="0" err="1"/>
            <a:t>denormalizacija</a:t>
          </a:r>
          <a:endParaRPr lang="en-US" dirty="0"/>
        </a:p>
      </dgm:t>
    </dgm:pt>
    <dgm:pt modelId="{26E33A90-654C-42CC-BD4A-70EACF667B67}" type="parTrans" cxnId="{20616401-88AF-4A1B-A1A3-E617F72F451B}">
      <dgm:prSet/>
      <dgm:spPr/>
      <dgm:t>
        <a:bodyPr/>
        <a:lstStyle/>
        <a:p>
          <a:endParaRPr lang="en-US"/>
        </a:p>
      </dgm:t>
    </dgm:pt>
    <dgm:pt modelId="{DCB8A317-A35E-4E4A-8B63-5960A1069DF6}" type="sibTrans" cxnId="{20616401-88AF-4A1B-A1A3-E617F72F451B}">
      <dgm:prSet/>
      <dgm:spPr/>
      <dgm:t>
        <a:bodyPr/>
        <a:lstStyle/>
        <a:p>
          <a:endParaRPr lang="en-US"/>
        </a:p>
      </dgm:t>
    </dgm:pt>
    <dgm:pt modelId="{4385A453-B73D-43E2-92A1-A79355A2C818}">
      <dgm:prSet/>
      <dgm:spPr/>
      <dgm:t>
        <a:bodyPr/>
        <a:lstStyle/>
        <a:p>
          <a:r>
            <a:rPr lang="en-US" b="1" dirty="0" err="1"/>
            <a:t>Fizičko</a:t>
          </a:r>
          <a:r>
            <a:rPr lang="en-US" b="1" dirty="0"/>
            <a:t> </a:t>
          </a:r>
          <a:r>
            <a:rPr lang="en-US" b="1" dirty="0" err="1"/>
            <a:t>mapiranje</a:t>
          </a:r>
          <a:r>
            <a:rPr lang="en-US" b="1" dirty="0"/>
            <a:t> </a:t>
          </a:r>
          <a:r>
            <a:rPr lang="en-US" b="1" dirty="0" err="1"/>
            <a:t>tabela</a:t>
          </a:r>
          <a:r>
            <a:rPr lang="en-US" b="1" dirty="0"/>
            <a:t> </a:t>
          </a:r>
          <a:r>
            <a:rPr lang="en-US" b="1" dirty="0" err="1"/>
            <a:t>i</a:t>
          </a:r>
          <a:r>
            <a:rPr lang="en-US" b="1" dirty="0"/>
            <a:t> </a:t>
          </a:r>
          <a:r>
            <a:rPr lang="en-US" b="1" dirty="0" err="1"/>
            <a:t>indeksa</a:t>
          </a:r>
          <a:endParaRPr lang="en-US" b="1" dirty="0"/>
        </a:p>
      </dgm:t>
    </dgm:pt>
    <dgm:pt modelId="{D354C2F9-C492-4AEA-9A73-033BF937F10A}" type="parTrans" cxnId="{467AAB4F-CE55-4F99-9A4E-9ADC5A4EE713}">
      <dgm:prSet/>
      <dgm:spPr/>
      <dgm:t>
        <a:bodyPr/>
        <a:lstStyle/>
        <a:p>
          <a:endParaRPr lang="en-US"/>
        </a:p>
      </dgm:t>
    </dgm:pt>
    <dgm:pt modelId="{7A572A15-BF74-49CB-885A-E9921350AA1E}" type="sibTrans" cxnId="{467AAB4F-CE55-4F99-9A4E-9ADC5A4EE713}">
      <dgm:prSet/>
      <dgm:spPr/>
      <dgm:t>
        <a:bodyPr/>
        <a:lstStyle/>
        <a:p>
          <a:endParaRPr lang="en-US"/>
        </a:p>
      </dgm:t>
    </dgm:pt>
    <dgm:pt modelId="{D7327BDA-4F12-440E-928A-11A19EF5FCB8}">
      <dgm:prSet/>
      <dgm:spPr/>
      <dgm:t>
        <a:bodyPr/>
        <a:lstStyle/>
        <a:p>
          <a:r>
            <a:rPr lang="en-US" b="1" dirty="0" err="1"/>
            <a:t>Particionisanje</a:t>
          </a:r>
          <a:endParaRPr lang="en-US" dirty="0"/>
        </a:p>
      </dgm:t>
    </dgm:pt>
    <dgm:pt modelId="{7F685880-DE1B-42D2-8271-3A0D1F7882A9}" type="parTrans" cxnId="{7634ED40-1727-4104-A60D-CF9092B1FE42}">
      <dgm:prSet/>
      <dgm:spPr/>
      <dgm:t>
        <a:bodyPr/>
        <a:lstStyle/>
        <a:p>
          <a:endParaRPr lang="en-US"/>
        </a:p>
      </dgm:t>
    </dgm:pt>
    <dgm:pt modelId="{40C8465F-8FEA-4569-A954-482A2F315430}" type="sibTrans" cxnId="{7634ED40-1727-4104-A60D-CF9092B1FE42}">
      <dgm:prSet/>
      <dgm:spPr/>
      <dgm:t>
        <a:bodyPr/>
        <a:lstStyle/>
        <a:p>
          <a:endParaRPr lang="en-US"/>
        </a:p>
      </dgm:t>
    </dgm:pt>
    <dgm:pt modelId="{19C73FC7-99E9-476A-AFF2-38898D106E71}">
      <dgm:prSet/>
      <dgm:spPr/>
      <dgm:t>
        <a:bodyPr/>
        <a:lstStyle/>
        <a:p>
          <a:r>
            <a:rPr lang="sr-Latn-RS" b="1"/>
            <a:t>Distribucija podataka</a:t>
          </a:r>
          <a:endParaRPr lang="sr-Cyrl-RS" b="1"/>
        </a:p>
      </dgm:t>
    </dgm:pt>
    <dgm:pt modelId="{6CAC6D2A-3FBE-450D-A348-640B34DC3532}" type="parTrans" cxnId="{FE1463A8-D1F1-4C19-9295-896207B4781C}">
      <dgm:prSet/>
      <dgm:spPr/>
      <dgm:t>
        <a:bodyPr/>
        <a:lstStyle/>
        <a:p>
          <a:endParaRPr lang="sr-Cyrl-RS"/>
        </a:p>
      </dgm:t>
    </dgm:pt>
    <dgm:pt modelId="{40CECE54-A53F-44B6-B12C-9629FB11A7C8}" type="sibTrans" cxnId="{FE1463A8-D1F1-4C19-9295-896207B4781C}">
      <dgm:prSet/>
      <dgm:spPr/>
      <dgm:t>
        <a:bodyPr/>
        <a:lstStyle/>
        <a:p>
          <a:endParaRPr lang="sr-Cyrl-RS"/>
        </a:p>
      </dgm:t>
    </dgm:pt>
    <dgm:pt modelId="{937AD5F0-5243-417F-AD07-50F9E1B069C2}">
      <dgm:prSet/>
      <dgm:spPr/>
      <dgm:t>
        <a:bodyPr/>
        <a:lstStyle/>
        <a:p>
          <a:r>
            <a:rPr lang="en-US" b="1"/>
            <a:t>Klasterovanje</a:t>
          </a:r>
          <a:endParaRPr lang="sr-Cyrl-RS" b="1"/>
        </a:p>
      </dgm:t>
    </dgm:pt>
    <dgm:pt modelId="{BA25E8B3-8E8C-4781-894B-3EFE54451788}" type="parTrans" cxnId="{3F9431A1-3A6A-40DD-8144-55D8532313C3}">
      <dgm:prSet/>
      <dgm:spPr/>
      <dgm:t>
        <a:bodyPr/>
        <a:lstStyle/>
        <a:p>
          <a:endParaRPr lang="sr-Cyrl-RS"/>
        </a:p>
      </dgm:t>
    </dgm:pt>
    <dgm:pt modelId="{F400387E-87E8-4FC1-B79A-003E5B2E7C76}" type="sibTrans" cxnId="{3F9431A1-3A6A-40DD-8144-55D8532313C3}">
      <dgm:prSet/>
      <dgm:spPr/>
      <dgm:t>
        <a:bodyPr/>
        <a:lstStyle/>
        <a:p>
          <a:endParaRPr lang="sr-Cyrl-RS"/>
        </a:p>
      </dgm:t>
    </dgm:pt>
    <dgm:pt modelId="{6A1BCE4D-3F43-4DD6-8D43-43E0A0BE1B10}" type="pres">
      <dgm:prSet presAssocID="{4227957C-45AA-4051-A9F2-B30C3764FCCB}" presName="linear" presStyleCnt="0">
        <dgm:presLayoutVars>
          <dgm:animLvl val="lvl"/>
          <dgm:resizeHandles val="exact"/>
        </dgm:presLayoutVars>
      </dgm:prSet>
      <dgm:spPr/>
    </dgm:pt>
    <dgm:pt modelId="{ECAF1A10-9889-4CDB-BEB6-19A8CFC22BFA}" type="pres">
      <dgm:prSet presAssocID="{19C73FC7-99E9-476A-AFF2-38898D106E71}" presName="parentText" presStyleLbl="node1" presStyleIdx="0" presStyleCnt="5" custLinFactY="97244" custLinFactNeighborY="100000">
        <dgm:presLayoutVars>
          <dgm:chMax val="0"/>
          <dgm:bulletEnabled val="1"/>
        </dgm:presLayoutVars>
      </dgm:prSet>
      <dgm:spPr/>
    </dgm:pt>
    <dgm:pt modelId="{95148881-9833-4CCD-8BD6-E90DFCF49DDF}" type="pres">
      <dgm:prSet presAssocID="{40CECE54-A53F-44B6-B12C-9629FB11A7C8}" presName="spacer" presStyleCnt="0"/>
      <dgm:spPr/>
    </dgm:pt>
    <dgm:pt modelId="{D903E7A1-65D9-4773-A107-05A372952F10}" type="pres">
      <dgm:prSet presAssocID="{628505DC-FD22-4A69-9903-2779C7AE5F3C}" presName="parentText" presStyleLbl="node1" presStyleIdx="1" presStyleCnt="5" custLinFactY="99789" custLinFactNeighborY="100000">
        <dgm:presLayoutVars>
          <dgm:chMax val="0"/>
          <dgm:bulletEnabled val="1"/>
        </dgm:presLayoutVars>
      </dgm:prSet>
      <dgm:spPr/>
    </dgm:pt>
    <dgm:pt modelId="{C4BD5313-0203-4C09-832E-84D1DE2EB6A7}" type="pres">
      <dgm:prSet presAssocID="{DCB8A317-A35E-4E4A-8B63-5960A1069DF6}" presName="spacer" presStyleCnt="0"/>
      <dgm:spPr/>
    </dgm:pt>
    <dgm:pt modelId="{0F4254FA-CEF8-43B2-AD14-D4BFDA3057F4}" type="pres">
      <dgm:prSet presAssocID="{4385A453-B73D-43E2-92A1-A79355A2C818}" presName="parentText" presStyleLbl="node1" presStyleIdx="2" presStyleCnt="5" custLinFactY="99812" custLinFactNeighborY="100000">
        <dgm:presLayoutVars>
          <dgm:chMax val="0"/>
          <dgm:bulletEnabled val="1"/>
        </dgm:presLayoutVars>
      </dgm:prSet>
      <dgm:spPr/>
    </dgm:pt>
    <dgm:pt modelId="{CF7BE23D-6A07-40EA-9DC5-B3661DB948C2}" type="pres">
      <dgm:prSet presAssocID="{7A572A15-BF74-49CB-885A-E9921350AA1E}" presName="spacer" presStyleCnt="0"/>
      <dgm:spPr/>
    </dgm:pt>
    <dgm:pt modelId="{E8D37AD9-1630-457C-878F-259194150D51}" type="pres">
      <dgm:prSet presAssocID="{D7327BDA-4F12-440E-928A-11A19EF5FCB8}" presName="parentText" presStyleLbl="node1" presStyleIdx="3" presStyleCnt="5" custLinFactY="-300000" custLinFactNeighborY="-333347">
        <dgm:presLayoutVars>
          <dgm:chMax val="0"/>
          <dgm:bulletEnabled val="1"/>
        </dgm:presLayoutVars>
      </dgm:prSet>
      <dgm:spPr/>
    </dgm:pt>
    <dgm:pt modelId="{A2759F11-EBBC-499D-9B89-93A53444ED23}" type="pres">
      <dgm:prSet presAssocID="{40C8465F-8FEA-4569-A954-482A2F315430}" presName="spacer" presStyleCnt="0"/>
      <dgm:spPr/>
    </dgm:pt>
    <dgm:pt modelId="{F443FD45-95D1-4286-855F-BFFCEA246012}" type="pres">
      <dgm:prSet presAssocID="{937AD5F0-5243-417F-AD07-50F9E1B069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0616401-88AF-4A1B-A1A3-E617F72F451B}" srcId="{4227957C-45AA-4051-A9F2-B30C3764FCCB}" destId="{628505DC-FD22-4A69-9903-2779C7AE5F3C}" srcOrd="1" destOrd="0" parTransId="{26E33A90-654C-42CC-BD4A-70EACF667B67}" sibTransId="{DCB8A317-A35E-4E4A-8B63-5960A1069DF6}"/>
    <dgm:cxn modelId="{FF8BA30E-DEC2-4D74-80C9-2F844A549421}" type="presOf" srcId="{628505DC-FD22-4A69-9903-2779C7AE5F3C}" destId="{D903E7A1-65D9-4773-A107-05A372952F10}" srcOrd="0" destOrd="0" presId="urn:microsoft.com/office/officeart/2005/8/layout/vList2"/>
    <dgm:cxn modelId="{CA3AA216-A069-410F-BF45-4556674E62DF}" type="presOf" srcId="{4385A453-B73D-43E2-92A1-A79355A2C818}" destId="{0F4254FA-CEF8-43B2-AD14-D4BFDA3057F4}" srcOrd="0" destOrd="0" presId="urn:microsoft.com/office/officeart/2005/8/layout/vList2"/>
    <dgm:cxn modelId="{7634ED40-1727-4104-A60D-CF9092B1FE42}" srcId="{4227957C-45AA-4051-A9F2-B30C3764FCCB}" destId="{D7327BDA-4F12-440E-928A-11A19EF5FCB8}" srcOrd="3" destOrd="0" parTransId="{7F685880-DE1B-42D2-8271-3A0D1F7882A9}" sibTransId="{40C8465F-8FEA-4569-A954-482A2F315430}"/>
    <dgm:cxn modelId="{467AAB4F-CE55-4F99-9A4E-9ADC5A4EE713}" srcId="{4227957C-45AA-4051-A9F2-B30C3764FCCB}" destId="{4385A453-B73D-43E2-92A1-A79355A2C818}" srcOrd="2" destOrd="0" parTransId="{D354C2F9-C492-4AEA-9A73-033BF937F10A}" sibTransId="{7A572A15-BF74-49CB-885A-E9921350AA1E}"/>
    <dgm:cxn modelId="{CAD0EA8E-F267-4F7D-9B51-79BBB578F68D}" type="presOf" srcId="{19C73FC7-99E9-476A-AFF2-38898D106E71}" destId="{ECAF1A10-9889-4CDB-BEB6-19A8CFC22BFA}" srcOrd="0" destOrd="0" presId="urn:microsoft.com/office/officeart/2005/8/layout/vList2"/>
    <dgm:cxn modelId="{3F9431A1-3A6A-40DD-8144-55D8532313C3}" srcId="{4227957C-45AA-4051-A9F2-B30C3764FCCB}" destId="{937AD5F0-5243-417F-AD07-50F9E1B069C2}" srcOrd="4" destOrd="0" parTransId="{BA25E8B3-8E8C-4781-894B-3EFE54451788}" sibTransId="{F400387E-87E8-4FC1-B79A-003E5B2E7C76}"/>
    <dgm:cxn modelId="{FE1463A8-D1F1-4C19-9295-896207B4781C}" srcId="{4227957C-45AA-4051-A9F2-B30C3764FCCB}" destId="{19C73FC7-99E9-476A-AFF2-38898D106E71}" srcOrd="0" destOrd="0" parTransId="{6CAC6D2A-3FBE-450D-A348-640B34DC3532}" sibTransId="{40CECE54-A53F-44B6-B12C-9629FB11A7C8}"/>
    <dgm:cxn modelId="{321F45A9-135C-4BED-BBBC-8C61865AB9FB}" type="presOf" srcId="{4227957C-45AA-4051-A9F2-B30C3764FCCB}" destId="{6A1BCE4D-3F43-4DD6-8D43-43E0A0BE1B10}" srcOrd="0" destOrd="0" presId="urn:microsoft.com/office/officeart/2005/8/layout/vList2"/>
    <dgm:cxn modelId="{895AD1C5-E91B-46F6-A575-C48246C4F6AA}" type="presOf" srcId="{D7327BDA-4F12-440E-928A-11A19EF5FCB8}" destId="{E8D37AD9-1630-457C-878F-259194150D51}" srcOrd="0" destOrd="0" presId="urn:microsoft.com/office/officeart/2005/8/layout/vList2"/>
    <dgm:cxn modelId="{0B186FE9-183F-4654-9544-BFD72402EA9D}" type="presOf" srcId="{937AD5F0-5243-417F-AD07-50F9E1B069C2}" destId="{F443FD45-95D1-4286-855F-BFFCEA246012}" srcOrd="0" destOrd="0" presId="urn:microsoft.com/office/officeart/2005/8/layout/vList2"/>
    <dgm:cxn modelId="{B05300F8-0EF5-4DF7-8F9A-81B1DC98FEE4}" type="presParOf" srcId="{6A1BCE4D-3F43-4DD6-8D43-43E0A0BE1B10}" destId="{ECAF1A10-9889-4CDB-BEB6-19A8CFC22BFA}" srcOrd="0" destOrd="0" presId="urn:microsoft.com/office/officeart/2005/8/layout/vList2"/>
    <dgm:cxn modelId="{8673EBDD-A353-4D1B-9EB8-22E90A709A24}" type="presParOf" srcId="{6A1BCE4D-3F43-4DD6-8D43-43E0A0BE1B10}" destId="{95148881-9833-4CCD-8BD6-E90DFCF49DDF}" srcOrd="1" destOrd="0" presId="urn:microsoft.com/office/officeart/2005/8/layout/vList2"/>
    <dgm:cxn modelId="{2EBBA8F2-2AA5-4C0A-A3A0-E1B7D997A556}" type="presParOf" srcId="{6A1BCE4D-3F43-4DD6-8D43-43E0A0BE1B10}" destId="{D903E7A1-65D9-4773-A107-05A372952F10}" srcOrd="2" destOrd="0" presId="urn:microsoft.com/office/officeart/2005/8/layout/vList2"/>
    <dgm:cxn modelId="{2B001710-E6CE-42D8-B35F-50D9F51B3F0C}" type="presParOf" srcId="{6A1BCE4D-3F43-4DD6-8D43-43E0A0BE1B10}" destId="{C4BD5313-0203-4C09-832E-84D1DE2EB6A7}" srcOrd="3" destOrd="0" presId="urn:microsoft.com/office/officeart/2005/8/layout/vList2"/>
    <dgm:cxn modelId="{5E93DB03-F6C7-42FD-AB37-EE56084500FE}" type="presParOf" srcId="{6A1BCE4D-3F43-4DD6-8D43-43E0A0BE1B10}" destId="{0F4254FA-CEF8-43B2-AD14-D4BFDA3057F4}" srcOrd="4" destOrd="0" presId="urn:microsoft.com/office/officeart/2005/8/layout/vList2"/>
    <dgm:cxn modelId="{AC0AF37D-A089-4F3D-8963-78AB69D7C721}" type="presParOf" srcId="{6A1BCE4D-3F43-4DD6-8D43-43E0A0BE1B10}" destId="{CF7BE23D-6A07-40EA-9DC5-B3661DB948C2}" srcOrd="5" destOrd="0" presId="urn:microsoft.com/office/officeart/2005/8/layout/vList2"/>
    <dgm:cxn modelId="{0AB49AC0-8833-4DD0-B373-64C40CB3A2B5}" type="presParOf" srcId="{6A1BCE4D-3F43-4DD6-8D43-43E0A0BE1B10}" destId="{E8D37AD9-1630-457C-878F-259194150D51}" srcOrd="6" destOrd="0" presId="urn:microsoft.com/office/officeart/2005/8/layout/vList2"/>
    <dgm:cxn modelId="{ADBABA7C-344C-494F-A905-5FD393F6F2BF}" type="presParOf" srcId="{6A1BCE4D-3F43-4DD6-8D43-43E0A0BE1B10}" destId="{A2759F11-EBBC-499D-9B89-93A53444ED23}" srcOrd="7" destOrd="0" presId="urn:microsoft.com/office/officeart/2005/8/layout/vList2"/>
    <dgm:cxn modelId="{920F44E1-23BA-48EE-80F7-487097A739D2}" type="presParOf" srcId="{6A1BCE4D-3F43-4DD6-8D43-43E0A0BE1B10}" destId="{F443FD45-95D1-4286-855F-BFFCEA2460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00FE1-2241-4398-B86C-0C2BC59FF4F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22F6EB-333F-43D4-97CD-7AD65F4B4448}">
      <dgm:prSet/>
      <dgm:spPr/>
      <dgm:t>
        <a:bodyPr/>
        <a:lstStyle/>
        <a:p>
          <a:r>
            <a:rPr lang="en-US" b="1"/>
            <a:t>Horizontalno particionisanje</a:t>
          </a:r>
          <a:endParaRPr lang="en-US"/>
        </a:p>
      </dgm:t>
    </dgm:pt>
    <dgm:pt modelId="{78C32601-A1E5-4C36-9877-0DD65E885F96}" type="parTrans" cxnId="{3B450E4B-FCDB-4C1B-87A3-50295287F67E}">
      <dgm:prSet/>
      <dgm:spPr/>
      <dgm:t>
        <a:bodyPr/>
        <a:lstStyle/>
        <a:p>
          <a:endParaRPr lang="en-US"/>
        </a:p>
      </dgm:t>
    </dgm:pt>
    <dgm:pt modelId="{535D6B47-B499-4AF8-99BB-EA4ECFCD18F8}" type="sibTrans" cxnId="{3B450E4B-FCDB-4C1B-87A3-50295287F67E}">
      <dgm:prSet/>
      <dgm:spPr/>
      <dgm:t>
        <a:bodyPr/>
        <a:lstStyle/>
        <a:p>
          <a:endParaRPr lang="en-US"/>
        </a:p>
      </dgm:t>
    </dgm:pt>
    <dgm:pt modelId="{7D5DEA71-4F88-4EB4-9D0A-7A19BB1CDF40}">
      <dgm:prSet/>
      <dgm:spPr/>
      <dgm:t>
        <a:bodyPr/>
        <a:lstStyle/>
        <a:p>
          <a:r>
            <a:rPr lang="en-US"/>
            <a:t>Horizontalno particionisanje podrazumeva podelu tabele na osnovu redova, gde se redovi razvrstavaju u particije prema određenom kriterijumu (npr. datum, ID ili lokacija). Ovo omogućava </a:t>
          </a:r>
          <a:r>
            <a:rPr lang="en-US" i="1"/>
            <a:t>SQL Serveru</a:t>
          </a:r>
          <a:r>
            <a:rPr lang="en-US"/>
            <a:t> da brzo pristupi podacima u određenoj particiji, umesto da pretražuje celu tabelu.</a:t>
          </a:r>
        </a:p>
      </dgm:t>
    </dgm:pt>
    <dgm:pt modelId="{1BC43BFB-C0B5-412B-9009-035968E63AC0}" type="parTrans" cxnId="{CFFC4D44-D91C-495A-8063-A6B882932D07}">
      <dgm:prSet/>
      <dgm:spPr/>
      <dgm:t>
        <a:bodyPr/>
        <a:lstStyle/>
        <a:p>
          <a:endParaRPr lang="en-US"/>
        </a:p>
      </dgm:t>
    </dgm:pt>
    <dgm:pt modelId="{E260BB36-6506-430E-820D-B8AC6402DA20}" type="sibTrans" cxnId="{CFFC4D44-D91C-495A-8063-A6B882932D07}">
      <dgm:prSet/>
      <dgm:spPr/>
      <dgm:t>
        <a:bodyPr/>
        <a:lstStyle/>
        <a:p>
          <a:endParaRPr lang="en-US"/>
        </a:p>
      </dgm:t>
    </dgm:pt>
    <dgm:pt modelId="{FA7EF1E9-405F-43C1-A124-C4D0C9A845F6}">
      <dgm:prSet/>
      <dgm:spPr/>
      <dgm:t>
        <a:bodyPr/>
        <a:lstStyle/>
        <a:p>
          <a:r>
            <a:rPr lang="en-US" b="1"/>
            <a:t>Vertikalno particionisanje</a:t>
          </a:r>
          <a:endParaRPr lang="en-US"/>
        </a:p>
      </dgm:t>
    </dgm:pt>
    <dgm:pt modelId="{795EF31C-B263-4327-B2E3-3B19E65E7AC3}" type="parTrans" cxnId="{FBEB9E23-87AB-4D7B-BC78-9BB1F45B68F6}">
      <dgm:prSet/>
      <dgm:spPr/>
      <dgm:t>
        <a:bodyPr/>
        <a:lstStyle/>
        <a:p>
          <a:endParaRPr lang="en-US"/>
        </a:p>
      </dgm:t>
    </dgm:pt>
    <dgm:pt modelId="{9941369A-DFA4-410F-8FA3-616C7C5F5264}" type="sibTrans" cxnId="{FBEB9E23-87AB-4D7B-BC78-9BB1F45B68F6}">
      <dgm:prSet/>
      <dgm:spPr/>
      <dgm:t>
        <a:bodyPr/>
        <a:lstStyle/>
        <a:p>
          <a:endParaRPr lang="en-US"/>
        </a:p>
      </dgm:t>
    </dgm:pt>
    <dgm:pt modelId="{5A1617A4-67FD-4AAC-9E0C-5AF145B73E7F}">
      <dgm:prSet/>
      <dgm:spPr/>
      <dgm:t>
        <a:bodyPr/>
        <a:lstStyle/>
        <a:p>
          <a:r>
            <a:rPr lang="en-US"/>
            <a:t>Vertikalno particionisanje se koristi za podelu tabele po kolonama. Kolone koje se često koriste mogu se čuvati u jednoj tabeli, dok se ređe korišćene kolone mogu premestiti u drugu tabelu. Ova tehnika smanjuje broj kolona koje </a:t>
          </a:r>
          <a:r>
            <a:rPr lang="en-US" i="1"/>
            <a:t>SQL Server</a:t>
          </a:r>
          <a:r>
            <a:rPr lang="en-US"/>
            <a:t> mora da učita pri izvršavanju upita, čime se poboljšavaju performanse.</a:t>
          </a:r>
        </a:p>
      </dgm:t>
    </dgm:pt>
    <dgm:pt modelId="{C3C4831E-16C0-4074-B786-359C11D85DE2}" type="parTrans" cxnId="{559AD30B-012A-43B9-BC01-F4409AEA1F98}">
      <dgm:prSet/>
      <dgm:spPr/>
      <dgm:t>
        <a:bodyPr/>
        <a:lstStyle/>
        <a:p>
          <a:endParaRPr lang="en-US"/>
        </a:p>
      </dgm:t>
    </dgm:pt>
    <dgm:pt modelId="{702DD211-BCAF-4920-9A7B-AA6F00876E4E}" type="sibTrans" cxnId="{559AD30B-012A-43B9-BC01-F4409AEA1F98}">
      <dgm:prSet/>
      <dgm:spPr/>
      <dgm:t>
        <a:bodyPr/>
        <a:lstStyle/>
        <a:p>
          <a:endParaRPr lang="en-US"/>
        </a:p>
      </dgm:t>
    </dgm:pt>
    <dgm:pt modelId="{253A7DEF-22E2-438D-8878-D04EFAF1F53F}" type="pres">
      <dgm:prSet presAssocID="{50000FE1-2241-4398-B86C-0C2BC59FF4FB}" presName="linear" presStyleCnt="0">
        <dgm:presLayoutVars>
          <dgm:animLvl val="lvl"/>
          <dgm:resizeHandles val="exact"/>
        </dgm:presLayoutVars>
      </dgm:prSet>
      <dgm:spPr/>
    </dgm:pt>
    <dgm:pt modelId="{CE1715A2-D9A7-4C55-BE46-13635213C693}" type="pres">
      <dgm:prSet presAssocID="{5922F6EB-333F-43D4-97CD-7AD65F4B44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A566039-A3D8-4294-B396-FBC9003BDF45}" type="pres">
      <dgm:prSet presAssocID="{5922F6EB-333F-43D4-97CD-7AD65F4B4448}" presName="childText" presStyleLbl="revTx" presStyleIdx="0" presStyleCnt="2">
        <dgm:presLayoutVars>
          <dgm:bulletEnabled val="1"/>
        </dgm:presLayoutVars>
      </dgm:prSet>
      <dgm:spPr/>
    </dgm:pt>
    <dgm:pt modelId="{CB6CB373-C948-4905-B818-F385BF076D49}" type="pres">
      <dgm:prSet presAssocID="{FA7EF1E9-405F-43C1-A124-C4D0C9A845F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36CF718-E9F6-44E3-BCF8-EB2226030FED}" type="pres">
      <dgm:prSet presAssocID="{FA7EF1E9-405F-43C1-A124-C4D0C9A845F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59AD30B-012A-43B9-BC01-F4409AEA1F98}" srcId="{FA7EF1E9-405F-43C1-A124-C4D0C9A845F6}" destId="{5A1617A4-67FD-4AAC-9E0C-5AF145B73E7F}" srcOrd="0" destOrd="0" parTransId="{C3C4831E-16C0-4074-B786-359C11D85DE2}" sibTransId="{702DD211-BCAF-4920-9A7B-AA6F00876E4E}"/>
    <dgm:cxn modelId="{FBEB9E23-87AB-4D7B-BC78-9BB1F45B68F6}" srcId="{50000FE1-2241-4398-B86C-0C2BC59FF4FB}" destId="{FA7EF1E9-405F-43C1-A124-C4D0C9A845F6}" srcOrd="1" destOrd="0" parTransId="{795EF31C-B263-4327-B2E3-3B19E65E7AC3}" sibTransId="{9941369A-DFA4-410F-8FA3-616C7C5F5264}"/>
    <dgm:cxn modelId="{1744E529-D754-4783-9F24-FD4B9088A10A}" type="presOf" srcId="{50000FE1-2241-4398-B86C-0C2BC59FF4FB}" destId="{253A7DEF-22E2-438D-8878-D04EFAF1F53F}" srcOrd="0" destOrd="0" presId="urn:microsoft.com/office/officeart/2005/8/layout/vList2"/>
    <dgm:cxn modelId="{CFFC4D44-D91C-495A-8063-A6B882932D07}" srcId="{5922F6EB-333F-43D4-97CD-7AD65F4B4448}" destId="{7D5DEA71-4F88-4EB4-9D0A-7A19BB1CDF40}" srcOrd="0" destOrd="0" parTransId="{1BC43BFB-C0B5-412B-9009-035968E63AC0}" sibTransId="{E260BB36-6506-430E-820D-B8AC6402DA20}"/>
    <dgm:cxn modelId="{3B450E4B-FCDB-4C1B-87A3-50295287F67E}" srcId="{50000FE1-2241-4398-B86C-0C2BC59FF4FB}" destId="{5922F6EB-333F-43D4-97CD-7AD65F4B4448}" srcOrd="0" destOrd="0" parTransId="{78C32601-A1E5-4C36-9877-0DD65E885F96}" sibTransId="{535D6B47-B499-4AF8-99BB-EA4ECFCD18F8}"/>
    <dgm:cxn modelId="{C694C195-66F1-4430-BC07-32CDDF50C5AD}" type="presOf" srcId="{5922F6EB-333F-43D4-97CD-7AD65F4B4448}" destId="{CE1715A2-D9A7-4C55-BE46-13635213C693}" srcOrd="0" destOrd="0" presId="urn:microsoft.com/office/officeart/2005/8/layout/vList2"/>
    <dgm:cxn modelId="{32E43D97-DE23-4392-95AC-964CD6C0A3E7}" type="presOf" srcId="{FA7EF1E9-405F-43C1-A124-C4D0C9A845F6}" destId="{CB6CB373-C948-4905-B818-F385BF076D49}" srcOrd="0" destOrd="0" presId="urn:microsoft.com/office/officeart/2005/8/layout/vList2"/>
    <dgm:cxn modelId="{826823AE-BC64-4A34-A0C1-3B91ADE93E70}" type="presOf" srcId="{7D5DEA71-4F88-4EB4-9D0A-7A19BB1CDF40}" destId="{5A566039-A3D8-4294-B396-FBC9003BDF45}" srcOrd="0" destOrd="0" presId="urn:microsoft.com/office/officeart/2005/8/layout/vList2"/>
    <dgm:cxn modelId="{59EFB3C1-3FDE-49D9-8D19-A2D106C8D026}" type="presOf" srcId="{5A1617A4-67FD-4AAC-9E0C-5AF145B73E7F}" destId="{B36CF718-E9F6-44E3-BCF8-EB2226030FED}" srcOrd="0" destOrd="0" presId="urn:microsoft.com/office/officeart/2005/8/layout/vList2"/>
    <dgm:cxn modelId="{E7ECCA8C-CD70-4AFC-89DA-D083D08180A3}" type="presParOf" srcId="{253A7DEF-22E2-438D-8878-D04EFAF1F53F}" destId="{CE1715A2-D9A7-4C55-BE46-13635213C693}" srcOrd="0" destOrd="0" presId="urn:microsoft.com/office/officeart/2005/8/layout/vList2"/>
    <dgm:cxn modelId="{209BAF5E-7D1B-4E5B-BE85-E4917AEC9224}" type="presParOf" srcId="{253A7DEF-22E2-438D-8878-D04EFAF1F53F}" destId="{5A566039-A3D8-4294-B396-FBC9003BDF45}" srcOrd="1" destOrd="0" presId="urn:microsoft.com/office/officeart/2005/8/layout/vList2"/>
    <dgm:cxn modelId="{0BB38C4B-4242-4009-9154-A0C1DC98E823}" type="presParOf" srcId="{253A7DEF-22E2-438D-8878-D04EFAF1F53F}" destId="{CB6CB373-C948-4905-B818-F385BF076D49}" srcOrd="2" destOrd="0" presId="urn:microsoft.com/office/officeart/2005/8/layout/vList2"/>
    <dgm:cxn modelId="{7D3C3A3C-0B59-413D-AA3E-AD25C4BA0E3B}" type="presParOf" srcId="{253A7DEF-22E2-438D-8878-D04EFAF1F53F}" destId="{B36CF718-E9F6-44E3-BCF8-EB2226030FE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50BC4C-3DCC-4C6F-806C-0FEEC8EE4C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B54513-9347-4A0B-95C5-CA8D9E11EA7A}">
      <dgm:prSet/>
      <dgm:spPr/>
      <dgm:t>
        <a:bodyPr/>
        <a:lstStyle/>
        <a:p>
          <a:r>
            <a:rPr lang="en-US" b="1"/>
            <a:t>Distribucija po opsegu (</a:t>
          </a:r>
          <a:r>
            <a:rPr lang="en-US" b="1" i="1"/>
            <a:t>Range Partitioning</a:t>
          </a:r>
          <a:r>
            <a:rPr lang="en-US" b="1"/>
            <a:t>)</a:t>
          </a:r>
          <a:endParaRPr lang="en-US"/>
        </a:p>
      </dgm:t>
    </dgm:pt>
    <dgm:pt modelId="{03DFE6A1-7BB4-4EBF-951E-85AC71C7512B}" type="parTrans" cxnId="{1672ACE9-6594-48CA-BABC-DC0BCDAC2844}">
      <dgm:prSet/>
      <dgm:spPr/>
      <dgm:t>
        <a:bodyPr/>
        <a:lstStyle/>
        <a:p>
          <a:endParaRPr lang="en-US"/>
        </a:p>
      </dgm:t>
    </dgm:pt>
    <dgm:pt modelId="{91D8D448-43A4-40BC-915E-23560D5BC20F}" type="sibTrans" cxnId="{1672ACE9-6594-48CA-BABC-DC0BCDAC2844}">
      <dgm:prSet/>
      <dgm:spPr/>
      <dgm:t>
        <a:bodyPr/>
        <a:lstStyle/>
        <a:p>
          <a:endParaRPr lang="en-US"/>
        </a:p>
      </dgm:t>
    </dgm:pt>
    <dgm:pt modelId="{D6C3313B-B134-4806-83B6-84C728FA8DB7}">
      <dgm:prSet/>
      <dgm:spPr/>
      <dgm:t>
        <a:bodyPr/>
        <a:lstStyle/>
        <a:p>
          <a:r>
            <a:rPr lang="sr-Cyrl-RS" b="1"/>
            <a:t>Distribucija po heširanju (</a:t>
          </a:r>
          <a:r>
            <a:rPr lang="sr-Cyrl-RS" b="1" i="1"/>
            <a:t>Hash Partitioning</a:t>
          </a:r>
          <a:r>
            <a:rPr lang="sr-Cyrl-RS" b="1"/>
            <a:t>)</a:t>
          </a:r>
          <a:endParaRPr lang="en-US"/>
        </a:p>
      </dgm:t>
    </dgm:pt>
    <dgm:pt modelId="{4E11F472-7435-4445-AC81-03068A4C5A4E}" type="parTrans" cxnId="{178BA833-BDBD-4D0C-9F73-C29D25BBE9F3}">
      <dgm:prSet/>
      <dgm:spPr/>
      <dgm:t>
        <a:bodyPr/>
        <a:lstStyle/>
        <a:p>
          <a:endParaRPr lang="en-US"/>
        </a:p>
      </dgm:t>
    </dgm:pt>
    <dgm:pt modelId="{3466E912-F097-48F0-8786-74E28CCCAE26}" type="sibTrans" cxnId="{178BA833-BDBD-4D0C-9F73-C29D25BBE9F3}">
      <dgm:prSet/>
      <dgm:spPr/>
      <dgm:t>
        <a:bodyPr/>
        <a:lstStyle/>
        <a:p>
          <a:endParaRPr lang="en-US"/>
        </a:p>
      </dgm:t>
    </dgm:pt>
    <dgm:pt modelId="{8F51DED3-62C5-49C9-AAFE-F77B466479C0}">
      <dgm:prSet/>
      <dgm:spPr/>
      <dgm:t>
        <a:bodyPr/>
        <a:lstStyle/>
        <a:p>
          <a:r>
            <a:rPr lang="en-US" b="1"/>
            <a:t>Distribucija po listi (</a:t>
          </a:r>
          <a:r>
            <a:rPr lang="en-US" b="1" i="1"/>
            <a:t>List Partitioning</a:t>
          </a:r>
          <a:r>
            <a:rPr lang="en-US" b="1"/>
            <a:t>)</a:t>
          </a:r>
          <a:endParaRPr lang="en-US"/>
        </a:p>
      </dgm:t>
    </dgm:pt>
    <dgm:pt modelId="{591D2702-C677-473E-B8A6-A1F629C0C695}" type="parTrans" cxnId="{21128B67-AEF7-4BA8-A979-E2F43CE0602D}">
      <dgm:prSet/>
      <dgm:spPr/>
      <dgm:t>
        <a:bodyPr/>
        <a:lstStyle/>
        <a:p>
          <a:endParaRPr lang="en-US"/>
        </a:p>
      </dgm:t>
    </dgm:pt>
    <dgm:pt modelId="{F1BC5231-DF9F-41F2-AB3B-31D3DBF8F20D}" type="sibTrans" cxnId="{21128B67-AEF7-4BA8-A979-E2F43CE0602D}">
      <dgm:prSet/>
      <dgm:spPr/>
      <dgm:t>
        <a:bodyPr/>
        <a:lstStyle/>
        <a:p>
          <a:endParaRPr lang="en-US"/>
        </a:p>
      </dgm:t>
    </dgm:pt>
    <dgm:pt modelId="{8986404B-1255-4022-A778-D51F16A28E2C}" type="pres">
      <dgm:prSet presAssocID="{7450BC4C-3DCC-4C6F-806C-0FEEC8EE4CF6}" presName="linear" presStyleCnt="0">
        <dgm:presLayoutVars>
          <dgm:animLvl val="lvl"/>
          <dgm:resizeHandles val="exact"/>
        </dgm:presLayoutVars>
      </dgm:prSet>
      <dgm:spPr/>
    </dgm:pt>
    <dgm:pt modelId="{9BC04F38-52C5-4807-B780-85F4BF4037B2}" type="pres">
      <dgm:prSet presAssocID="{B6B54513-9347-4A0B-95C5-CA8D9E11EA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244130E-FC5B-4E65-A101-8A7DD72C259D}" type="pres">
      <dgm:prSet presAssocID="{91D8D448-43A4-40BC-915E-23560D5BC20F}" presName="spacer" presStyleCnt="0"/>
      <dgm:spPr/>
    </dgm:pt>
    <dgm:pt modelId="{7616C31E-DC15-4A3C-92F3-E0155F5AA035}" type="pres">
      <dgm:prSet presAssocID="{D6C3313B-B134-4806-83B6-84C728FA8D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DC656C1-B758-40CF-8913-A2B3772FC494}" type="pres">
      <dgm:prSet presAssocID="{3466E912-F097-48F0-8786-74E28CCCAE26}" presName="spacer" presStyleCnt="0"/>
      <dgm:spPr/>
    </dgm:pt>
    <dgm:pt modelId="{FB710ED5-6967-42E4-A3C0-B5B363188922}" type="pres">
      <dgm:prSet presAssocID="{8F51DED3-62C5-49C9-AAFE-F77B466479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8BA833-BDBD-4D0C-9F73-C29D25BBE9F3}" srcId="{7450BC4C-3DCC-4C6F-806C-0FEEC8EE4CF6}" destId="{D6C3313B-B134-4806-83B6-84C728FA8DB7}" srcOrd="1" destOrd="0" parTransId="{4E11F472-7435-4445-AC81-03068A4C5A4E}" sibTransId="{3466E912-F097-48F0-8786-74E28CCCAE26}"/>
    <dgm:cxn modelId="{D0FB415E-19E2-47D2-85B1-43CCC5437044}" type="presOf" srcId="{7450BC4C-3DCC-4C6F-806C-0FEEC8EE4CF6}" destId="{8986404B-1255-4022-A778-D51F16A28E2C}" srcOrd="0" destOrd="0" presId="urn:microsoft.com/office/officeart/2005/8/layout/vList2"/>
    <dgm:cxn modelId="{2F7DC141-14E3-42F6-AE19-40E96B9EEF1B}" type="presOf" srcId="{B6B54513-9347-4A0B-95C5-CA8D9E11EA7A}" destId="{9BC04F38-52C5-4807-B780-85F4BF4037B2}" srcOrd="0" destOrd="0" presId="urn:microsoft.com/office/officeart/2005/8/layout/vList2"/>
    <dgm:cxn modelId="{21128B67-AEF7-4BA8-A979-E2F43CE0602D}" srcId="{7450BC4C-3DCC-4C6F-806C-0FEEC8EE4CF6}" destId="{8F51DED3-62C5-49C9-AAFE-F77B466479C0}" srcOrd="2" destOrd="0" parTransId="{591D2702-C677-473E-B8A6-A1F629C0C695}" sibTransId="{F1BC5231-DF9F-41F2-AB3B-31D3DBF8F20D}"/>
    <dgm:cxn modelId="{ED719F59-36E2-40F4-9BCD-DF30FB11A573}" type="presOf" srcId="{8F51DED3-62C5-49C9-AAFE-F77B466479C0}" destId="{FB710ED5-6967-42E4-A3C0-B5B363188922}" srcOrd="0" destOrd="0" presId="urn:microsoft.com/office/officeart/2005/8/layout/vList2"/>
    <dgm:cxn modelId="{992D31C7-36D3-46E8-BF6F-845F83F47E61}" type="presOf" srcId="{D6C3313B-B134-4806-83B6-84C728FA8DB7}" destId="{7616C31E-DC15-4A3C-92F3-E0155F5AA035}" srcOrd="0" destOrd="0" presId="urn:microsoft.com/office/officeart/2005/8/layout/vList2"/>
    <dgm:cxn modelId="{1672ACE9-6594-48CA-BABC-DC0BCDAC2844}" srcId="{7450BC4C-3DCC-4C6F-806C-0FEEC8EE4CF6}" destId="{B6B54513-9347-4A0B-95C5-CA8D9E11EA7A}" srcOrd="0" destOrd="0" parTransId="{03DFE6A1-7BB4-4EBF-951E-85AC71C7512B}" sibTransId="{91D8D448-43A4-40BC-915E-23560D5BC20F}"/>
    <dgm:cxn modelId="{5748913F-44A2-432E-A758-124370FA904B}" type="presParOf" srcId="{8986404B-1255-4022-A778-D51F16A28E2C}" destId="{9BC04F38-52C5-4807-B780-85F4BF4037B2}" srcOrd="0" destOrd="0" presId="urn:microsoft.com/office/officeart/2005/8/layout/vList2"/>
    <dgm:cxn modelId="{B1CE47B4-539C-4FCD-B324-B274AB73972C}" type="presParOf" srcId="{8986404B-1255-4022-A778-D51F16A28E2C}" destId="{8244130E-FC5B-4E65-A101-8A7DD72C259D}" srcOrd="1" destOrd="0" presId="urn:microsoft.com/office/officeart/2005/8/layout/vList2"/>
    <dgm:cxn modelId="{D63E3529-E3AF-4328-9827-4A2EAA8383B5}" type="presParOf" srcId="{8986404B-1255-4022-A778-D51F16A28E2C}" destId="{7616C31E-DC15-4A3C-92F3-E0155F5AA035}" srcOrd="2" destOrd="0" presId="urn:microsoft.com/office/officeart/2005/8/layout/vList2"/>
    <dgm:cxn modelId="{C1EC03C9-08F2-4546-B296-B9BDD4864F05}" type="presParOf" srcId="{8986404B-1255-4022-A778-D51F16A28E2C}" destId="{3DC656C1-B758-40CF-8913-A2B3772FC494}" srcOrd="3" destOrd="0" presId="urn:microsoft.com/office/officeart/2005/8/layout/vList2"/>
    <dgm:cxn modelId="{F3F0D8FD-3C52-4889-B794-4EE5523905FD}" type="presParOf" srcId="{8986404B-1255-4022-A778-D51F16A28E2C}" destId="{FB710ED5-6967-42E4-A3C0-B5B3631889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343A9E-08BB-4550-ABC8-F81F68665C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D40E9C-643D-449D-8C01-0E86598337CE}">
      <dgm:prSet/>
      <dgm:spPr/>
      <dgm:t>
        <a:bodyPr/>
        <a:lstStyle/>
        <a:p>
          <a:r>
            <a:rPr lang="en-US" b="1"/>
            <a:t>Kreiranje file grupa</a:t>
          </a:r>
          <a:endParaRPr lang="en-US"/>
        </a:p>
      </dgm:t>
    </dgm:pt>
    <dgm:pt modelId="{577C00AF-115E-4326-B2E9-CAF342693823}" type="parTrans" cxnId="{2F4A83CA-5FCB-4F6B-94FD-569AEAE33474}">
      <dgm:prSet/>
      <dgm:spPr/>
      <dgm:t>
        <a:bodyPr/>
        <a:lstStyle/>
        <a:p>
          <a:endParaRPr lang="en-US"/>
        </a:p>
      </dgm:t>
    </dgm:pt>
    <dgm:pt modelId="{0D62B529-1A21-4D5B-8766-8E86F4B649D9}" type="sibTrans" cxnId="{2F4A83CA-5FCB-4F6B-94FD-569AEAE33474}">
      <dgm:prSet/>
      <dgm:spPr/>
      <dgm:t>
        <a:bodyPr/>
        <a:lstStyle/>
        <a:p>
          <a:endParaRPr lang="en-US"/>
        </a:p>
      </dgm:t>
    </dgm:pt>
    <dgm:pt modelId="{DA9DA7DE-7C4A-4239-8FD4-4B542429DE18}">
      <dgm:prSet/>
      <dgm:spPr/>
      <dgm:t>
        <a:bodyPr/>
        <a:lstStyle/>
        <a:p>
          <a:r>
            <a:rPr lang="en-US" b="1"/>
            <a:t>Dodavanje fajlova u file grupe</a:t>
          </a:r>
          <a:endParaRPr lang="en-US"/>
        </a:p>
      </dgm:t>
    </dgm:pt>
    <dgm:pt modelId="{24B85AFD-AC6D-46E3-87A8-6E41761DC637}" type="parTrans" cxnId="{C1678A5D-C90B-4085-92FD-F113B3D58D01}">
      <dgm:prSet/>
      <dgm:spPr/>
      <dgm:t>
        <a:bodyPr/>
        <a:lstStyle/>
        <a:p>
          <a:endParaRPr lang="en-US"/>
        </a:p>
      </dgm:t>
    </dgm:pt>
    <dgm:pt modelId="{B6996B6B-BE09-4268-9994-B92E5B2C8B23}" type="sibTrans" cxnId="{C1678A5D-C90B-4085-92FD-F113B3D58D01}">
      <dgm:prSet/>
      <dgm:spPr/>
      <dgm:t>
        <a:bodyPr/>
        <a:lstStyle/>
        <a:p>
          <a:endParaRPr lang="en-US"/>
        </a:p>
      </dgm:t>
    </dgm:pt>
    <dgm:pt modelId="{1CA2D372-27BE-46BB-A567-B631B6DF0353}">
      <dgm:prSet/>
      <dgm:spPr/>
      <dgm:t>
        <a:bodyPr/>
        <a:lstStyle/>
        <a:p>
          <a:r>
            <a:rPr lang="en-US" b="1"/>
            <a:t>Kreiranje tabela u odgovarajućim file grupama</a:t>
          </a:r>
          <a:endParaRPr lang="en-US"/>
        </a:p>
      </dgm:t>
    </dgm:pt>
    <dgm:pt modelId="{D040C578-FDDC-4840-B68A-389143AA0D0C}" type="parTrans" cxnId="{F89E2510-ECBF-4CA1-83D5-A50B233B4BD4}">
      <dgm:prSet/>
      <dgm:spPr/>
      <dgm:t>
        <a:bodyPr/>
        <a:lstStyle/>
        <a:p>
          <a:endParaRPr lang="en-US"/>
        </a:p>
      </dgm:t>
    </dgm:pt>
    <dgm:pt modelId="{DEE2B49E-1E04-4173-A537-21977B95A5B7}" type="sibTrans" cxnId="{F89E2510-ECBF-4CA1-83D5-A50B233B4BD4}">
      <dgm:prSet/>
      <dgm:spPr/>
      <dgm:t>
        <a:bodyPr/>
        <a:lstStyle/>
        <a:p>
          <a:endParaRPr lang="en-US"/>
        </a:p>
      </dgm:t>
    </dgm:pt>
    <dgm:pt modelId="{471D4A31-DE2C-4854-9B94-7279C09CEF44}" type="pres">
      <dgm:prSet presAssocID="{2C343A9E-08BB-4550-ABC8-F81F68665C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ED578A-D536-45E7-8BE7-17C24EA3450D}" type="pres">
      <dgm:prSet presAssocID="{0BD40E9C-643D-449D-8C01-0E86598337CE}" presName="hierRoot1" presStyleCnt="0"/>
      <dgm:spPr/>
    </dgm:pt>
    <dgm:pt modelId="{34A79030-CB78-42ED-A657-6C41F6AB2747}" type="pres">
      <dgm:prSet presAssocID="{0BD40E9C-643D-449D-8C01-0E86598337CE}" presName="composite" presStyleCnt="0"/>
      <dgm:spPr/>
    </dgm:pt>
    <dgm:pt modelId="{77627440-1E2D-43ED-B0D7-45D2FF5A2683}" type="pres">
      <dgm:prSet presAssocID="{0BD40E9C-643D-449D-8C01-0E86598337CE}" presName="background" presStyleLbl="node0" presStyleIdx="0" presStyleCnt="3"/>
      <dgm:spPr/>
    </dgm:pt>
    <dgm:pt modelId="{D4C13DD7-3DB9-443E-8666-99B408EF7996}" type="pres">
      <dgm:prSet presAssocID="{0BD40E9C-643D-449D-8C01-0E86598337CE}" presName="text" presStyleLbl="fgAcc0" presStyleIdx="0" presStyleCnt="3">
        <dgm:presLayoutVars>
          <dgm:chPref val="3"/>
        </dgm:presLayoutVars>
      </dgm:prSet>
      <dgm:spPr/>
    </dgm:pt>
    <dgm:pt modelId="{D50BF67D-5963-4F7B-B930-96BB028DE53A}" type="pres">
      <dgm:prSet presAssocID="{0BD40E9C-643D-449D-8C01-0E86598337CE}" presName="hierChild2" presStyleCnt="0"/>
      <dgm:spPr/>
    </dgm:pt>
    <dgm:pt modelId="{DE176E34-B61E-4565-9CA0-6E74B03A5FD2}" type="pres">
      <dgm:prSet presAssocID="{DA9DA7DE-7C4A-4239-8FD4-4B542429DE18}" presName="hierRoot1" presStyleCnt="0"/>
      <dgm:spPr/>
    </dgm:pt>
    <dgm:pt modelId="{9BE0D9D0-E2E1-451F-B957-D274511FB701}" type="pres">
      <dgm:prSet presAssocID="{DA9DA7DE-7C4A-4239-8FD4-4B542429DE18}" presName="composite" presStyleCnt="0"/>
      <dgm:spPr/>
    </dgm:pt>
    <dgm:pt modelId="{A1282D5C-6D27-4EE1-8C94-50F55EEE0B69}" type="pres">
      <dgm:prSet presAssocID="{DA9DA7DE-7C4A-4239-8FD4-4B542429DE18}" presName="background" presStyleLbl="node0" presStyleIdx="1" presStyleCnt="3"/>
      <dgm:spPr/>
    </dgm:pt>
    <dgm:pt modelId="{9254FDE2-8356-4473-95F6-903587A818FD}" type="pres">
      <dgm:prSet presAssocID="{DA9DA7DE-7C4A-4239-8FD4-4B542429DE18}" presName="text" presStyleLbl="fgAcc0" presStyleIdx="1" presStyleCnt="3">
        <dgm:presLayoutVars>
          <dgm:chPref val="3"/>
        </dgm:presLayoutVars>
      </dgm:prSet>
      <dgm:spPr/>
    </dgm:pt>
    <dgm:pt modelId="{550A1FA2-468A-45DE-BB56-F1F871092180}" type="pres">
      <dgm:prSet presAssocID="{DA9DA7DE-7C4A-4239-8FD4-4B542429DE18}" presName="hierChild2" presStyleCnt="0"/>
      <dgm:spPr/>
    </dgm:pt>
    <dgm:pt modelId="{6B4E2B3E-9470-41C3-A96C-BC64D30E574C}" type="pres">
      <dgm:prSet presAssocID="{1CA2D372-27BE-46BB-A567-B631B6DF0353}" presName="hierRoot1" presStyleCnt="0"/>
      <dgm:spPr/>
    </dgm:pt>
    <dgm:pt modelId="{5F5A9383-B06D-4599-BCDC-00A684251EE4}" type="pres">
      <dgm:prSet presAssocID="{1CA2D372-27BE-46BB-A567-B631B6DF0353}" presName="composite" presStyleCnt="0"/>
      <dgm:spPr/>
    </dgm:pt>
    <dgm:pt modelId="{0C89A45B-D76D-4481-835A-70E53DAA15B5}" type="pres">
      <dgm:prSet presAssocID="{1CA2D372-27BE-46BB-A567-B631B6DF0353}" presName="background" presStyleLbl="node0" presStyleIdx="2" presStyleCnt="3"/>
      <dgm:spPr/>
    </dgm:pt>
    <dgm:pt modelId="{DC1DF729-D358-4313-9924-EF6706C1A9C4}" type="pres">
      <dgm:prSet presAssocID="{1CA2D372-27BE-46BB-A567-B631B6DF0353}" presName="text" presStyleLbl="fgAcc0" presStyleIdx="2" presStyleCnt="3">
        <dgm:presLayoutVars>
          <dgm:chPref val="3"/>
        </dgm:presLayoutVars>
      </dgm:prSet>
      <dgm:spPr/>
    </dgm:pt>
    <dgm:pt modelId="{A1A7F6FB-B850-4FF5-9354-5028D986B6D4}" type="pres">
      <dgm:prSet presAssocID="{1CA2D372-27BE-46BB-A567-B631B6DF0353}" presName="hierChild2" presStyleCnt="0"/>
      <dgm:spPr/>
    </dgm:pt>
  </dgm:ptLst>
  <dgm:cxnLst>
    <dgm:cxn modelId="{F89E2510-ECBF-4CA1-83D5-A50B233B4BD4}" srcId="{2C343A9E-08BB-4550-ABC8-F81F68665C58}" destId="{1CA2D372-27BE-46BB-A567-B631B6DF0353}" srcOrd="2" destOrd="0" parTransId="{D040C578-FDDC-4840-B68A-389143AA0D0C}" sibTransId="{DEE2B49E-1E04-4173-A537-21977B95A5B7}"/>
    <dgm:cxn modelId="{C1678A5D-C90B-4085-92FD-F113B3D58D01}" srcId="{2C343A9E-08BB-4550-ABC8-F81F68665C58}" destId="{DA9DA7DE-7C4A-4239-8FD4-4B542429DE18}" srcOrd="1" destOrd="0" parTransId="{24B85AFD-AC6D-46E3-87A8-6E41761DC637}" sibTransId="{B6996B6B-BE09-4268-9994-B92E5B2C8B23}"/>
    <dgm:cxn modelId="{6232D444-238E-47F3-8B21-E15D43C22C95}" type="presOf" srcId="{1CA2D372-27BE-46BB-A567-B631B6DF0353}" destId="{DC1DF729-D358-4313-9924-EF6706C1A9C4}" srcOrd="0" destOrd="0" presId="urn:microsoft.com/office/officeart/2005/8/layout/hierarchy1"/>
    <dgm:cxn modelId="{3E1ADD46-24CE-49F0-9FBC-6C570CF96150}" type="presOf" srcId="{2C343A9E-08BB-4550-ABC8-F81F68665C58}" destId="{471D4A31-DE2C-4854-9B94-7279C09CEF44}" srcOrd="0" destOrd="0" presId="urn:microsoft.com/office/officeart/2005/8/layout/hierarchy1"/>
    <dgm:cxn modelId="{4D47168F-48B9-428F-B55D-87CDA364ACFD}" type="presOf" srcId="{0BD40E9C-643D-449D-8C01-0E86598337CE}" destId="{D4C13DD7-3DB9-443E-8666-99B408EF7996}" srcOrd="0" destOrd="0" presId="urn:microsoft.com/office/officeart/2005/8/layout/hierarchy1"/>
    <dgm:cxn modelId="{8DAF7DBE-6A76-43D4-BC7F-A405D7C2E06D}" type="presOf" srcId="{DA9DA7DE-7C4A-4239-8FD4-4B542429DE18}" destId="{9254FDE2-8356-4473-95F6-903587A818FD}" srcOrd="0" destOrd="0" presId="urn:microsoft.com/office/officeart/2005/8/layout/hierarchy1"/>
    <dgm:cxn modelId="{2F4A83CA-5FCB-4F6B-94FD-569AEAE33474}" srcId="{2C343A9E-08BB-4550-ABC8-F81F68665C58}" destId="{0BD40E9C-643D-449D-8C01-0E86598337CE}" srcOrd="0" destOrd="0" parTransId="{577C00AF-115E-4326-B2E9-CAF342693823}" sibTransId="{0D62B529-1A21-4D5B-8766-8E86F4B649D9}"/>
    <dgm:cxn modelId="{473E0C0B-87CD-41F6-B976-99392C963307}" type="presParOf" srcId="{471D4A31-DE2C-4854-9B94-7279C09CEF44}" destId="{10ED578A-D536-45E7-8BE7-17C24EA3450D}" srcOrd="0" destOrd="0" presId="urn:microsoft.com/office/officeart/2005/8/layout/hierarchy1"/>
    <dgm:cxn modelId="{AAA617AD-C5D0-4032-84F7-073F7522EADB}" type="presParOf" srcId="{10ED578A-D536-45E7-8BE7-17C24EA3450D}" destId="{34A79030-CB78-42ED-A657-6C41F6AB2747}" srcOrd="0" destOrd="0" presId="urn:microsoft.com/office/officeart/2005/8/layout/hierarchy1"/>
    <dgm:cxn modelId="{CA5E06E1-9ECD-4C93-ACBF-80A556DB2C0D}" type="presParOf" srcId="{34A79030-CB78-42ED-A657-6C41F6AB2747}" destId="{77627440-1E2D-43ED-B0D7-45D2FF5A2683}" srcOrd="0" destOrd="0" presId="urn:microsoft.com/office/officeart/2005/8/layout/hierarchy1"/>
    <dgm:cxn modelId="{6529EC2F-B36F-4448-92A0-8635FD4DB091}" type="presParOf" srcId="{34A79030-CB78-42ED-A657-6C41F6AB2747}" destId="{D4C13DD7-3DB9-443E-8666-99B408EF7996}" srcOrd="1" destOrd="0" presId="urn:microsoft.com/office/officeart/2005/8/layout/hierarchy1"/>
    <dgm:cxn modelId="{AEFC08D7-7F70-4B25-AA08-D7903ED3C796}" type="presParOf" srcId="{10ED578A-D536-45E7-8BE7-17C24EA3450D}" destId="{D50BF67D-5963-4F7B-B930-96BB028DE53A}" srcOrd="1" destOrd="0" presId="urn:microsoft.com/office/officeart/2005/8/layout/hierarchy1"/>
    <dgm:cxn modelId="{10E06B07-3373-4E21-962C-9D9A0BDE1D0E}" type="presParOf" srcId="{471D4A31-DE2C-4854-9B94-7279C09CEF44}" destId="{DE176E34-B61E-4565-9CA0-6E74B03A5FD2}" srcOrd="1" destOrd="0" presId="urn:microsoft.com/office/officeart/2005/8/layout/hierarchy1"/>
    <dgm:cxn modelId="{485E4F06-08E4-4BB4-8C1C-C65FAF9F8039}" type="presParOf" srcId="{DE176E34-B61E-4565-9CA0-6E74B03A5FD2}" destId="{9BE0D9D0-E2E1-451F-B957-D274511FB701}" srcOrd="0" destOrd="0" presId="urn:microsoft.com/office/officeart/2005/8/layout/hierarchy1"/>
    <dgm:cxn modelId="{B3D490A6-0133-450A-A5DA-A107E02B95CA}" type="presParOf" srcId="{9BE0D9D0-E2E1-451F-B957-D274511FB701}" destId="{A1282D5C-6D27-4EE1-8C94-50F55EEE0B69}" srcOrd="0" destOrd="0" presId="urn:microsoft.com/office/officeart/2005/8/layout/hierarchy1"/>
    <dgm:cxn modelId="{F3F53438-E928-4F92-9719-D87EBD12C0E8}" type="presParOf" srcId="{9BE0D9D0-E2E1-451F-B957-D274511FB701}" destId="{9254FDE2-8356-4473-95F6-903587A818FD}" srcOrd="1" destOrd="0" presId="urn:microsoft.com/office/officeart/2005/8/layout/hierarchy1"/>
    <dgm:cxn modelId="{A152DDA7-3D3D-463D-8462-DA76B3E9CFF5}" type="presParOf" srcId="{DE176E34-B61E-4565-9CA0-6E74B03A5FD2}" destId="{550A1FA2-468A-45DE-BB56-F1F871092180}" srcOrd="1" destOrd="0" presId="urn:microsoft.com/office/officeart/2005/8/layout/hierarchy1"/>
    <dgm:cxn modelId="{43EEB2AE-31CD-44DE-8C06-8DA08EACEF46}" type="presParOf" srcId="{471D4A31-DE2C-4854-9B94-7279C09CEF44}" destId="{6B4E2B3E-9470-41C3-A96C-BC64D30E574C}" srcOrd="2" destOrd="0" presId="urn:microsoft.com/office/officeart/2005/8/layout/hierarchy1"/>
    <dgm:cxn modelId="{886B0DFF-8D01-48FB-BF18-0F51EF9FE8C5}" type="presParOf" srcId="{6B4E2B3E-9470-41C3-A96C-BC64D30E574C}" destId="{5F5A9383-B06D-4599-BCDC-00A684251EE4}" srcOrd="0" destOrd="0" presId="urn:microsoft.com/office/officeart/2005/8/layout/hierarchy1"/>
    <dgm:cxn modelId="{9591710C-3ADC-4D7E-8190-052BE37923AC}" type="presParOf" srcId="{5F5A9383-B06D-4599-BCDC-00A684251EE4}" destId="{0C89A45B-D76D-4481-835A-70E53DAA15B5}" srcOrd="0" destOrd="0" presId="urn:microsoft.com/office/officeart/2005/8/layout/hierarchy1"/>
    <dgm:cxn modelId="{B1C85B68-9D2A-4856-92C3-8C4DDA1EAC4E}" type="presParOf" srcId="{5F5A9383-B06D-4599-BCDC-00A684251EE4}" destId="{DC1DF729-D358-4313-9924-EF6706C1A9C4}" srcOrd="1" destOrd="0" presId="urn:microsoft.com/office/officeart/2005/8/layout/hierarchy1"/>
    <dgm:cxn modelId="{0B05A152-AF52-4867-AC3A-5A22D5CDB4B1}" type="presParOf" srcId="{6B4E2B3E-9470-41C3-A96C-BC64D30E574C}" destId="{A1A7F6FB-B850-4FF5-9354-5028D986B6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27957C-45AA-4051-A9F2-B30C3764FC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28505DC-FD22-4A69-9903-2779C7AE5F3C}">
      <dgm:prSet/>
      <dgm:spPr/>
      <dgm:t>
        <a:bodyPr/>
        <a:lstStyle/>
        <a:p>
          <a:r>
            <a:rPr lang="en-US" b="1" dirty="0" err="1"/>
            <a:t>Indeksiranje</a:t>
          </a:r>
          <a:endParaRPr lang="en-US" dirty="0"/>
        </a:p>
      </dgm:t>
    </dgm:pt>
    <dgm:pt modelId="{26E33A90-654C-42CC-BD4A-70EACF667B67}" type="parTrans" cxnId="{20616401-88AF-4A1B-A1A3-E617F72F451B}">
      <dgm:prSet/>
      <dgm:spPr/>
      <dgm:t>
        <a:bodyPr/>
        <a:lstStyle/>
        <a:p>
          <a:endParaRPr lang="en-US"/>
        </a:p>
      </dgm:t>
    </dgm:pt>
    <dgm:pt modelId="{DCB8A317-A35E-4E4A-8B63-5960A1069DF6}" type="sibTrans" cxnId="{20616401-88AF-4A1B-A1A3-E617F72F451B}">
      <dgm:prSet/>
      <dgm:spPr/>
      <dgm:t>
        <a:bodyPr/>
        <a:lstStyle/>
        <a:p>
          <a:endParaRPr lang="en-US"/>
        </a:p>
      </dgm:t>
    </dgm:pt>
    <dgm:pt modelId="{4385A453-B73D-43E2-92A1-A79355A2C818}">
      <dgm:prSet/>
      <dgm:spPr/>
      <dgm:t>
        <a:bodyPr/>
        <a:lstStyle/>
        <a:p>
          <a:r>
            <a:rPr lang="en-US" b="0" dirty="0" err="1"/>
            <a:t>Fragmentacija</a:t>
          </a:r>
          <a:r>
            <a:rPr lang="en-US" b="0" dirty="0"/>
            <a:t> </a:t>
          </a:r>
          <a:r>
            <a:rPr lang="en-US" b="0" dirty="0" err="1"/>
            <a:t>i</a:t>
          </a:r>
          <a:r>
            <a:rPr lang="en-US" b="0" dirty="0"/>
            <a:t> </a:t>
          </a:r>
          <a:r>
            <a:rPr lang="en-US" b="0" dirty="0" err="1"/>
            <a:t>defragmentacija</a:t>
          </a:r>
          <a:r>
            <a:rPr lang="en-US" b="0" dirty="0"/>
            <a:t> </a:t>
          </a:r>
          <a:r>
            <a:rPr lang="en-US" b="0" dirty="0" err="1"/>
            <a:t>indeksa</a:t>
          </a:r>
          <a:r>
            <a:rPr lang="en-US" b="0" dirty="0"/>
            <a:t> u </a:t>
          </a:r>
          <a:r>
            <a:rPr lang="en-US" b="0" i="1" dirty="0"/>
            <a:t>SQL </a:t>
          </a:r>
          <a:r>
            <a:rPr lang="en-US" b="0" i="1" dirty="0" err="1"/>
            <a:t>Serveru</a:t>
          </a:r>
          <a:endParaRPr lang="en-US" b="1" dirty="0"/>
        </a:p>
      </dgm:t>
    </dgm:pt>
    <dgm:pt modelId="{D354C2F9-C492-4AEA-9A73-033BF937F10A}" type="parTrans" cxnId="{467AAB4F-CE55-4F99-9A4E-9ADC5A4EE713}">
      <dgm:prSet/>
      <dgm:spPr/>
      <dgm:t>
        <a:bodyPr/>
        <a:lstStyle/>
        <a:p>
          <a:endParaRPr lang="en-US"/>
        </a:p>
      </dgm:t>
    </dgm:pt>
    <dgm:pt modelId="{7A572A15-BF74-49CB-885A-E9921350AA1E}" type="sibTrans" cxnId="{467AAB4F-CE55-4F99-9A4E-9ADC5A4EE713}">
      <dgm:prSet/>
      <dgm:spPr/>
      <dgm:t>
        <a:bodyPr/>
        <a:lstStyle/>
        <a:p>
          <a:endParaRPr lang="en-US"/>
        </a:p>
      </dgm:t>
    </dgm:pt>
    <dgm:pt modelId="{D7327BDA-4F12-440E-928A-11A19EF5FCB8}">
      <dgm:prSet/>
      <dgm:spPr/>
      <dgm:t>
        <a:bodyPr/>
        <a:lstStyle/>
        <a:p>
          <a:r>
            <a:rPr lang="en-US" b="1" dirty="0" err="1"/>
            <a:t>Komprimovanje</a:t>
          </a:r>
          <a:r>
            <a:rPr lang="en-US" b="1" dirty="0"/>
            <a:t> </a:t>
          </a:r>
          <a:r>
            <a:rPr lang="en-US" b="1" dirty="0" err="1"/>
            <a:t>podataka</a:t>
          </a:r>
          <a:endParaRPr lang="en-US" dirty="0"/>
        </a:p>
      </dgm:t>
    </dgm:pt>
    <dgm:pt modelId="{7F685880-DE1B-42D2-8271-3A0D1F7882A9}" type="parTrans" cxnId="{7634ED40-1727-4104-A60D-CF9092B1FE42}">
      <dgm:prSet/>
      <dgm:spPr/>
      <dgm:t>
        <a:bodyPr/>
        <a:lstStyle/>
        <a:p>
          <a:endParaRPr lang="en-US"/>
        </a:p>
      </dgm:t>
    </dgm:pt>
    <dgm:pt modelId="{40C8465F-8FEA-4569-A954-482A2F315430}" type="sibTrans" cxnId="{7634ED40-1727-4104-A60D-CF9092B1FE42}">
      <dgm:prSet/>
      <dgm:spPr/>
      <dgm:t>
        <a:bodyPr/>
        <a:lstStyle/>
        <a:p>
          <a:endParaRPr lang="en-US"/>
        </a:p>
      </dgm:t>
    </dgm:pt>
    <dgm:pt modelId="{19C73FC7-99E9-476A-AFF2-38898D106E71}">
      <dgm:prSet/>
      <dgm:spPr/>
      <dgm:t>
        <a:bodyPr/>
        <a:lstStyle/>
        <a:p>
          <a:r>
            <a:rPr lang="en-US" b="1" dirty="0" err="1"/>
            <a:t>Keširanje</a:t>
          </a:r>
          <a:r>
            <a:rPr lang="en-US" b="1" dirty="0"/>
            <a:t> </a:t>
          </a:r>
          <a:r>
            <a:rPr lang="en-US" b="1" dirty="0" err="1"/>
            <a:t>podataka</a:t>
          </a:r>
          <a:endParaRPr lang="sr-Cyrl-RS" b="1" dirty="0"/>
        </a:p>
      </dgm:t>
    </dgm:pt>
    <dgm:pt modelId="{6CAC6D2A-3FBE-450D-A348-640B34DC3532}" type="parTrans" cxnId="{FE1463A8-D1F1-4C19-9295-896207B4781C}">
      <dgm:prSet/>
      <dgm:spPr/>
      <dgm:t>
        <a:bodyPr/>
        <a:lstStyle/>
        <a:p>
          <a:endParaRPr lang="sr-Cyrl-RS"/>
        </a:p>
      </dgm:t>
    </dgm:pt>
    <dgm:pt modelId="{40CECE54-A53F-44B6-B12C-9629FB11A7C8}" type="sibTrans" cxnId="{FE1463A8-D1F1-4C19-9295-896207B4781C}">
      <dgm:prSet/>
      <dgm:spPr/>
      <dgm:t>
        <a:bodyPr/>
        <a:lstStyle/>
        <a:p>
          <a:endParaRPr lang="sr-Cyrl-RS"/>
        </a:p>
      </dgm:t>
    </dgm:pt>
    <dgm:pt modelId="{6A1BCE4D-3F43-4DD6-8D43-43E0A0BE1B10}" type="pres">
      <dgm:prSet presAssocID="{4227957C-45AA-4051-A9F2-B30C3764FCCB}" presName="linear" presStyleCnt="0">
        <dgm:presLayoutVars>
          <dgm:animLvl val="lvl"/>
          <dgm:resizeHandles val="exact"/>
        </dgm:presLayoutVars>
      </dgm:prSet>
      <dgm:spPr/>
    </dgm:pt>
    <dgm:pt modelId="{ECAF1A10-9889-4CDB-BEB6-19A8CFC22BFA}" type="pres">
      <dgm:prSet presAssocID="{19C73FC7-99E9-476A-AFF2-38898D106E71}" presName="parentText" presStyleLbl="node1" presStyleIdx="0" presStyleCnt="4" custLinFactY="97244" custLinFactNeighborY="100000">
        <dgm:presLayoutVars>
          <dgm:chMax val="0"/>
          <dgm:bulletEnabled val="1"/>
        </dgm:presLayoutVars>
      </dgm:prSet>
      <dgm:spPr/>
    </dgm:pt>
    <dgm:pt modelId="{95148881-9833-4CCD-8BD6-E90DFCF49DDF}" type="pres">
      <dgm:prSet presAssocID="{40CECE54-A53F-44B6-B12C-9629FB11A7C8}" presName="spacer" presStyleCnt="0"/>
      <dgm:spPr/>
    </dgm:pt>
    <dgm:pt modelId="{D903E7A1-65D9-4773-A107-05A372952F10}" type="pres">
      <dgm:prSet presAssocID="{628505DC-FD22-4A69-9903-2779C7AE5F3C}" presName="parentText" presStyleLbl="node1" presStyleIdx="1" presStyleCnt="4" custLinFactY="99789" custLinFactNeighborY="100000">
        <dgm:presLayoutVars>
          <dgm:chMax val="0"/>
          <dgm:bulletEnabled val="1"/>
        </dgm:presLayoutVars>
      </dgm:prSet>
      <dgm:spPr/>
    </dgm:pt>
    <dgm:pt modelId="{C4BD5313-0203-4C09-832E-84D1DE2EB6A7}" type="pres">
      <dgm:prSet presAssocID="{DCB8A317-A35E-4E4A-8B63-5960A1069DF6}" presName="spacer" presStyleCnt="0"/>
      <dgm:spPr/>
    </dgm:pt>
    <dgm:pt modelId="{0F4254FA-CEF8-43B2-AD14-D4BFDA3057F4}" type="pres">
      <dgm:prSet presAssocID="{4385A453-B73D-43E2-92A1-A79355A2C818}" presName="parentText" presStyleLbl="node1" presStyleIdx="2" presStyleCnt="4" custLinFactY="99812" custLinFactNeighborY="100000">
        <dgm:presLayoutVars>
          <dgm:chMax val="0"/>
          <dgm:bulletEnabled val="1"/>
        </dgm:presLayoutVars>
      </dgm:prSet>
      <dgm:spPr/>
    </dgm:pt>
    <dgm:pt modelId="{CF7BE23D-6A07-40EA-9DC5-B3661DB948C2}" type="pres">
      <dgm:prSet presAssocID="{7A572A15-BF74-49CB-885A-E9921350AA1E}" presName="spacer" presStyleCnt="0"/>
      <dgm:spPr/>
    </dgm:pt>
    <dgm:pt modelId="{E8D37AD9-1630-457C-878F-259194150D51}" type="pres">
      <dgm:prSet presAssocID="{D7327BDA-4F12-440E-928A-11A19EF5FCB8}" presName="parentText" presStyleLbl="node1" presStyleIdx="3" presStyleCnt="4" custLinFactY="-300000" custLinFactNeighborY="-333347">
        <dgm:presLayoutVars>
          <dgm:chMax val="0"/>
          <dgm:bulletEnabled val="1"/>
        </dgm:presLayoutVars>
      </dgm:prSet>
      <dgm:spPr/>
    </dgm:pt>
  </dgm:ptLst>
  <dgm:cxnLst>
    <dgm:cxn modelId="{20616401-88AF-4A1B-A1A3-E617F72F451B}" srcId="{4227957C-45AA-4051-A9F2-B30C3764FCCB}" destId="{628505DC-FD22-4A69-9903-2779C7AE5F3C}" srcOrd="1" destOrd="0" parTransId="{26E33A90-654C-42CC-BD4A-70EACF667B67}" sibTransId="{DCB8A317-A35E-4E4A-8B63-5960A1069DF6}"/>
    <dgm:cxn modelId="{FF8BA30E-DEC2-4D74-80C9-2F844A549421}" type="presOf" srcId="{628505DC-FD22-4A69-9903-2779C7AE5F3C}" destId="{D903E7A1-65D9-4773-A107-05A372952F10}" srcOrd="0" destOrd="0" presId="urn:microsoft.com/office/officeart/2005/8/layout/vList2"/>
    <dgm:cxn modelId="{CA3AA216-A069-410F-BF45-4556674E62DF}" type="presOf" srcId="{4385A453-B73D-43E2-92A1-A79355A2C818}" destId="{0F4254FA-CEF8-43B2-AD14-D4BFDA3057F4}" srcOrd="0" destOrd="0" presId="urn:microsoft.com/office/officeart/2005/8/layout/vList2"/>
    <dgm:cxn modelId="{7634ED40-1727-4104-A60D-CF9092B1FE42}" srcId="{4227957C-45AA-4051-A9F2-B30C3764FCCB}" destId="{D7327BDA-4F12-440E-928A-11A19EF5FCB8}" srcOrd="3" destOrd="0" parTransId="{7F685880-DE1B-42D2-8271-3A0D1F7882A9}" sibTransId="{40C8465F-8FEA-4569-A954-482A2F315430}"/>
    <dgm:cxn modelId="{467AAB4F-CE55-4F99-9A4E-9ADC5A4EE713}" srcId="{4227957C-45AA-4051-A9F2-B30C3764FCCB}" destId="{4385A453-B73D-43E2-92A1-A79355A2C818}" srcOrd="2" destOrd="0" parTransId="{D354C2F9-C492-4AEA-9A73-033BF937F10A}" sibTransId="{7A572A15-BF74-49CB-885A-E9921350AA1E}"/>
    <dgm:cxn modelId="{CAD0EA8E-F267-4F7D-9B51-79BBB578F68D}" type="presOf" srcId="{19C73FC7-99E9-476A-AFF2-38898D106E71}" destId="{ECAF1A10-9889-4CDB-BEB6-19A8CFC22BFA}" srcOrd="0" destOrd="0" presId="urn:microsoft.com/office/officeart/2005/8/layout/vList2"/>
    <dgm:cxn modelId="{FE1463A8-D1F1-4C19-9295-896207B4781C}" srcId="{4227957C-45AA-4051-A9F2-B30C3764FCCB}" destId="{19C73FC7-99E9-476A-AFF2-38898D106E71}" srcOrd="0" destOrd="0" parTransId="{6CAC6D2A-3FBE-450D-A348-640B34DC3532}" sibTransId="{40CECE54-A53F-44B6-B12C-9629FB11A7C8}"/>
    <dgm:cxn modelId="{321F45A9-135C-4BED-BBBC-8C61865AB9FB}" type="presOf" srcId="{4227957C-45AA-4051-A9F2-B30C3764FCCB}" destId="{6A1BCE4D-3F43-4DD6-8D43-43E0A0BE1B10}" srcOrd="0" destOrd="0" presId="urn:microsoft.com/office/officeart/2005/8/layout/vList2"/>
    <dgm:cxn modelId="{895AD1C5-E91B-46F6-A575-C48246C4F6AA}" type="presOf" srcId="{D7327BDA-4F12-440E-928A-11A19EF5FCB8}" destId="{E8D37AD9-1630-457C-878F-259194150D51}" srcOrd="0" destOrd="0" presId="urn:microsoft.com/office/officeart/2005/8/layout/vList2"/>
    <dgm:cxn modelId="{B05300F8-0EF5-4DF7-8F9A-81B1DC98FEE4}" type="presParOf" srcId="{6A1BCE4D-3F43-4DD6-8D43-43E0A0BE1B10}" destId="{ECAF1A10-9889-4CDB-BEB6-19A8CFC22BFA}" srcOrd="0" destOrd="0" presId="urn:microsoft.com/office/officeart/2005/8/layout/vList2"/>
    <dgm:cxn modelId="{8673EBDD-A353-4D1B-9EB8-22E90A709A24}" type="presParOf" srcId="{6A1BCE4D-3F43-4DD6-8D43-43E0A0BE1B10}" destId="{95148881-9833-4CCD-8BD6-E90DFCF49DDF}" srcOrd="1" destOrd="0" presId="urn:microsoft.com/office/officeart/2005/8/layout/vList2"/>
    <dgm:cxn modelId="{2EBBA8F2-2AA5-4C0A-A3A0-E1B7D997A556}" type="presParOf" srcId="{6A1BCE4D-3F43-4DD6-8D43-43E0A0BE1B10}" destId="{D903E7A1-65D9-4773-A107-05A372952F10}" srcOrd="2" destOrd="0" presId="urn:microsoft.com/office/officeart/2005/8/layout/vList2"/>
    <dgm:cxn modelId="{2B001710-E6CE-42D8-B35F-50D9F51B3F0C}" type="presParOf" srcId="{6A1BCE4D-3F43-4DD6-8D43-43E0A0BE1B10}" destId="{C4BD5313-0203-4C09-832E-84D1DE2EB6A7}" srcOrd="3" destOrd="0" presId="urn:microsoft.com/office/officeart/2005/8/layout/vList2"/>
    <dgm:cxn modelId="{5E93DB03-F6C7-42FD-AB37-EE56084500FE}" type="presParOf" srcId="{6A1BCE4D-3F43-4DD6-8D43-43E0A0BE1B10}" destId="{0F4254FA-CEF8-43B2-AD14-D4BFDA3057F4}" srcOrd="4" destOrd="0" presId="urn:microsoft.com/office/officeart/2005/8/layout/vList2"/>
    <dgm:cxn modelId="{AC0AF37D-A089-4F3D-8963-78AB69D7C721}" type="presParOf" srcId="{6A1BCE4D-3F43-4DD6-8D43-43E0A0BE1B10}" destId="{CF7BE23D-6A07-40EA-9DC5-B3661DB948C2}" srcOrd="5" destOrd="0" presId="urn:microsoft.com/office/officeart/2005/8/layout/vList2"/>
    <dgm:cxn modelId="{0AB49AC0-8833-4DD0-B373-64C40CB3A2B5}" type="presParOf" srcId="{6A1BCE4D-3F43-4DD6-8D43-43E0A0BE1B10}" destId="{E8D37AD9-1630-457C-878F-259194150D5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EBA05B-9E19-459D-9A16-E595655FC32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F689E84-95BC-46CE-AD76-14CBDDA066CF}">
      <dgm:prSet/>
      <dgm:spPr/>
      <dgm:t>
        <a:bodyPr/>
        <a:lstStyle/>
        <a:p>
          <a:r>
            <a:rPr lang="en-US" b="1"/>
            <a:t>Klasterirani indeks</a:t>
          </a:r>
          <a:r>
            <a:rPr lang="en-US"/>
            <a:t> </a:t>
          </a:r>
        </a:p>
      </dgm:t>
    </dgm:pt>
    <dgm:pt modelId="{248829A7-D8A5-45E3-A514-67D1D880B51F}" type="parTrans" cxnId="{05B9835C-5CC8-4837-8BE9-8510DCEC41DB}">
      <dgm:prSet/>
      <dgm:spPr/>
      <dgm:t>
        <a:bodyPr/>
        <a:lstStyle/>
        <a:p>
          <a:endParaRPr lang="en-US"/>
        </a:p>
      </dgm:t>
    </dgm:pt>
    <dgm:pt modelId="{AC743A8B-8FA4-429B-B072-AE250D95CF19}" type="sibTrans" cxnId="{05B9835C-5CC8-4837-8BE9-8510DCEC41DB}">
      <dgm:prSet/>
      <dgm:spPr/>
      <dgm:t>
        <a:bodyPr/>
        <a:lstStyle/>
        <a:p>
          <a:endParaRPr lang="en-US"/>
        </a:p>
      </dgm:t>
    </dgm:pt>
    <dgm:pt modelId="{697B8452-18C2-4521-9EF9-532538B0D748}">
      <dgm:prSet/>
      <dgm:spPr/>
      <dgm:t>
        <a:bodyPr/>
        <a:lstStyle/>
        <a:p>
          <a:r>
            <a:rPr lang="en-US" b="1"/>
            <a:t>Neklasterirani indeks</a:t>
          </a:r>
          <a:r>
            <a:rPr lang="en-US"/>
            <a:t> </a:t>
          </a:r>
        </a:p>
      </dgm:t>
    </dgm:pt>
    <dgm:pt modelId="{A4064EFD-F0C1-484F-A6F2-2E2CCC7F369C}" type="parTrans" cxnId="{948C72FE-D1D8-44A9-B1E2-1A1229FFD62B}">
      <dgm:prSet/>
      <dgm:spPr/>
      <dgm:t>
        <a:bodyPr/>
        <a:lstStyle/>
        <a:p>
          <a:endParaRPr lang="en-US"/>
        </a:p>
      </dgm:t>
    </dgm:pt>
    <dgm:pt modelId="{24AFDE46-D984-4255-A552-3FE9DD5E847B}" type="sibTrans" cxnId="{948C72FE-D1D8-44A9-B1E2-1A1229FFD62B}">
      <dgm:prSet/>
      <dgm:spPr/>
      <dgm:t>
        <a:bodyPr/>
        <a:lstStyle/>
        <a:p>
          <a:endParaRPr lang="en-US"/>
        </a:p>
      </dgm:t>
    </dgm:pt>
    <dgm:pt modelId="{2FACBFC8-12AF-4512-9711-5112B282A643}">
      <dgm:prSet/>
      <dgm:spPr/>
      <dgm:t>
        <a:bodyPr/>
        <a:lstStyle/>
        <a:p>
          <a:r>
            <a:rPr lang="en-US" b="1"/>
            <a:t>Jedinstveni indeks</a:t>
          </a:r>
          <a:r>
            <a:rPr lang="en-US"/>
            <a:t> </a:t>
          </a:r>
        </a:p>
      </dgm:t>
    </dgm:pt>
    <dgm:pt modelId="{2CF4579A-86E8-4B14-A922-708B9A6A5D4B}" type="parTrans" cxnId="{44A964CD-4E54-495F-AB47-8E0D57BE5C8A}">
      <dgm:prSet/>
      <dgm:spPr/>
      <dgm:t>
        <a:bodyPr/>
        <a:lstStyle/>
        <a:p>
          <a:endParaRPr lang="en-US"/>
        </a:p>
      </dgm:t>
    </dgm:pt>
    <dgm:pt modelId="{ADF8A480-FFB7-444A-9683-374C90A991D8}" type="sibTrans" cxnId="{44A964CD-4E54-495F-AB47-8E0D57BE5C8A}">
      <dgm:prSet/>
      <dgm:spPr/>
      <dgm:t>
        <a:bodyPr/>
        <a:lstStyle/>
        <a:p>
          <a:endParaRPr lang="en-US"/>
        </a:p>
      </dgm:t>
    </dgm:pt>
    <dgm:pt modelId="{2C02A700-39DF-45A9-BEE9-C2F0AEB81B1D}">
      <dgm:prSet/>
      <dgm:spPr/>
      <dgm:t>
        <a:bodyPr/>
        <a:lstStyle/>
        <a:p>
          <a:r>
            <a:rPr lang="en-US" b="1"/>
            <a:t>Indeks kompozitnog ključa</a:t>
          </a:r>
          <a:r>
            <a:rPr lang="en-US"/>
            <a:t> </a:t>
          </a:r>
        </a:p>
      </dgm:t>
    </dgm:pt>
    <dgm:pt modelId="{54219698-67DC-4500-BBEB-11628EC9D845}" type="parTrans" cxnId="{B8019FA7-DB92-439F-A482-4D7CAA20EF0B}">
      <dgm:prSet/>
      <dgm:spPr/>
      <dgm:t>
        <a:bodyPr/>
        <a:lstStyle/>
        <a:p>
          <a:endParaRPr lang="en-US"/>
        </a:p>
      </dgm:t>
    </dgm:pt>
    <dgm:pt modelId="{1E546A34-5E42-4179-8018-C05F805F4330}" type="sibTrans" cxnId="{B8019FA7-DB92-439F-A482-4D7CAA20EF0B}">
      <dgm:prSet/>
      <dgm:spPr/>
      <dgm:t>
        <a:bodyPr/>
        <a:lstStyle/>
        <a:p>
          <a:endParaRPr lang="en-US"/>
        </a:p>
      </dgm:t>
    </dgm:pt>
    <dgm:pt modelId="{CA28DFE0-2AEB-4A63-8B7D-69F37E328B21}">
      <dgm:prSet/>
      <dgm:spPr/>
      <dgm:t>
        <a:bodyPr/>
        <a:lstStyle/>
        <a:p>
          <a:r>
            <a:rPr lang="en-US" b="1"/>
            <a:t>Prostorni indeksi</a:t>
          </a:r>
          <a:r>
            <a:rPr lang="en-US"/>
            <a:t> </a:t>
          </a:r>
        </a:p>
      </dgm:t>
    </dgm:pt>
    <dgm:pt modelId="{EDFCAD4E-30D2-4EFA-8A52-49420D122D22}" type="parTrans" cxnId="{9D6E9F8C-8160-4D65-99B4-23A61C4E813C}">
      <dgm:prSet/>
      <dgm:spPr/>
      <dgm:t>
        <a:bodyPr/>
        <a:lstStyle/>
        <a:p>
          <a:endParaRPr lang="en-US"/>
        </a:p>
      </dgm:t>
    </dgm:pt>
    <dgm:pt modelId="{525DFBE6-7830-486B-AB51-7C59765FC60D}" type="sibTrans" cxnId="{9D6E9F8C-8160-4D65-99B4-23A61C4E813C}">
      <dgm:prSet/>
      <dgm:spPr/>
      <dgm:t>
        <a:bodyPr/>
        <a:lstStyle/>
        <a:p>
          <a:endParaRPr lang="en-US"/>
        </a:p>
      </dgm:t>
    </dgm:pt>
    <dgm:pt modelId="{3B0E91B5-ABD6-4B26-A8BC-FE9ED2372E1D}">
      <dgm:prSet/>
      <dgm:spPr/>
      <dgm:t>
        <a:bodyPr/>
        <a:lstStyle/>
        <a:p>
          <a:r>
            <a:rPr lang="en-US" b="1" i="1"/>
            <a:t>Full-text</a:t>
          </a:r>
          <a:r>
            <a:rPr lang="en-US" b="1"/>
            <a:t> indeks</a:t>
          </a:r>
          <a:r>
            <a:rPr lang="en-US"/>
            <a:t> </a:t>
          </a:r>
        </a:p>
      </dgm:t>
    </dgm:pt>
    <dgm:pt modelId="{B058955C-7116-4F03-806E-96E2EEAAD279}" type="parTrans" cxnId="{08591A97-FB97-4810-8B8B-3BCCDBC84976}">
      <dgm:prSet/>
      <dgm:spPr/>
      <dgm:t>
        <a:bodyPr/>
        <a:lstStyle/>
        <a:p>
          <a:endParaRPr lang="en-US"/>
        </a:p>
      </dgm:t>
    </dgm:pt>
    <dgm:pt modelId="{A4FD9BB4-BA1B-4EE6-9132-4FA76A3DAF15}" type="sibTrans" cxnId="{08591A97-FB97-4810-8B8B-3BCCDBC84976}">
      <dgm:prSet/>
      <dgm:spPr/>
      <dgm:t>
        <a:bodyPr/>
        <a:lstStyle/>
        <a:p>
          <a:endParaRPr lang="en-US"/>
        </a:p>
      </dgm:t>
    </dgm:pt>
    <dgm:pt modelId="{2E145629-657A-4BCF-935C-067FC5404760}">
      <dgm:prSet/>
      <dgm:spPr/>
      <dgm:t>
        <a:bodyPr/>
        <a:lstStyle/>
        <a:p>
          <a:r>
            <a:rPr lang="en-US" b="1" i="1"/>
            <a:t>Columnstore</a:t>
          </a:r>
          <a:r>
            <a:rPr lang="en-US" b="1"/>
            <a:t> indeksi</a:t>
          </a:r>
          <a:r>
            <a:rPr lang="en-US"/>
            <a:t> </a:t>
          </a:r>
        </a:p>
      </dgm:t>
    </dgm:pt>
    <dgm:pt modelId="{B73429AF-978F-4030-ACAF-9B146E551F31}" type="parTrans" cxnId="{A2729171-0C60-48AA-9562-4C2ACAEF36C7}">
      <dgm:prSet/>
      <dgm:spPr/>
      <dgm:t>
        <a:bodyPr/>
        <a:lstStyle/>
        <a:p>
          <a:endParaRPr lang="en-US"/>
        </a:p>
      </dgm:t>
    </dgm:pt>
    <dgm:pt modelId="{72E82566-A29B-44ED-AC79-3A3CD826EA9C}" type="sibTrans" cxnId="{A2729171-0C60-48AA-9562-4C2ACAEF36C7}">
      <dgm:prSet/>
      <dgm:spPr/>
      <dgm:t>
        <a:bodyPr/>
        <a:lstStyle/>
        <a:p>
          <a:endParaRPr lang="en-US"/>
        </a:p>
      </dgm:t>
    </dgm:pt>
    <dgm:pt modelId="{830CBCC5-FD52-4938-B939-256CB57E0B07}" type="pres">
      <dgm:prSet presAssocID="{25EBA05B-9E19-459D-9A16-E595655FC32F}" presName="vert0" presStyleCnt="0">
        <dgm:presLayoutVars>
          <dgm:dir/>
          <dgm:animOne val="branch"/>
          <dgm:animLvl val="lvl"/>
        </dgm:presLayoutVars>
      </dgm:prSet>
      <dgm:spPr/>
    </dgm:pt>
    <dgm:pt modelId="{E6CBA834-25B1-4202-9E9B-87433C7C5FDB}" type="pres">
      <dgm:prSet presAssocID="{CF689E84-95BC-46CE-AD76-14CBDDA066CF}" presName="thickLine" presStyleLbl="alignNode1" presStyleIdx="0" presStyleCnt="7"/>
      <dgm:spPr/>
    </dgm:pt>
    <dgm:pt modelId="{18132777-8F01-4C86-8A6B-495866A6A10E}" type="pres">
      <dgm:prSet presAssocID="{CF689E84-95BC-46CE-AD76-14CBDDA066CF}" presName="horz1" presStyleCnt="0"/>
      <dgm:spPr/>
    </dgm:pt>
    <dgm:pt modelId="{DF01FDC6-0175-4A4E-971F-39E96937CB88}" type="pres">
      <dgm:prSet presAssocID="{CF689E84-95BC-46CE-AD76-14CBDDA066CF}" presName="tx1" presStyleLbl="revTx" presStyleIdx="0" presStyleCnt="7"/>
      <dgm:spPr/>
    </dgm:pt>
    <dgm:pt modelId="{2C41A139-00FA-4639-A216-79056AAF5C7E}" type="pres">
      <dgm:prSet presAssocID="{CF689E84-95BC-46CE-AD76-14CBDDA066CF}" presName="vert1" presStyleCnt="0"/>
      <dgm:spPr/>
    </dgm:pt>
    <dgm:pt modelId="{792982EB-59E1-4FCF-832E-12AFC3F5F89D}" type="pres">
      <dgm:prSet presAssocID="{697B8452-18C2-4521-9EF9-532538B0D748}" presName="thickLine" presStyleLbl="alignNode1" presStyleIdx="1" presStyleCnt="7"/>
      <dgm:spPr/>
    </dgm:pt>
    <dgm:pt modelId="{B02D1FB0-DD7A-4D28-9987-9CAD3E3CCD3A}" type="pres">
      <dgm:prSet presAssocID="{697B8452-18C2-4521-9EF9-532538B0D748}" presName="horz1" presStyleCnt="0"/>
      <dgm:spPr/>
    </dgm:pt>
    <dgm:pt modelId="{4262130F-08D5-4BA9-8408-D4EEFF4BFDC3}" type="pres">
      <dgm:prSet presAssocID="{697B8452-18C2-4521-9EF9-532538B0D748}" presName="tx1" presStyleLbl="revTx" presStyleIdx="1" presStyleCnt="7"/>
      <dgm:spPr/>
    </dgm:pt>
    <dgm:pt modelId="{BCE4A7A0-8D00-44FA-AC1B-949FB5891F39}" type="pres">
      <dgm:prSet presAssocID="{697B8452-18C2-4521-9EF9-532538B0D748}" presName="vert1" presStyleCnt="0"/>
      <dgm:spPr/>
    </dgm:pt>
    <dgm:pt modelId="{40E99B7E-AB9B-4A9D-871D-682B32FBFA0E}" type="pres">
      <dgm:prSet presAssocID="{2FACBFC8-12AF-4512-9711-5112B282A643}" presName="thickLine" presStyleLbl="alignNode1" presStyleIdx="2" presStyleCnt="7"/>
      <dgm:spPr/>
    </dgm:pt>
    <dgm:pt modelId="{07DC5229-F69E-4B70-95EC-C53F10889E4A}" type="pres">
      <dgm:prSet presAssocID="{2FACBFC8-12AF-4512-9711-5112B282A643}" presName="horz1" presStyleCnt="0"/>
      <dgm:spPr/>
    </dgm:pt>
    <dgm:pt modelId="{02430975-6EDE-4CDD-9590-87C1125D15B2}" type="pres">
      <dgm:prSet presAssocID="{2FACBFC8-12AF-4512-9711-5112B282A643}" presName="tx1" presStyleLbl="revTx" presStyleIdx="2" presStyleCnt="7"/>
      <dgm:spPr/>
    </dgm:pt>
    <dgm:pt modelId="{F634AB5F-C1A8-4207-BE9D-FE7300A753C7}" type="pres">
      <dgm:prSet presAssocID="{2FACBFC8-12AF-4512-9711-5112B282A643}" presName="vert1" presStyleCnt="0"/>
      <dgm:spPr/>
    </dgm:pt>
    <dgm:pt modelId="{4E0EAD73-9D72-4986-8A88-2F69BC506446}" type="pres">
      <dgm:prSet presAssocID="{2C02A700-39DF-45A9-BEE9-C2F0AEB81B1D}" presName="thickLine" presStyleLbl="alignNode1" presStyleIdx="3" presStyleCnt="7"/>
      <dgm:spPr/>
    </dgm:pt>
    <dgm:pt modelId="{ABC2A372-05F5-4B4A-B5E2-14D05BA282BE}" type="pres">
      <dgm:prSet presAssocID="{2C02A700-39DF-45A9-BEE9-C2F0AEB81B1D}" presName="horz1" presStyleCnt="0"/>
      <dgm:spPr/>
    </dgm:pt>
    <dgm:pt modelId="{12E2D18E-34CF-4B8F-83D2-5612833B6E9E}" type="pres">
      <dgm:prSet presAssocID="{2C02A700-39DF-45A9-BEE9-C2F0AEB81B1D}" presName="tx1" presStyleLbl="revTx" presStyleIdx="3" presStyleCnt="7"/>
      <dgm:spPr/>
    </dgm:pt>
    <dgm:pt modelId="{545B182C-C7D9-4DA3-A02F-73CC31150DF9}" type="pres">
      <dgm:prSet presAssocID="{2C02A700-39DF-45A9-BEE9-C2F0AEB81B1D}" presName="vert1" presStyleCnt="0"/>
      <dgm:spPr/>
    </dgm:pt>
    <dgm:pt modelId="{289DA75D-8B15-439C-B5F7-457871DBF75B}" type="pres">
      <dgm:prSet presAssocID="{CA28DFE0-2AEB-4A63-8B7D-69F37E328B21}" presName="thickLine" presStyleLbl="alignNode1" presStyleIdx="4" presStyleCnt="7"/>
      <dgm:spPr/>
    </dgm:pt>
    <dgm:pt modelId="{2AE465A1-23BC-4072-BC67-CC9415E42CFC}" type="pres">
      <dgm:prSet presAssocID="{CA28DFE0-2AEB-4A63-8B7D-69F37E328B21}" presName="horz1" presStyleCnt="0"/>
      <dgm:spPr/>
    </dgm:pt>
    <dgm:pt modelId="{0004E35B-2374-4A14-B441-EC1EC9585D4B}" type="pres">
      <dgm:prSet presAssocID="{CA28DFE0-2AEB-4A63-8B7D-69F37E328B21}" presName="tx1" presStyleLbl="revTx" presStyleIdx="4" presStyleCnt="7"/>
      <dgm:spPr/>
    </dgm:pt>
    <dgm:pt modelId="{4EAB3033-C073-4AD9-AEF5-8782C6A23442}" type="pres">
      <dgm:prSet presAssocID="{CA28DFE0-2AEB-4A63-8B7D-69F37E328B21}" presName="vert1" presStyleCnt="0"/>
      <dgm:spPr/>
    </dgm:pt>
    <dgm:pt modelId="{5EC7D480-3F28-4D69-A61B-78EEEFCD1905}" type="pres">
      <dgm:prSet presAssocID="{3B0E91B5-ABD6-4B26-A8BC-FE9ED2372E1D}" presName="thickLine" presStyleLbl="alignNode1" presStyleIdx="5" presStyleCnt="7"/>
      <dgm:spPr/>
    </dgm:pt>
    <dgm:pt modelId="{618332B8-761E-4F94-B145-EE1F542076A5}" type="pres">
      <dgm:prSet presAssocID="{3B0E91B5-ABD6-4B26-A8BC-FE9ED2372E1D}" presName="horz1" presStyleCnt="0"/>
      <dgm:spPr/>
    </dgm:pt>
    <dgm:pt modelId="{C2276D75-2A38-4779-A91E-B313A99AF781}" type="pres">
      <dgm:prSet presAssocID="{3B0E91B5-ABD6-4B26-A8BC-FE9ED2372E1D}" presName="tx1" presStyleLbl="revTx" presStyleIdx="5" presStyleCnt="7"/>
      <dgm:spPr/>
    </dgm:pt>
    <dgm:pt modelId="{169CB2B6-BBE1-4E9E-AC9C-852A163A8AD5}" type="pres">
      <dgm:prSet presAssocID="{3B0E91B5-ABD6-4B26-A8BC-FE9ED2372E1D}" presName="vert1" presStyleCnt="0"/>
      <dgm:spPr/>
    </dgm:pt>
    <dgm:pt modelId="{28F05C9D-8ECE-4B7B-B35F-C7097874B4E9}" type="pres">
      <dgm:prSet presAssocID="{2E145629-657A-4BCF-935C-067FC5404760}" presName="thickLine" presStyleLbl="alignNode1" presStyleIdx="6" presStyleCnt="7"/>
      <dgm:spPr/>
    </dgm:pt>
    <dgm:pt modelId="{B335DB7E-0584-47E3-950A-3C26E2342A05}" type="pres">
      <dgm:prSet presAssocID="{2E145629-657A-4BCF-935C-067FC5404760}" presName="horz1" presStyleCnt="0"/>
      <dgm:spPr/>
    </dgm:pt>
    <dgm:pt modelId="{242305B6-0F53-47BE-A3C0-4815A80433E8}" type="pres">
      <dgm:prSet presAssocID="{2E145629-657A-4BCF-935C-067FC5404760}" presName="tx1" presStyleLbl="revTx" presStyleIdx="6" presStyleCnt="7"/>
      <dgm:spPr/>
    </dgm:pt>
    <dgm:pt modelId="{507B75FD-ADE1-4DEA-8163-D424741ED67F}" type="pres">
      <dgm:prSet presAssocID="{2E145629-657A-4BCF-935C-067FC5404760}" presName="vert1" presStyleCnt="0"/>
      <dgm:spPr/>
    </dgm:pt>
  </dgm:ptLst>
  <dgm:cxnLst>
    <dgm:cxn modelId="{63670A21-BFD2-4761-9D56-3191128F7EDF}" type="presOf" srcId="{25EBA05B-9E19-459D-9A16-E595655FC32F}" destId="{830CBCC5-FD52-4938-B939-256CB57E0B07}" srcOrd="0" destOrd="0" presId="urn:microsoft.com/office/officeart/2008/layout/LinedList"/>
    <dgm:cxn modelId="{05B9835C-5CC8-4837-8BE9-8510DCEC41DB}" srcId="{25EBA05B-9E19-459D-9A16-E595655FC32F}" destId="{CF689E84-95BC-46CE-AD76-14CBDDA066CF}" srcOrd="0" destOrd="0" parTransId="{248829A7-D8A5-45E3-A514-67D1D880B51F}" sibTransId="{AC743A8B-8FA4-429B-B072-AE250D95CF19}"/>
    <dgm:cxn modelId="{A2729171-0C60-48AA-9562-4C2ACAEF36C7}" srcId="{25EBA05B-9E19-459D-9A16-E595655FC32F}" destId="{2E145629-657A-4BCF-935C-067FC5404760}" srcOrd="6" destOrd="0" parTransId="{B73429AF-978F-4030-ACAF-9B146E551F31}" sibTransId="{72E82566-A29B-44ED-AC79-3A3CD826EA9C}"/>
    <dgm:cxn modelId="{9D6E9F8C-8160-4D65-99B4-23A61C4E813C}" srcId="{25EBA05B-9E19-459D-9A16-E595655FC32F}" destId="{CA28DFE0-2AEB-4A63-8B7D-69F37E328B21}" srcOrd="4" destOrd="0" parTransId="{EDFCAD4E-30D2-4EFA-8A52-49420D122D22}" sibTransId="{525DFBE6-7830-486B-AB51-7C59765FC60D}"/>
    <dgm:cxn modelId="{F05D5893-83E6-471F-83EB-2A74FBC85EA0}" type="presOf" srcId="{3B0E91B5-ABD6-4B26-A8BC-FE9ED2372E1D}" destId="{C2276D75-2A38-4779-A91E-B313A99AF781}" srcOrd="0" destOrd="0" presId="urn:microsoft.com/office/officeart/2008/layout/LinedList"/>
    <dgm:cxn modelId="{24110E95-0FF2-479E-8C53-64A9E6D9F869}" type="presOf" srcId="{CA28DFE0-2AEB-4A63-8B7D-69F37E328B21}" destId="{0004E35B-2374-4A14-B441-EC1EC9585D4B}" srcOrd="0" destOrd="0" presId="urn:microsoft.com/office/officeart/2008/layout/LinedList"/>
    <dgm:cxn modelId="{63E6E095-571F-4039-8B4A-74903D7A751A}" type="presOf" srcId="{2FACBFC8-12AF-4512-9711-5112B282A643}" destId="{02430975-6EDE-4CDD-9590-87C1125D15B2}" srcOrd="0" destOrd="0" presId="urn:microsoft.com/office/officeart/2008/layout/LinedList"/>
    <dgm:cxn modelId="{08591A97-FB97-4810-8B8B-3BCCDBC84976}" srcId="{25EBA05B-9E19-459D-9A16-E595655FC32F}" destId="{3B0E91B5-ABD6-4B26-A8BC-FE9ED2372E1D}" srcOrd="5" destOrd="0" parTransId="{B058955C-7116-4F03-806E-96E2EEAAD279}" sibTransId="{A4FD9BB4-BA1B-4EE6-9132-4FA76A3DAF15}"/>
    <dgm:cxn modelId="{B8019FA7-DB92-439F-A482-4D7CAA20EF0B}" srcId="{25EBA05B-9E19-459D-9A16-E595655FC32F}" destId="{2C02A700-39DF-45A9-BEE9-C2F0AEB81B1D}" srcOrd="3" destOrd="0" parTransId="{54219698-67DC-4500-BBEB-11628EC9D845}" sibTransId="{1E546A34-5E42-4179-8018-C05F805F4330}"/>
    <dgm:cxn modelId="{130150AC-753A-47BB-9350-6DD18C33203E}" type="presOf" srcId="{697B8452-18C2-4521-9EF9-532538B0D748}" destId="{4262130F-08D5-4BA9-8408-D4EEFF4BFDC3}" srcOrd="0" destOrd="0" presId="urn:microsoft.com/office/officeart/2008/layout/LinedList"/>
    <dgm:cxn modelId="{44A964CD-4E54-495F-AB47-8E0D57BE5C8A}" srcId="{25EBA05B-9E19-459D-9A16-E595655FC32F}" destId="{2FACBFC8-12AF-4512-9711-5112B282A643}" srcOrd="2" destOrd="0" parTransId="{2CF4579A-86E8-4B14-A922-708B9A6A5D4B}" sibTransId="{ADF8A480-FFB7-444A-9683-374C90A991D8}"/>
    <dgm:cxn modelId="{0F4B6ADA-8621-49C2-862E-06B99C47D2DA}" type="presOf" srcId="{CF689E84-95BC-46CE-AD76-14CBDDA066CF}" destId="{DF01FDC6-0175-4A4E-971F-39E96937CB88}" srcOrd="0" destOrd="0" presId="urn:microsoft.com/office/officeart/2008/layout/LinedList"/>
    <dgm:cxn modelId="{052FD1E0-03E7-45CF-BE13-2A93945C3005}" type="presOf" srcId="{2C02A700-39DF-45A9-BEE9-C2F0AEB81B1D}" destId="{12E2D18E-34CF-4B8F-83D2-5612833B6E9E}" srcOrd="0" destOrd="0" presId="urn:microsoft.com/office/officeart/2008/layout/LinedList"/>
    <dgm:cxn modelId="{F0584CEA-3696-4561-BDC8-509A63E4D555}" type="presOf" srcId="{2E145629-657A-4BCF-935C-067FC5404760}" destId="{242305B6-0F53-47BE-A3C0-4815A80433E8}" srcOrd="0" destOrd="0" presId="urn:microsoft.com/office/officeart/2008/layout/LinedList"/>
    <dgm:cxn modelId="{948C72FE-D1D8-44A9-B1E2-1A1229FFD62B}" srcId="{25EBA05B-9E19-459D-9A16-E595655FC32F}" destId="{697B8452-18C2-4521-9EF9-532538B0D748}" srcOrd="1" destOrd="0" parTransId="{A4064EFD-F0C1-484F-A6F2-2E2CCC7F369C}" sibTransId="{24AFDE46-D984-4255-A552-3FE9DD5E847B}"/>
    <dgm:cxn modelId="{D393A15A-B0E8-4B47-BE7B-D1F178BF2076}" type="presParOf" srcId="{830CBCC5-FD52-4938-B939-256CB57E0B07}" destId="{E6CBA834-25B1-4202-9E9B-87433C7C5FDB}" srcOrd="0" destOrd="0" presId="urn:microsoft.com/office/officeart/2008/layout/LinedList"/>
    <dgm:cxn modelId="{7FEB4037-17CD-4D3F-8E85-B1429B221529}" type="presParOf" srcId="{830CBCC5-FD52-4938-B939-256CB57E0B07}" destId="{18132777-8F01-4C86-8A6B-495866A6A10E}" srcOrd="1" destOrd="0" presId="urn:microsoft.com/office/officeart/2008/layout/LinedList"/>
    <dgm:cxn modelId="{2B237D06-D126-4C48-982E-2EF4C7052B99}" type="presParOf" srcId="{18132777-8F01-4C86-8A6B-495866A6A10E}" destId="{DF01FDC6-0175-4A4E-971F-39E96937CB88}" srcOrd="0" destOrd="0" presId="urn:microsoft.com/office/officeart/2008/layout/LinedList"/>
    <dgm:cxn modelId="{C668F02B-0D11-4E86-9158-B825B44D4AFD}" type="presParOf" srcId="{18132777-8F01-4C86-8A6B-495866A6A10E}" destId="{2C41A139-00FA-4639-A216-79056AAF5C7E}" srcOrd="1" destOrd="0" presId="urn:microsoft.com/office/officeart/2008/layout/LinedList"/>
    <dgm:cxn modelId="{A4B0E0F1-9EEC-487B-B400-4D023E491A15}" type="presParOf" srcId="{830CBCC5-FD52-4938-B939-256CB57E0B07}" destId="{792982EB-59E1-4FCF-832E-12AFC3F5F89D}" srcOrd="2" destOrd="0" presId="urn:microsoft.com/office/officeart/2008/layout/LinedList"/>
    <dgm:cxn modelId="{F6D62415-E01B-477B-BAF9-240F4B32B0D6}" type="presParOf" srcId="{830CBCC5-FD52-4938-B939-256CB57E0B07}" destId="{B02D1FB0-DD7A-4D28-9987-9CAD3E3CCD3A}" srcOrd="3" destOrd="0" presId="urn:microsoft.com/office/officeart/2008/layout/LinedList"/>
    <dgm:cxn modelId="{AC8DDCF8-DCF5-4CE1-8190-364955C304A0}" type="presParOf" srcId="{B02D1FB0-DD7A-4D28-9987-9CAD3E3CCD3A}" destId="{4262130F-08D5-4BA9-8408-D4EEFF4BFDC3}" srcOrd="0" destOrd="0" presId="urn:microsoft.com/office/officeart/2008/layout/LinedList"/>
    <dgm:cxn modelId="{1DF66B5B-9D50-4972-A1E3-C173C6E1DD4A}" type="presParOf" srcId="{B02D1FB0-DD7A-4D28-9987-9CAD3E3CCD3A}" destId="{BCE4A7A0-8D00-44FA-AC1B-949FB5891F39}" srcOrd="1" destOrd="0" presId="urn:microsoft.com/office/officeart/2008/layout/LinedList"/>
    <dgm:cxn modelId="{A8007391-6229-4BFB-B605-F93231FC3E9E}" type="presParOf" srcId="{830CBCC5-FD52-4938-B939-256CB57E0B07}" destId="{40E99B7E-AB9B-4A9D-871D-682B32FBFA0E}" srcOrd="4" destOrd="0" presId="urn:microsoft.com/office/officeart/2008/layout/LinedList"/>
    <dgm:cxn modelId="{311C4852-4213-4576-873C-5A9402CEC476}" type="presParOf" srcId="{830CBCC5-FD52-4938-B939-256CB57E0B07}" destId="{07DC5229-F69E-4B70-95EC-C53F10889E4A}" srcOrd="5" destOrd="0" presId="urn:microsoft.com/office/officeart/2008/layout/LinedList"/>
    <dgm:cxn modelId="{B0E9E6A0-43EF-425D-8ACB-2AE8EEBE7732}" type="presParOf" srcId="{07DC5229-F69E-4B70-95EC-C53F10889E4A}" destId="{02430975-6EDE-4CDD-9590-87C1125D15B2}" srcOrd="0" destOrd="0" presId="urn:microsoft.com/office/officeart/2008/layout/LinedList"/>
    <dgm:cxn modelId="{75E38F2D-655C-459D-B5B4-24801BD1C39E}" type="presParOf" srcId="{07DC5229-F69E-4B70-95EC-C53F10889E4A}" destId="{F634AB5F-C1A8-4207-BE9D-FE7300A753C7}" srcOrd="1" destOrd="0" presId="urn:microsoft.com/office/officeart/2008/layout/LinedList"/>
    <dgm:cxn modelId="{82357F91-9114-4771-A7B6-60D92C4AD5C6}" type="presParOf" srcId="{830CBCC5-FD52-4938-B939-256CB57E0B07}" destId="{4E0EAD73-9D72-4986-8A88-2F69BC506446}" srcOrd="6" destOrd="0" presId="urn:microsoft.com/office/officeart/2008/layout/LinedList"/>
    <dgm:cxn modelId="{74225CB4-CD31-4AB5-9405-3B8EFEF808B0}" type="presParOf" srcId="{830CBCC5-FD52-4938-B939-256CB57E0B07}" destId="{ABC2A372-05F5-4B4A-B5E2-14D05BA282BE}" srcOrd="7" destOrd="0" presId="urn:microsoft.com/office/officeart/2008/layout/LinedList"/>
    <dgm:cxn modelId="{FB417716-425E-49DD-BEDB-88867AF412D0}" type="presParOf" srcId="{ABC2A372-05F5-4B4A-B5E2-14D05BA282BE}" destId="{12E2D18E-34CF-4B8F-83D2-5612833B6E9E}" srcOrd="0" destOrd="0" presId="urn:microsoft.com/office/officeart/2008/layout/LinedList"/>
    <dgm:cxn modelId="{72A49C91-65E5-4F94-83BC-816BEDC0B16B}" type="presParOf" srcId="{ABC2A372-05F5-4B4A-B5E2-14D05BA282BE}" destId="{545B182C-C7D9-4DA3-A02F-73CC31150DF9}" srcOrd="1" destOrd="0" presId="urn:microsoft.com/office/officeart/2008/layout/LinedList"/>
    <dgm:cxn modelId="{62584573-4CE5-4D71-8013-00CE98B44010}" type="presParOf" srcId="{830CBCC5-FD52-4938-B939-256CB57E0B07}" destId="{289DA75D-8B15-439C-B5F7-457871DBF75B}" srcOrd="8" destOrd="0" presId="urn:microsoft.com/office/officeart/2008/layout/LinedList"/>
    <dgm:cxn modelId="{12B43496-89CB-4155-9AC2-2EBD95D5780C}" type="presParOf" srcId="{830CBCC5-FD52-4938-B939-256CB57E0B07}" destId="{2AE465A1-23BC-4072-BC67-CC9415E42CFC}" srcOrd="9" destOrd="0" presId="urn:microsoft.com/office/officeart/2008/layout/LinedList"/>
    <dgm:cxn modelId="{348C8C70-7AFF-4D2B-A9F1-BC339F64660B}" type="presParOf" srcId="{2AE465A1-23BC-4072-BC67-CC9415E42CFC}" destId="{0004E35B-2374-4A14-B441-EC1EC9585D4B}" srcOrd="0" destOrd="0" presId="urn:microsoft.com/office/officeart/2008/layout/LinedList"/>
    <dgm:cxn modelId="{A6FA1DCF-1646-4BBA-A895-166F87FA8BB1}" type="presParOf" srcId="{2AE465A1-23BC-4072-BC67-CC9415E42CFC}" destId="{4EAB3033-C073-4AD9-AEF5-8782C6A23442}" srcOrd="1" destOrd="0" presId="urn:microsoft.com/office/officeart/2008/layout/LinedList"/>
    <dgm:cxn modelId="{43557099-C345-4423-90EA-6AA22879F958}" type="presParOf" srcId="{830CBCC5-FD52-4938-B939-256CB57E0B07}" destId="{5EC7D480-3F28-4D69-A61B-78EEEFCD1905}" srcOrd="10" destOrd="0" presId="urn:microsoft.com/office/officeart/2008/layout/LinedList"/>
    <dgm:cxn modelId="{1638548E-07E8-45D5-A7A4-EE30250E25BB}" type="presParOf" srcId="{830CBCC5-FD52-4938-B939-256CB57E0B07}" destId="{618332B8-761E-4F94-B145-EE1F542076A5}" srcOrd="11" destOrd="0" presId="urn:microsoft.com/office/officeart/2008/layout/LinedList"/>
    <dgm:cxn modelId="{C24EFA05-7EF6-4652-8F04-A39250F52F2E}" type="presParOf" srcId="{618332B8-761E-4F94-B145-EE1F542076A5}" destId="{C2276D75-2A38-4779-A91E-B313A99AF781}" srcOrd="0" destOrd="0" presId="urn:microsoft.com/office/officeart/2008/layout/LinedList"/>
    <dgm:cxn modelId="{5A3AE4F7-076F-448B-BF35-8E7588652F1B}" type="presParOf" srcId="{618332B8-761E-4F94-B145-EE1F542076A5}" destId="{169CB2B6-BBE1-4E9E-AC9C-852A163A8AD5}" srcOrd="1" destOrd="0" presId="urn:microsoft.com/office/officeart/2008/layout/LinedList"/>
    <dgm:cxn modelId="{B2C4A15C-BBD3-40C3-AD01-F00D57BEA41E}" type="presParOf" srcId="{830CBCC5-FD52-4938-B939-256CB57E0B07}" destId="{28F05C9D-8ECE-4B7B-B35F-C7097874B4E9}" srcOrd="12" destOrd="0" presId="urn:microsoft.com/office/officeart/2008/layout/LinedList"/>
    <dgm:cxn modelId="{741CF411-146E-482D-8114-19B6D71AB62B}" type="presParOf" srcId="{830CBCC5-FD52-4938-B939-256CB57E0B07}" destId="{B335DB7E-0584-47E3-950A-3C26E2342A05}" srcOrd="13" destOrd="0" presId="urn:microsoft.com/office/officeart/2008/layout/LinedList"/>
    <dgm:cxn modelId="{76FDCB0A-1861-4C25-B0D7-FF3A4023B11D}" type="presParOf" srcId="{B335DB7E-0584-47E3-950A-3C26E2342A05}" destId="{242305B6-0F53-47BE-A3C0-4815A80433E8}" srcOrd="0" destOrd="0" presId="urn:microsoft.com/office/officeart/2008/layout/LinedList"/>
    <dgm:cxn modelId="{7BAEB570-B294-4A75-A6DD-7DC1EFECA9E3}" type="presParOf" srcId="{B335DB7E-0584-47E3-950A-3C26E2342A05}" destId="{507B75FD-ADE1-4DEA-8163-D424741ED6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F1A10-9889-4CDB-BEB6-19A8CFC22BFA}">
      <dsp:nvSpPr>
        <dsp:cNvPr id="0" name=""/>
        <dsp:cNvSpPr/>
      </dsp:nvSpPr>
      <dsp:spPr>
        <a:xfrm>
          <a:off x="0" y="1286233"/>
          <a:ext cx="6651253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3500" b="1" kern="1200"/>
            <a:t>Distribucija podataka</a:t>
          </a:r>
          <a:endParaRPr lang="sr-Cyrl-RS" sz="3500" b="1" kern="1200"/>
        </a:p>
      </dsp:txBody>
      <dsp:txXfrm>
        <a:off x="40980" y="1327213"/>
        <a:ext cx="6569293" cy="757514"/>
      </dsp:txXfrm>
    </dsp:sp>
    <dsp:sp modelId="{D903E7A1-65D9-4773-A107-05A372952F10}">
      <dsp:nvSpPr>
        <dsp:cNvPr id="0" name=""/>
        <dsp:cNvSpPr/>
      </dsp:nvSpPr>
      <dsp:spPr>
        <a:xfrm>
          <a:off x="0" y="2247873"/>
          <a:ext cx="6651253" cy="839474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Normalizacija</a:t>
          </a:r>
          <a:r>
            <a:rPr lang="en-US" sz="3500" b="1" kern="1200" dirty="0"/>
            <a:t> </a:t>
          </a:r>
          <a:r>
            <a:rPr lang="en-US" sz="3500" b="1" kern="1200" dirty="0" err="1"/>
            <a:t>i</a:t>
          </a:r>
          <a:r>
            <a:rPr lang="en-US" sz="3500" b="1" kern="1200" dirty="0"/>
            <a:t> </a:t>
          </a:r>
          <a:r>
            <a:rPr lang="en-US" sz="3500" b="1" kern="1200" dirty="0" err="1"/>
            <a:t>denormalizacija</a:t>
          </a:r>
          <a:endParaRPr lang="en-US" sz="3500" kern="1200" dirty="0"/>
        </a:p>
      </dsp:txBody>
      <dsp:txXfrm>
        <a:off x="40980" y="2288853"/>
        <a:ext cx="6569293" cy="757514"/>
      </dsp:txXfrm>
    </dsp:sp>
    <dsp:sp modelId="{0F4254FA-CEF8-43B2-AD14-D4BFDA3057F4}">
      <dsp:nvSpPr>
        <dsp:cNvPr id="0" name=""/>
        <dsp:cNvSpPr/>
      </dsp:nvSpPr>
      <dsp:spPr>
        <a:xfrm>
          <a:off x="0" y="3188341"/>
          <a:ext cx="6651253" cy="839474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Fizičko</a:t>
          </a:r>
          <a:r>
            <a:rPr lang="en-US" sz="3500" b="1" kern="1200" dirty="0"/>
            <a:t> </a:t>
          </a:r>
          <a:r>
            <a:rPr lang="en-US" sz="3500" b="1" kern="1200" dirty="0" err="1"/>
            <a:t>mapiranje</a:t>
          </a:r>
          <a:r>
            <a:rPr lang="en-US" sz="3500" b="1" kern="1200" dirty="0"/>
            <a:t> </a:t>
          </a:r>
          <a:r>
            <a:rPr lang="en-US" sz="3500" b="1" kern="1200" dirty="0" err="1"/>
            <a:t>tabela</a:t>
          </a:r>
          <a:r>
            <a:rPr lang="en-US" sz="3500" b="1" kern="1200" dirty="0"/>
            <a:t> </a:t>
          </a:r>
          <a:r>
            <a:rPr lang="en-US" sz="3500" b="1" kern="1200" dirty="0" err="1"/>
            <a:t>i</a:t>
          </a:r>
          <a:r>
            <a:rPr lang="en-US" sz="3500" b="1" kern="1200" dirty="0"/>
            <a:t> </a:t>
          </a:r>
          <a:r>
            <a:rPr lang="en-US" sz="3500" b="1" kern="1200" dirty="0" err="1"/>
            <a:t>indeksa</a:t>
          </a:r>
          <a:endParaRPr lang="en-US" sz="3500" b="1" kern="1200" dirty="0"/>
        </a:p>
      </dsp:txBody>
      <dsp:txXfrm>
        <a:off x="40980" y="3229321"/>
        <a:ext cx="6569293" cy="757514"/>
      </dsp:txXfrm>
    </dsp:sp>
    <dsp:sp modelId="{E8D37AD9-1630-457C-878F-259194150D51}">
      <dsp:nvSpPr>
        <dsp:cNvPr id="0" name=""/>
        <dsp:cNvSpPr/>
      </dsp:nvSpPr>
      <dsp:spPr>
        <a:xfrm>
          <a:off x="0" y="335480"/>
          <a:ext cx="6651253" cy="839474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 err="1"/>
            <a:t>Particionisanje</a:t>
          </a:r>
          <a:endParaRPr lang="en-US" sz="3500" kern="1200" dirty="0"/>
        </a:p>
      </dsp:txBody>
      <dsp:txXfrm>
        <a:off x="40980" y="376460"/>
        <a:ext cx="6569293" cy="757514"/>
      </dsp:txXfrm>
    </dsp:sp>
    <dsp:sp modelId="{F443FD45-95D1-4286-855F-BFFCEA246012}">
      <dsp:nvSpPr>
        <dsp:cNvPr id="0" name=""/>
        <dsp:cNvSpPr/>
      </dsp:nvSpPr>
      <dsp:spPr>
        <a:xfrm>
          <a:off x="0" y="4130194"/>
          <a:ext cx="6651253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Klasterovanje</a:t>
          </a:r>
          <a:endParaRPr lang="sr-Cyrl-RS" sz="3500" b="1" kern="1200"/>
        </a:p>
      </dsp:txBody>
      <dsp:txXfrm>
        <a:off x="40980" y="4171174"/>
        <a:ext cx="6569293" cy="7575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715A2-D9A7-4C55-BE46-13635213C693}">
      <dsp:nvSpPr>
        <dsp:cNvPr id="0" name=""/>
        <dsp:cNvSpPr/>
      </dsp:nvSpPr>
      <dsp:spPr>
        <a:xfrm>
          <a:off x="0" y="125850"/>
          <a:ext cx="6900512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Horizontalno particionisanje</a:t>
          </a:r>
          <a:endParaRPr lang="en-US" sz="2800" kern="1200"/>
        </a:p>
      </dsp:txBody>
      <dsp:txXfrm>
        <a:off x="32784" y="158634"/>
        <a:ext cx="6834944" cy="606012"/>
      </dsp:txXfrm>
    </dsp:sp>
    <dsp:sp modelId="{5A566039-A3D8-4294-B396-FBC9003BDF45}">
      <dsp:nvSpPr>
        <dsp:cNvPr id="0" name=""/>
        <dsp:cNvSpPr/>
      </dsp:nvSpPr>
      <dsp:spPr>
        <a:xfrm>
          <a:off x="0" y="797430"/>
          <a:ext cx="6900512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Horizontalno particionisanje podrazumeva podelu tabele na osnovu redova, gde se redovi razvrstavaju u particije prema određenom kriterijumu (npr. datum, ID ili lokacija). Ovo omogućava </a:t>
          </a:r>
          <a:r>
            <a:rPr lang="en-US" sz="2200" i="1" kern="1200"/>
            <a:t>SQL Serveru</a:t>
          </a:r>
          <a:r>
            <a:rPr lang="en-US" sz="2200" kern="1200"/>
            <a:t> da brzo pristupi podacima u određenoj particiji, umesto da pretražuje celu tabelu.</a:t>
          </a:r>
        </a:p>
      </dsp:txBody>
      <dsp:txXfrm>
        <a:off x="0" y="797430"/>
        <a:ext cx="6900512" cy="1970640"/>
      </dsp:txXfrm>
    </dsp:sp>
    <dsp:sp modelId="{CB6CB373-C948-4905-B818-F385BF076D49}">
      <dsp:nvSpPr>
        <dsp:cNvPr id="0" name=""/>
        <dsp:cNvSpPr/>
      </dsp:nvSpPr>
      <dsp:spPr>
        <a:xfrm>
          <a:off x="0" y="2768070"/>
          <a:ext cx="6900512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Vertikalno particionisanje</a:t>
          </a:r>
          <a:endParaRPr lang="en-US" sz="2800" kern="1200"/>
        </a:p>
      </dsp:txBody>
      <dsp:txXfrm>
        <a:off x="32784" y="2800854"/>
        <a:ext cx="6834944" cy="606012"/>
      </dsp:txXfrm>
    </dsp:sp>
    <dsp:sp modelId="{B36CF718-E9F6-44E3-BCF8-EB2226030FED}">
      <dsp:nvSpPr>
        <dsp:cNvPr id="0" name=""/>
        <dsp:cNvSpPr/>
      </dsp:nvSpPr>
      <dsp:spPr>
        <a:xfrm>
          <a:off x="0" y="3439650"/>
          <a:ext cx="6900512" cy="1970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Vertikalno particionisanje se koristi za podelu tabele po kolonama. Kolone koje se često koriste mogu se čuvati u jednoj tabeli, dok se ređe korišćene kolone mogu premestiti u drugu tabelu. Ova tehnika smanjuje broj kolona koje </a:t>
          </a:r>
          <a:r>
            <a:rPr lang="en-US" sz="2200" i="1" kern="1200"/>
            <a:t>SQL Server</a:t>
          </a:r>
          <a:r>
            <a:rPr lang="en-US" sz="2200" kern="1200"/>
            <a:t> mora da učita pri izvršavanju upita, čime se poboljšavaju performanse.</a:t>
          </a:r>
        </a:p>
      </dsp:txBody>
      <dsp:txXfrm>
        <a:off x="0" y="3439650"/>
        <a:ext cx="6900512" cy="1970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04F38-52C5-4807-B780-85F4BF4037B2}">
      <dsp:nvSpPr>
        <dsp:cNvPr id="0" name=""/>
        <dsp:cNvSpPr/>
      </dsp:nvSpPr>
      <dsp:spPr>
        <a:xfrm>
          <a:off x="0" y="15870"/>
          <a:ext cx="6900512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Distribucija po opsegu (</a:t>
          </a:r>
          <a:r>
            <a:rPr lang="en-US" sz="4400" b="1" i="1" kern="1200"/>
            <a:t>Range Partitioning</a:t>
          </a:r>
          <a:r>
            <a:rPr lang="en-US" sz="4400" b="1" kern="1200"/>
            <a:t>)</a:t>
          </a:r>
          <a:endParaRPr lang="en-US" sz="4400" kern="1200"/>
        </a:p>
      </dsp:txBody>
      <dsp:txXfrm>
        <a:off x="85444" y="101314"/>
        <a:ext cx="6729624" cy="1579432"/>
      </dsp:txXfrm>
    </dsp:sp>
    <dsp:sp modelId="{7616C31E-DC15-4A3C-92F3-E0155F5AA035}">
      <dsp:nvSpPr>
        <dsp:cNvPr id="0" name=""/>
        <dsp:cNvSpPr/>
      </dsp:nvSpPr>
      <dsp:spPr>
        <a:xfrm>
          <a:off x="0" y="1892910"/>
          <a:ext cx="6900512" cy="1750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Cyrl-RS" sz="4400" b="1" kern="1200"/>
            <a:t>Distribucija po heširanju (</a:t>
          </a:r>
          <a:r>
            <a:rPr lang="sr-Cyrl-RS" sz="4400" b="1" i="1" kern="1200"/>
            <a:t>Hash Partitioning</a:t>
          </a:r>
          <a:r>
            <a:rPr lang="sr-Cyrl-RS" sz="4400" b="1" kern="1200"/>
            <a:t>)</a:t>
          </a:r>
          <a:endParaRPr lang="en-US" sz="4400" kern="1200"/>
        </a:p>
      </dsp:txBody>
      <dsp:txXfrm>
        <a:off x="85444" y="1978354"/>
        <a:ext cx="6729624" cy="1579432"/>
      </dsp:txXfrm>
    </dsp:sp>
    <dsp:sp modelId="{FB710ED5-6967-42E4-A3C0-B5B363188922}">
      <dsp:nvSpPr>
        <dsp:cNvPr id="0" name=""/>
        <dsp:cNvSpPr/>
      </dsp:nvSpPr>
      <dsp:spPr>
        <a:xfrm>
          <a:off x="0" y="3769950"/>
          <a:ext cx="6900512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/>
            <a:t>Distribucija po listi (</a:t>
          </a:r>
          <a:r>
            <a:rPr lang="en-US" sz="4400" b="1" i="1" kern="1200"/>
            <a:t>List Partitioning</a:t>
          </a:r>
          <a:r>
            <a:rPr lang="en-US" sz="4400" b="1" kern="1200"/>
            <a:t>)</a:t>
          </a:r>
          <a:endParaRPr lang="en-US" sz="4400" kern="1200"/>
        </a:p>
      </dsp:txBody>
      <dsp:txXfrm>
        <a:off x="85444" y="3855394"/>
        <a:ext cx="6729624" cy="1579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627440-1E2D-43ED-B0D7-45D2FF5A2683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C13DD7-3DB9-443E-8666-99B408EF799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Kreiranje file grupa</a:t>
          </a:r>
          <a:endParaRPr lang="en-US" sz="3100" kern="1200"/>
        </a:p>
      </dsp:txBody>
      <dsp:txXfrm>
        <a:off x="398656" y="1088253"/>
        <a:ext cx="2959127" cy="1837317"/>
      </dsp:txXfrm>
    </dsp:sp>
    <dsp:sp modelId="{A1282D5C-6D27-4EE1-8C94-50F55EEE0B69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4FDE2-8356-4473-95F6-903587A818F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Dodavanje fajlova u file grupe</a:t>
          </a:r>
          <a:endParaRPr lang="en-US" sz="3100" kern="1200"/>
        </a:p>
      </dsp:txBody>
      <dsp:txXfrm>
        <a:off x="4155097" y="1088253"/>
        <a:ext cx="2959127" cy="1837317"/>
      </dsp:txXfrm>
    </dsp:sp>
    <dsp:sp modelId="{0C89A45B-D76D-4481-835A-70E53DAA15B5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DF729-D358-4313-9924-EF6706C1A9C4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Kreiranje tabela u odgovarajućim file grupama</a:t>
          </a:r>
          <a:endParaRPr lang="en-US" sz="3100" kern="1200"/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F1A10-9889-4CDB-BEB6-19A8CFC22BFA}">
      <dsp:nvSpPr>
        <dsp:cNvPr id="0" name=""/>
        <dsp:cNvSpPr/>
      </dsp:nvSpPr>
      <dsp:spPr>
        <a:xfrm>
          <a:off x="0" y="1359322"/>
          <a:ext cx="6651253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 err="1"/>
            <a:t>Keširanje</a:t>
          </a:r>
          <a:r>
            <a:rPr lang="en-US" sz="3100" b="1" kern="1200" dirty="0"/>
            <a:t> </a:t>
          </a:r>
          <a:r>
            <a:rPr lang="en-US" sz="3100" b="1" kern="1200" dirty="0" err="1"/>
            <a:t>podataka</a:t>
          </a:r>
          <a:endParaRPr lang="sr-Cyrl-RS" sz="3100" b="1" kern="1200" dirty="0"/>
        </a:p>
      </dsp:txBody>
      <dsp:txXfrm>
        <a:off x="60116" y="1419438"/>
        <a:ext cx="6531021" cy="1111247"/>
      </dsp:txXfrm>
    </dsp:sp>
    <dsp:sp modelId="{D903E7A1-65D9-4773-A107-05A372952F10}">
      <dsp:nvSpPr>
        <dsp:cNvPr id="0" name=""/>
        <dsp:cNvSpPr/>
      </dsp:nvSpPr>
      <dsp:spPr>
        <a:xfrm>
          <a:off x="0" y="2711423"/>
          <a:ext cx="6651253" cy="12314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 err="1"/>
            <a:t>Indeksiranje</a:t>
          </a:r>
          <a:endParaRPr lang="en-US" sz="3100" kern="1200" dirty="0"/>
        </a:p>
      </dsp:txBody>
      <dsp:txXfrm>
        <a:off x="60116" y="2771539"/>
        <a:ext cx="6531021" cy="1111247"/>
      </dsp:txXfrm>
    </dsp:sp>
    <dsp:sp modelId="{0F4254FA-CEF8-43B2-AD14-D4BFDA3057F4}">
      <dsp:nvSpPr>
        <dsp:cNvPr id="0" name=""/>
        <dsp:cNvSpPr/>
      </dsp:nvSpPr>
      <dsp:spPr>
        <a:xfrm>
          <a:off x="0" y="4032466"/>
          <a:ext cx="6651253" cy="12314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kern="1200" dirty="0" err="1"/>
            <a:t>Fragmentacija</a:t>
          </a:r>
          <a:r>
            <a:rPr lang="en-US" sz="3100" b="0" kern="1200" dirty="0"/>
            <a:t> </a:t>
          </a:r>
          <a:r>
            <a:rPr lang="en-US" sz="3100" b="0" kern="1200" dirty="0" err="1"/>
            <a:t>i</a:t>
          </a:r>
          <a:r>
            <a:rPr lang="en-US" sz="3100" b="0" kern="1200" dirty="0"/>
            <a:t> </a:t>
          </a:r>
          <a:r>
            <a:rPr lang="en-US" sz="3100" b="0" kern="1200" dirty="0" err="1"/>
            <a:t>defragmentacija</a:t>
          </a:r>
          <a:r>
            <a:rPr lang="en-US" sz="3100" b="0" kern="1200" dirty="0"/>
            <a:t> </a:t>
          </a:r>
          <a:r>
            <a:rPr lang="en-US" sz="3100" b="0" kern="1200" dirty="0" err="1"/>
            <a:t>indeksa</a:t>
          </a:r>
          <a:r>
            <a:rPr lang="en-US" sz="3100" b="0" kern="1200" dirty="0"/>
            <a:t> u </a:t>
          </a:r>
          <a:r>
            <a:rPr lang="en-US" sz="3100" b="0" i="1" kern="1200" dirty="0"/>
            <a:t>SQL </a:t>
          </a:r>
          <a:r>
            <a:rPr lang="en-US" sz="3100" b="0" i="1" kern="1200" dirty="0" err="1"/>
            <a:t>Serveru</a:t>
          </a:r>
          <a:endParaRPr lang="en-US" sz="3100" b="1" kern="1200" dirty="0"/>
        </a:p>
      </dsp:txBody>
      <dsp:txXfrm>
        <a:off x="60116" y="4092582"/>
        <a:ext cx="6531021" cy="1111247"/>
      </dsp:txXfrm>
    </dsp:sp>
    <dsp:sp modelId="{E8D37AD9-1630-457C-878F-259194150D51}">
      <dsp:nvSpPr>
        <dsp:cNvPr id="0" name=""/>
        <dsp:cNvSpPr/>
      </dsp:nvSpPr>
      <dsp:spPr>
        <a:xfrm>
          <a:off x="0" y="42730"/>
          <a:ext cx="6651253" cy="12314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 err="1"/>
            <a:t>Komprimovanje</a:t>
          </a:r>
          <a:r>
            <a:rPr lang="en-US" sz="3100" b="1" kern="1200" dirty="0"/>
            <a:t> </a:t>
          </a:r>
          <a:r>
            <a:rPr lang="en-US" sz="3100" b="1" kern="1200" dirty="0" err="1"/>
            <a:t>podataka</a:t>
          </a:r>
          <a:endParaRPr lang="en-US" sz="3100" kern="1200" dirty="0"/>
        </a:p>
      </dsp:txBody>
      <dsp:txXfrm>
        <a:off x="60116" y="102846"/>
        <a:ext cx="6531021" cy="11112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BA834-25B1-4202-9E9B-87433C7C5FD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1FDC6-0175-4A4E-971F-39E96937CB88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Klasterirani indeks</a:t>
          </a:r>
          <a:r>
            <a:rPr lang="en-US" sz="3600" kern="1200"/>
            <a:t> </a:t>
          </a:r>
        </a:p>
      </dsp:txBody>
      <dsp:txXfrm>
        <a:off x="0" y="675"/>
        <a:ext cx="6900512" cy="790684"/>
      </dsp:txXfrm>
    </dsp:sp>
    <dsp:sp modelId="{792982EB-59E1-4FCF-832E-12AFC3F5F89D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2130F-08D5-4BA9-8408-D4EEFF4BFDC3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Neklasterirani indeks</a:t>
          </a:r>
          <a:r>
            <a:rPr lang="en-US" sz="3600" kern="1200"/>
            <a:t> </a:t>
          </a:r>
        </a:p>
      </dsp:txBody>
      <dsp:txXfrm>
        <a:off x="0" y="791359"/>
        <a:ext cx="6900512" cy="790684"/>
      </dsp:txXfrm>
    </dsp:sp>
    <dsp:sp modelId="{40E99B7E-AB9B-4A9D-871D-682B32FBFA0E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30975-6EDE-4CDD-9590-87C1125D15B2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Jedinstveni indeks</a:t>
          </a:r>
          <a:r>
            <a:rPr lang="en-US" sz="3600" kern="1200"/>
            <a:t> </a:t>
          </a:r>
        </a:p>
      </dsp:txBody>
      <dsp:txXfrm>
        <a:off x="0" y="1582044"/>
        <a:ext cx="6900512" cy="790684"/>
      </dsp:txXfrm>
    </dsp:sp>
    <dsp:sp modelId="{4E0EAD73-9D72-4986-8A88-2F69BC506446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D18E-34CF-4B8F-83D2-5612833B6E9E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Indeks kompozitnog ključa</a:t>
          </a:r>
          <a:r>
            <a:rPr lang="en-US" sz="3600" kern="1200"/>
            <a:t> </a:t>
          </a:r>
        </a:p>
      </dsp:txBody>
      <dsp:txXfrm>
        <a:off x="0" y="2372728"/>
        <a:ext cx="6900512" cy="790684"/>
      </dsp:txXfrm>
    </dsp:sp>
    <dsp:sp modelId="{289DA75D-8B15-439C-B5F7-457871DBF75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4E35B-2374-4A14-B441-EC1EC9585D4B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Prostorni indeksi</a:t>
          </a:r>
          <a:r>
            <a:rPr lang="en-US" sz="3600" kern="1200"/>
            <a:t> </a:t>
          </a:r>
        </a:p>
      </dsp:txBody>
      <dsp:txXfrm>
        <a:off x="0" y="3163412"/>
        <a:ext cx="6900512" cy="790684"/>
      </dsp:txXfrm>
    </dsp:sp>
    <dsp:sp modelId="{5EC7D480-3F28-4D69-A61B-78EEEFCD1905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76D75-2A38-4779-A91E-B313A99AF781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/>
            <a:t>Full-text</a:t>
          </a:r>
          <a:r>
            <a:rPr lang="en-US" sz="3600" b="1" kern="1200"/>
            <a:t> indeks</a:t>
          </a:r>
          <a:r>
            <a:rPr lang="en-US" sz="3600" kern="1200"/>
            <a:t> </a:t>
          </a:r>
        </a:p>
      </dsp:txBody>
      <dsp:txXfrm>
        <a:off x="0" y="3954096"/>
        <a:ext cx="6900512" cy="790684"/>
      </dsp:txXfrm>
    </dsp:sp>
    <dsp:sp modelId="{28F05C9D-8ECE-4B7B-B35F-C7097874B4E9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305B6-0F53-47BE-A3C0-4815A80433E8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/>
            <a:t>Columnstore</a:t>
          </a:r>
          <a:r>
            <a:rPr lang="en-US" sz="3600" b="1" kern="1200"/>
            <a:t> indeksi</a:t>
          </a:r>
          <a:r>
            <a:rPr lang="en-US" sz="3600" kern="1200"/>
            <a:t> 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B5E7-585B-EE78-F726-AB8D0C59F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65F87-F2D7-15E8-8261-714E3D63D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2774E-861E-2A98-4BC2-2EEDE6CF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3B820-397F-98DF-7890-A783B3E2B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FAC5-7462-626D-92B0-3C181325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86FA7-2198-22D9-FC38-309C831C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8948-C791-6706-602D-88F384779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55680-DDDB-93B8-B811-A42575D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90266-518B-4B29-DE17-49E16EC8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BD4C1-EB09-5EBA-0A05-0A7DC736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F7BE4-D180-53D7-BA67-E1AB1EC8C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E6889-3C76-064E-5249-B0B6F45D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F55A6-09F1-D8B6-DBBF-91B5926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62F7-AA9C-476D-568F-6F24AB9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5878E-F625-9FD7-92EA-007052A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0094-CB75-D6FB-B9C5-C8E85B78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C1D7-4E11-E6A1-84FE-DE1E130F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8DB54-397A-B565-C7B9-97422040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623BE-BF2B-4304-1F82-E70AB4E8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D154-30F7-66DC-CC19-D1126E9C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65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1B60-6B0B-BFC4-AA9D-2D4FE3AE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15CFF-6E18-E9C9-4A88-93E61FBC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BBDCD-32AC-5128-6342-CA546E79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B1CB2-D2B0-968D-2380-8BCF69E5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18CA0-01D3-6A89-2D85-024D8674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6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B521-E863-0696-813E-E6A0BEF6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7BAB3-6D6E-D43A-AA23-14BC53F27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50DFC-B82B-D289-7DCD-6DD439F7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7EB4-9FC5-2FBE-07FA-514A5B741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62142-39E0-5D60-6E54-40E3C608E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5C217-14F1-AB78-71F0-D141ABD1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2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36DA-8132-FD66-2C96-BDDE9001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51BB7-7091-4F42-1D7E-8BC176D35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11A3-A0AD-1B40-326A-302A02D1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1CF86-70A5-58E9-31D8-E67346CCC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101F1-3448-B43F-5045-6E4B9B0D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0B539-298C-539B-8DB8-1198288E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A1F89-F3AD-508A-26AF-7424C9090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6592F-160F-0C51-5A5D-D7B10691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7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930E-BE54-8404-F514-A0BB6EF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75424-0A95-AC84-048F-82EAED36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8F6E0-CDE8-7B0A-BB85-D26ED891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5F89-6EF4-3C79-C78F-47124D08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2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787EE-4021-FA16-72C2-1F9924E5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33D2-091A-783C-D3DD-3C909BB0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0D85-0BD9-2177-836E-14F3597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97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AAA6-C424-C314-B2A7-191FD3A4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FC56-65D9-7AF6-A3A9-C8E4477DD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C6E6B-DD27-719A-5DB7-B7047F023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8D1D8-9413-6B8D-3A04-EAE624B8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BDD8F-1905-DF4D-9673-183221F3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CA5A-7D43-878A-85A3-B64A3A4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7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D71D-5C0D-DA95-FDD3-D442D9C2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BFC31-C78E-A566-7B3B-0E41A4653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Cyrl-R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C35F5-F2E8-97BB-75AF-6B1CBCB78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70C1-10B7-06E9-2FDA-3E9B0644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39397-595F-CCD6-C331-30100EDC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FB1F1-392E-5A55-8725-3E50E2D1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7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102CC-A837-C15F-FDB9-4451A1D8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r-Cyrl-R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E9111-9017-EF45-20DE-A6486031A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Cyrl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0F4A-CD20-7B2A-C4CC-5CF71ED33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34CA5-D8EF-696A-4604-A5C4DBD56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0DD2-3BE2-5AA2-8589-CF524CAF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9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10BE-EB03-DFC9-12CF-99689B5D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r-Latn-RS" sz="4800" dirty="0"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Fizičko projektovanje baze podataka i optimizacija podataka (SQL Server)</a:t>
            </a:r>
            <a:endParaRPr lang="sr-Cyrl-RS" sz="4800" dirty="0">
              <a:solidFill>
                <a:srgbClr val="FFFFFF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1E3B-957E-7B18-F337-81FEDB70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 Aleksandar Stanimirović				              Anđela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2352129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450FE-3CA4-00AE-C9E2-48A06FDA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Ke</a:t>
            </a:r>
            <a:r>
              <a:rPr lang="sr-Latn-RS" sz="5400"/>
              <a:t>širanje podataka</a:t>
            </a:r>
            <a:endParaRPr lang="sr-Cyrl-R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EAB9-007C-AE98-B2E0-40D4248F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sr-Latn-RS" sz="2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utomatska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funkcija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najčešće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korišćeni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podaci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budu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čuvani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memoriji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smanjujući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pristup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fizičkim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diskovima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ubrzavajući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pretrage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manipulacije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podacima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Buffer Pool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keširanje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endParaRPr lang="sr-Cyrl-RS" sz="2200" dirty="0"/>
          </a:p>
        </p:txBody>
      </p:sp>
    </p:spTree>
    <p:extLst>
      <p:ext uri="{BB962C8B-B14F-4D97-AF65-F5344CB8AC3E}">
        <p14:creationId xmlns:p14="http://schemas.microsoft.com/office/powerpoint/2010/main" val="427106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E9A5C-78A3-3FF7-55D4-1DEDA58F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sr-Latn-RS" sz="5000" dirty="0"/>
              <a:t>Indeksiranje</a:t>
            </a:r>
            <a:endParaRPr lang="sr-Cyrl-RS" sz="50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8F3D09-926D-5DC1-649B-075EBAA61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9515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505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BE1A-C6C0-1A79-4397-646108A6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Fragmentacija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u SQL </a:t>
            </a:r>
            <a:r>
              <a:rPr lang="en-US" dirty="0" err="1"/>
              <a:t>Serveru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A714-7C1D-DB5A-825A-2D318F2E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Interna fragmentacija</a:t>
            </a:r>
          </a:p>
          <a:p>
            <a:pPr marL="457200" lvl="1" indent="0">
              <a:buNone/>
            </a:pPr>
            <a:r>
              <a:rPr lang="sr-Latn-R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astaje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popunjene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kraja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odnosno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sadrže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previše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praznog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prostora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Ovo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dešava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zbog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umetanja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između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postojećih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zahteva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deljenje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Interna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povećava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mora 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pročita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može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usporiti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upite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sr-Latn-RS" dirty="0"/>
              <a:t>Eksterna fragmentacija</a:t>
            </a:r>
          </a:p>
          <a:p>
            <a:pPr marL="457200" lvl="1" indent="0">
              <a:buNone/>
            </a:pPr>
            <a:r>
              <a:rPr lang="sr-Latn-R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dnosi</a:t>
            </a:r>
            <a:r>
              <a:rPr lang="sr-Latn-R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slučajeve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fizički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raspoređeni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kontinualnom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redosledu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disku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Ovo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znači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mora 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fizički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blizu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povećava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broj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I/O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77818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9AB7-E3B8-96F0-9C70-1B952E08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</a:t>
            </a:r>
            <a:r>
              <a:rPr lang="en-US" dirty="0" err="1"/>
              <a:t>ragmentacija</a:t>
            </a:r>
            <a:r>
              <a:rPr lang="en-US" dirty="0"/>
              <a:t> </a:t>
            </a:r>
            <a:r>
              <a:rPr lang="en-US" dirty="0" err="1"/>
              <a:t>indeksa</a:t>
            </a:r>
            <a:r>
              <a:rPr lang="en-US" dirty="0"/>
              <a:t> u SQL </a:t>
            </a:r>
            <a:r>
              <a:rPr lang="en-US" dirty="0" err="1"/>
              <a:t>Serveru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C36-DA36-CD7F-59F1-862A7AB6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effectLst/>
                <a:ea typeface="Times New Roman" panose="02020603050405020304" pitchFamily="18" charset="0"/>
              </a:rPr>
              <a:t>Reorganizacija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indeksa</a:t>
            </a:r>
            <a:endParaRPr lang="sr-Latn-RS" sz="2400" b="1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r-Latn-R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nkrementalni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znači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zaključavaju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tokom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reorganizacije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disruptivna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aplikacije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sr-Latn-R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tehnika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ispod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30%,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smanjuje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bez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velikih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resursa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 err="1">
                <a:effectLst/>
                <a:ea typeface="Times New Roman" panose="02020603050405020304" pitchFamily="18" charset="0"/>
              </a:rPr>
              <a:t>Rekonstrukcija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Times New Roman" panose="02020603050405020304" pitchFamily="18" charset="0"/>
              </a:rPr>
              <a:t>indeksa</a:t>
            </a:r>
            <a:r>
              <a:rPr lang="en-US" sz="2400" b="1" dirty="0">
                <a:effectLst/>
                <a:ea typeface="Times New Roman" panose="02020603050405020304" pitchFamily="18" charset="0"/>
              </a:rPr>
              <a:t> </a:t>
            </a:r>
            <a:endParaRPr lang="sr-Latn-RS" sz="2400" b="1" dirty="0">
              <a:effectLst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Rekonstrukcija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reorganizacije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30%).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rekonstrukcije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kreira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potpuno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novi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indeks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vraća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redosled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eliminisući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eksterne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fragmentacije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rekonstrukcija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dostupna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naprednijim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verzijama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omogućava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rekonstrukcije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ometa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korisnika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409745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A10BE-EB03-DFC9-12CF-99689B5DE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r-Latn-RS" sz="4800" dirty="0">
                <a:solidFill>
                  <a:srgbClr val="FFFFFF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Fizičko projektovanje baze podataka i optimizacija podataka (SQL Server)</a:t>
            </a:r>
            <a:endParaRPr lang="sr-Cyrl-RS" sz="4800" dirty="0">
              <a:solidFill>
                <a:srgbClr val="FFFFFF"/>
              </a:soli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31E3B-957E-7B18-F337-81FEDB702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sr-Latn-R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sr-Latn-R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 Aleksandar Stanimirović				              Anđela Kričak, 1498/22</a:t>
            </a:r>
          </a:p>
        </p:txBody>
      </p:sp>
    </p:spTree>
    <p:extLst>
      <p:ext uri="{BB962C8B-B14F-4D97-AF65-F5344CB8AC3E}">
        <p14:creationId xmlns:p14="http://schemas.microsoft.com/office/powerpoint/2010/main" val="262387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6F576-56B4-616A-96AB-558F49D5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sr-Latn-RS" sz="4000" dirty="0">
                <a:solidFill>
                  <a:srgbClr val="FFFFFF"/>
                </a:solidFill>
              </a:rPr>
              <a:t>Uvod</a:t>
            </a:r>
            <a:endParaRPr lang="sr-Cyrl-R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6AA6-10ED-AF81-8474-FF2C08CC2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Fizičko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projektovanje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optimizacija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Serveru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predstavljaju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aspekte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upravljanja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bazama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igrajući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ključnu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ulogu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postizanju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visoke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efikasnosti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performansi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Latn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l-P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Ovaj proces uključuje strateško planiranje i implementaciju metoda za fizičko organizovanje podataka na diskovima, čime se optimizuje pristup i obrada tih podataka.</a:t>
            </a:r>
            <a:endParaRPr lang="sr-Cyrl-R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20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80FFD-9BBA-8A3F-9952-FACB8036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sr-Latn-R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zi</a:t>
            </a:r>
            <a:r>
              <a:rPr lang="sr-Latn-R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čko projektovanje baze podataka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8A252-0161-265B-2E0D-08A0E364E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639271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69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2D64-1F59-FD73-BCDE-20AAEB02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/>
              <a:t>Particionisanje podataka</a:t>
            </a:r>
            <a:endParaRPr lang="sr-Cyrl-R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C8A87-AB94-A31E-7EA7-813C60861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988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19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31705-F993-716C-169C-B3BC2AD3A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Distribucija podataka</a:t>
            </a:r>
            <a:endParaRPr lang="sr-Cyrl-R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DE4270-07A5-266B-5A37-B6A2307A59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222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90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E7386-CBF7-0D41-4B60-2E4B1CD3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Fizičko mapiranje tabela i indeksa</a:t>
            </a:r>
            <a:endParaRPr lang="sr-Cyrl-R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D6959-C473-E232-EF18-1D41FF99E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65694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755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96247-2F6A-3BDB-1161-19BFA66FF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Klasterovanje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8D942-D3ED-688F-A6AD-ABFD00B44E5E}"/>
              </a:ext>
            </a:extLst>
          </p:cNvPr>
          <p:cNvSpPr txBox="1"/>
          <p:nvPr/>
        </p:nvSpPr>
        <p:spPr>
          <a:xfrm>
            <a:off x="4654295" y="502920"/>
            <a:ext cx="689457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Pod </a:t>
            </a:r>
            <a:r>
              <a:rPr lang="en-US" sz="2000" dirty="0" err="1">
                <a:effectLst/>
              </a:rPr>
              <a:t>pojmom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klasterovanje</a:t>
            </a:r>
            <a:r>
              <a:rPr lang="en-US" sz="2000" dirty="0">
                <a:effectLst/>
              </a:rPr>
              <a:t> u </a:t>
            </a:r>
            <a:r>
              <a:rPr lang="en-US" sz="2000" dirty="0" err="1">
                <a:effectLst/>
              </a:rPr>
              <a:t>fizičkom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projektovanju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baza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podataka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podrazumeva</a:t>
            </a:r>
            <a:r>
              <a:rPr lang="en-US" sz="2000" dirty="0">
                <a:effectLst/>
              </a:rPr>
              <a:t> se </a:t>
            </a:r>
            <a:r>
              <a:rPr lang="en-US" sz="2000" dirty="0" err="1">
                <a:effectLst/>
              </a:rPr>
              <a:t>postupak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preko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koga</a:t>
            </a:r>
            <a:r>
              <a:rPr lang="en-US" sz="2000" dirty="0">
                <a:effectLst/>
              </a:rPr>
              <a:t> se </a:t>
            </a:r>
            <a:r>
              <a:rPr lang="en-US" sz="2000" dirty="0" err="1">
                <a:effectLst/>
              </a:rPr>
              <a:t>projektuje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takva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fizička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struktura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baze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podataka</a:t>
            </a:r>
            <a:r>
              <a:rPr lang="sr-Latn-RS" sz="2000" dirty="0">
                <a:effectLst/>
              </a:rPr>
              <a:t>,</a:t>
            </a:r>
            <a:r>
              <a:rPr lang="en-US" sz="2000" dirty="0">
                <a:effectLst/>
              </a:rPr>
              <a:t> u </a:t>
            </a:r>
            <a:r>
              <a:rPr lang="en-US" sz="2000" dirty="0" err="1">
                <a:effectLst/>
              </a:rPr>
              <a:t>kojoj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su</a:t>
            </a:r>
            <a:r>
              <a:rPr lang="en-US" sz="2000" dirty="0">
                <a:effectLst/>
              </a:rPr>
              <a:t> “</a:t>
            </a:r>
            <a:r>
              <a:rPr lang="en-US" sz="2000" dirty="0" err="1">
                <a:effectLst/>
              </a:rPr>
              <a:t>fizički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bliski</a:t>
            </a:r>
            <a:r>
              <a:rPr lang="en-US" sz="2000" dirty="0">
                <a:effectLst/>
              </a:rPr>
              <a:t>” </a:t>
            </a:r>
            <a:r>
              <a:rPr lang="en-US" sz="2000" dirty="0" err="1">
                <a:effectLst/>
              </a:rPr>
              <a:t>podaci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relacija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koje</a:t>
            </a:r>
            <a:r>
              <a:rPr lang="en-US" sz="2000" dirty="0">
                <a:effectLst/>
              </a:rPr>
              <a:t> se </a:t>
            </a:r>
            <a:r>
              <a:rPr lang="en-US" sz="2000" dirty="0" err="1">
                <a:effectLst/>
              </a:rPr>
              <a:t>često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koriste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zajedno</a:t>
            </a:r>
            <a:r>
              <a:rPr lang="en-US" sz="2000" dirty="0">
                <a:effectLst/>
              </a:rPr>
              <a:t> u </a:t>
            </a:r>
            <a:r>
              <a:rPr lang="en-US" sz="2000" dirty="0" err="1">
                <a:effectLst/>
              </a:rPr>
              <a:t>nekoj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aplikaciji</a:t>
            </a:r>
            <a:r>
              <a:rPr lang="en-US" sz="2000" dirty="0">
                <a:effectLst/>
              </a:rPr>
              <a:t>. </a:t>
            </a:r>
            <a:endParaRPr lang="en-US" sz="20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8C8227-9163-8DD9-8809-13A8DBD2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925" y="2290936"/>
            <a:ext cx="910195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8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0FFD-9BBA-8A3F-9952-FACB8036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Optimizacija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sr-Cyrl-R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48A252-0161-265B-2E0D-08A0E364E9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75124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568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8863-E5B2-330A-9648-066DDD6C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Komprimovanje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Cyrl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3599-99BF-7544-8DAC-270351FB4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Komprimovanje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ROW-level compression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Smanjuje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veličinu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svake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pojedinačne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redovne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strukture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efikasnije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skladištenje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tipova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CHAR, VARCHAR,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NCHAR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NVARCHAR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celobrojnih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automatski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skladišti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podatke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optimalniji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način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koristeći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bitova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skladištenje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vrednosti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Komprimovanje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po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stranici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PAGE-level compression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Ovo je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dublji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nivo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kompresije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koji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primenjuje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čitave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Uključuje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redovno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komprimovanje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dodatno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koristi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algoritme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što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prefix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dictionary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kompresija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unutar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stranica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podataka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čime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postiže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veća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ušteda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prostoru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sr-Cyrl-R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13833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10306</TotalTime>
  <Words>682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Fizičko projektovanje baze podataka i optimizacija podataka (SQL Server)</vt:lpstr>
      <vt:lpstr>Uvod</vt:lpstr>
      <vt:lpstr>Fizičko projektovanje baze podataka</vt:lpstr>
      <vt:lpstr>Particionisanje podataka</vt:lpstr>
      <vt:lpstr>Distribucija podataka</vt:lpstr>
      <vt:lpstr>Fizičko mapiranje tabela i indeksa</vt:lpstr>
      <vt:lpstr>Klasterovanje</vt:lpstr>
      <vt:lpstr>Optimizacija podataka</vt:lpstr>
      <vt:lpstr>Komprimovanje podataka</vt:lpstr>
      <vt:lpstr>Keširanje podataka</vt:lpstr>
      <vt:lpstr>Indeksiranje</vt:lpstr>
      <vt:lpstr>Fragmentacija indeksa u SQL Serveru</vt:lpstr>
      <vt:lpstr>Defragmentacija indeksa u SQL Serveru</vt:lpstr>
      <vt:lpstr>Fizičko projektovanje baze podataka i optimizacija podataka (SQL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Fičko projektovanje baze podataka i optimizacija podataka (SQL Server)</dc:title>
  <dc:creator>Milan Kričak</dc:creator>
  <cp:lastModifiedBy>Milan Kričak</cp:lastModifiedBy>
  <cp:revision>10</cp:revision>
  <dcterms:created xsi:type="dcterms:W3CDTF">2024-09-09T19:46:20Z</dcterms:created>
  <dcterms:modified xsi:type="dcterms:W3CDTF">2024-09-28T12:32:53Z</dcterms:modified>
</cp:coreProperties>
</file>