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B8595-D623-4439-B81B-3272EC58EA3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A3EC33-EA8F-4528-AA8B-F8364E00F86A}">
      <dgm:prSet/>
      <dgm:spPr/>
      <dgm:t>
        <a:bodyPr/>
        <a:lstStyle/>
        <a:p>
          <a:r>
            <a:rPr lang="en-US"/>
            <a:t>στεγανοσ (steganos) i γραφο (grafo)</a:t>
          </a:r>
        </a:p>
      </dgm:t>
    </dgm:pt>
    <dgm:pt modelId="{6F98239F-C51B-42E4-9353-4FA51F0F2B02}" type="parTrans" cxnId="{5CF9F694-7D9B-40BB-ACE1-14C4871D22E7}">
      <dgm:prSet/>
      <dgm:spPr/>
      <dgm:t>
        <a:bodyPr/>
        <a:lstStyle/>
        <a:p>
          <a:endParaRPr lang="en-US"/>
        </a:p>
      </dgm:t>
    </dgm:pt>
    <dgm:pt modelId="{ED96FC1E-1C9B-4083-8620-6D15346EC894}" type="sibTrans" cxnId="{5CF9F694-7D9B-40BB-ACE1-14C4871D22E7}">
      <dgm:prSet/>
      <dgm:spPr/>
      <dgm:t>
        <a:bodyPr/>
        <a:lstStyle/>
        <a:p>
          <a:endParaRPr lang="en-US"/>
        </a:p>
      </dgm:t>
    </dgm:pt>
    <dgm:pt modelId="{073AF3FA-25EA-45B1-9C3E-4771A9A7D7EA}">
      <dgm:prSet/>
      <dgm:spPr/>
      <dgm:t>
        <a:bodyPr/>
        <a:lstStyle/>
        <a:p>
          <a:r>
            <a:rPr lang="en-US"/>
            <a:t>pren</a:t>
          </a:r>
          <a:r>
            <a:rPr lang="sr-Latn-RS"/>
            <a:t>os</a:t>
          </a:r>
          <a:r>
            <a:rPr lang="en-US"/>
            <a:t>  informacije od pošiljaoca do primaoca</a:t>
          </a:r>
          <a:r>
            <a:rPr lang="sr-Latn-RS"/>
            <a:t>,</a:t>
          </a:r>
          <a:r>
            <a:rPr lang="en-US"/>
            <a:t> tako što se podatak utisne u nosioca podatka</a:t>
          </a:r>
        </a:p>
      </dgm:t>
    </dgm:pt>
    <dgm:pt modelId="{DE5525AC-847A-4E8D-A543-84CA2C7350EB}" type="parTrans" cxnId="{6F6124A4-C193-454B-99E8-80F515715234}">
      <dgm:prSet/>
      <dgm:spPr/>
      <dgm:t>
        <a:bodyPr/>
        <a:lstStyle/>
        <a:p>
          <a:endParaRPr lang="en-US"/>
        </a:p>
      </dgm:t>
    </dgm:pt>
    <dgm:pt modelId="{7887B4F4-61D7-46EF-B00B-AC174A6660B9}" type="sibTrans" cxnId="{6F6124A4-C193-454B-99E8-80F515715234}">
      <dgm:prSet/>
      <dgm:spPr/>
      <dgm:t>
        <a:bodyPr/>
        <a:lstStyle/>
        <a:p>
          <a:endParaRPr lang="en-US"/>
        </a:p>
      </dgm:t>
    </dgm:pt>
    <dgm:pt modelId="{EF7C1F13-5CCF-4FBD-8B1A-B068E17265EF}">
      <dgm:prSet/>
      <dgm:spPr/>
      <dgm:t>
        <a:bodyPr/>
        <a:lstStyle/>
        <a:p>
          <a:r>
            <a:rPr lang="sr-Latn-RS"/>
            <a:t>sličnosti i razlike u odnosu na kriptografiju</a:t>
          </a:r>
          <a:endParaRPr lang="en-US"/>
        </a:p>
      </dgm:t>
    </dgm:pt>
    <dgm:pt modelId="{9FB1FD2F-2EE1-462E-AFC2-D5B91171427D}" type="parTrans" cxnId="{43FAA6B9-DCF6-429B-8E0D-0BB1DDC4CFC6}">
      <dgm:prSet/>
      <dgm:spPr/>
      <dgm:t>
        <a:bodyPr/>
        <a:lstStyle/>
        <a:p>
          <a:endParaRPr lang="en-US"/>
        </a:p>
      </dgm:t>
    </dgm:pt>
    <dgm:pt modelId="{7B1C8CA7-A80A-4AAC-BD2D-2FAC7BE3E090}" type="sibTrans" cxnId="{43FAA6B9-DCF6-429B-8E0D-0BB1DDC4CFC6}">
      <dgm:prSet/>
      <dgm:spPr/>
      <dgm:t>
        <a:bodyPr/>
        <a:lstStyle/>
        <a:p>
          <a:endParaRPr lang="en-US"/>
        </a:p>
      </dgm:t>
    </dgm:pt>
    <dgm:pt modelId="{1BED2B2F-D1AB-46FD-8803-34B5D83E20D0}" type="pres">
      <dgm:prSet presAssocID="{F79B8595-D623-4439-B81B-3272EC58EA3E}" presName="vert0" presStyleCnt="0">
        <dgm:presLayoutVars>
          <dgm:dir/>
          <dgm:animOne val="branch"/>
          <dgm:animLvl val="lvl"/>
        </dgm:presLayoutVars>
      </dgm:prSet>
      <dgm:spPr/>
    </dgm:pt>
    <dgm:pt modelId="{85266EF7-6EA3-425E-9EE1-8C84F47D4C65}" type="pres">
      <dgm:prSet presAssocID="{FAA3EC33-EA8F-4528-AA8B-F8364E00F86A}" presName="thickLine" presStyleLbl="alignNode1" presStyleIdx="0" presStyleCnt="3"/>
      <dgm:spPr/>
    </dgm:pt>
    <dgm:pt modelId="{A0E3E237-6FCE-4592-BFA0-2D628DA9FC27}" type="pres">
      <dgm:prSet presAssocID="{FAA3EC33-EA8F-4528-AA8B-F8364E00F86A}" presName="horz1" presStyleCnt="0"/>
      <dgm:spPr/>
    </dgm:pt>
    <dgm:pt modelId="{3B59889E-5C2D-4224-8F0E-BBDCAFED1A11}" type="pres">
      <dgm:prSet presAssocID="{FAA3EC33-EA8F-4528-AA8B-F8364E00F86A}" presName="tx1" presStyleLbl="revTx" presStyleIdx="0" presStyleCnt="3"/>
      <dgm:spPr/>
    </dgm:pt>
    <dgm:pt modelId="{1282819D-DA5A-43A8-96DD-68E1BB097B39}" type="pres">
      <dgm:prSet presAssocID="{FAA3EC33-EA8F-4528-AA8B-F8364E00F86A}" presName="vert1" presStyleCnt="0"/>
      <dgm:spPr/>
    </dgm:pt>
    <dgm:pt modelId="{4E6CB018-ABD9-4EB3-AF63-34C4066BDE03}" type="pres">
      <dgm:prSet presAssocID="{073AF3FA-25EA-45B1-9C3E-4771A9A7D7EA}" presName="thickLine" presStyleLbl="alignNode1" presStyleIdx="1" presStyleCnt="3"/>
      <dgm:spPr/>
    </dgm:pt>
    <dgm:pt modelId="{8CE5485A-5A64-442A-98E4-010FF7716730}" type="pres">
      <dgm:prSet presAssocID="{073AF3FA-25EA-45B1-9C3E-4771A9A7D7EA}" presName="horz1" presStyleCnt="0"/>
      <dgm:spPr/>
    </dgm:pt>
    <dgm:pt modelId="{28983153-4CAF-45A7-B30B-7B451E2686B9}" type="pres">
      <dgm:prSet presAssocID="{073AF3FA-25EA-45B1-9C3E-4771A9A7D7EA}" presName="tx1" presStyleLbl="revTx" presStyleIdx="1" presStyleCnt="3"/>
      <dgm:spPr/>
    </dgm:pt>
    <dgm:pt modelId="{3089AF52-A2A2-4D0B-96E7-AA701DDA2BD6}" type="pres">
      <dgm:prSet presAssocID="{073AF3FA-25EA-45B1-9C3E-4771A9A7D7EA}" presName="vert1" presStyleCnt="0"/>
      <dgm:spPr/>
    </dgm:pt>
    <dgm:pt modelId="{ACF9DBCE-8347-43BF-B4C1-B059CD44C9D2}" type="pres">
      <dgm:prSet presAssocID="{EF7C1F13-5CCF-4FBD-8B1A-B068E17265EF}" presName="thickLine" presStyleLbl="alignNode1" presStyleIdx="2" presStyleCnt="3"/>
      <dgm:spPr/>
    </dgm:pt>
    <dgm:pt modelId="{649AE421-1732-4BC2-B05B-F9BD1EF5B44A}" type="pres">
      <dgm:prSet presAssocID="{EF7C1F13-5CCF-4FBD-8B1A-B068E17265EF}" presName="horz1" presStyleCnt="0"/>
      <dgm:spPr/>
    </dgm:pt>
    <dgm:pt modelId="{E3EBDD2E-A2D2-475A-99F4-48AD9D8AE813}" type="pres">
      <dgm:prSet presAssocID="{EF7C1F13-5CCF-4FBD-8B1A-B068E17265EF}" presName="tx1" presStyleLbl="revTx" presStyleIdx="2" presStyleCnt="3"/>
      <dgm:spPr/>
    </dgm:pt>
    <dgm:pt modelId="{9DBE8DBE-A256-4873-B863-8C8C70F32DEC}" type="pres">
      <dgm:prSet presAssocID="{EF7C1F13-5CCF-4FBD-8B1A-B068E17265EF}" presName="vert1" presStyleCnt="0"/>
      <dgm:spPr/>
    </dgm:pt>
  </dgm:ptLst>
  <dgm:cxnLst>
    <dgm:cxn modelId="{F2FB9292-B315-456F-A639-5DE664CB7751}" type="presOf" srcId="{FAA3EC33-EA8F-4528-AA8B-F8364E00F86A}" destId="{3B59889E-5C2D-4224-8F0E-BBDCAFED1A11}" srcOrd="0" destOrd="0" presId="urn:microsoft.com/office/officeart/2008/layout/LinedList"/>
    <dgm:cxn modelId="{5CF9F694-7D9B-40BB-ACE1-14C4871D22E7}" srcId="{F79B8595-D623-4439-B81B-3272EC58EA3E}" destId="{FAA3EC33-EA8F-4528-AA8B-F8364E00F86A}" srcOrd="0" destOrd="0" parTransId="{6F98239F-C51B-42E4-9353-4FA51F0F2B02}" sibTransId="{ED96FC1E-1C9B-4083-8620-6D15346EC894}"/>
    <dgm:cxn modelId="{6F6124A4-C193-454B-99E8-80F515715234}" srcId="{F79B8595-D623-4439-B81B-3272EC58EA3E}" destId="{073AF3FA-25EA-45B1-9C3E-4771A9A7D7EA}" srcOrd="1" destOrd="0" parTransId="{DE5525AC-847A-4E8D-A543-84CA2C7350EB}" sibTransId="{7887B4F4-61D7-46EF-B00B-AC174A6660B9}"/>
    <dgm:cxn modelId="{A5CC04B3-EF18-4044-B84F-47428CBE5F2A}" type="presOf" srcId="{F79B8595-D623-4439-B81B-3272EC58EA3E}" destId="{1BED2B2F-D1AB-46FD-8803-34B5D83E20D0}" srcOrd="0" destOrd="0" presId="urn:microsoft.com/office/officeart/2008/layout/LinedList"/>
    <dgm:cxn modelId="{43FAA6B9-DCF6-429B-8E0D-0BB1DDC4CFC6}" srcId="{F79B8595-D623-4439-B81B-3272EC58EA3E}" destId="{EF7C1F13-5CCF-4FBD-8B1A-B068E17265EF}" srcOrd="2" destOrd="0" parTransId="{9FB1FD2F-2EE1-462E-AFC2-D5B91171427D}" sibTransId="{7B1C8CA7-A80A-4AAC-BD2D-2FAC7BE3E090}"/>
    <dgm:cxn modelId="{B207FAF3-18CB-42FA-80AC-E518AB283B3B}" type="presOf" srcId="{EF7C1F13-5CCF-4FBD-8B1A-B068E17265EF}" destId="{E3EBDD2E-A2D2-475A-99F4-48AD9D8AE813}" srcOrd="0" destOrd="0" presId="urn:microsoft.com/office/officeart/2008/layout/LinedList"/>
    <dgm:cxn modelId="{5AFBEAF9-2A96-432A-9191-E306CF993B8C}" type="presOf" srcId="{073AF3FA-25EA-45B1-9C3E-4771A9A7D7EA}" destId="{28983153-4CAF-45A7-B30B-7B451E2686B9}" srcOrd="0" destOrd="0" presId="urn:microsoft.com/office/officeart/2008/layout/LinedList"/>
    <dgm:cxn modelId="{B2BB203A-45E2-4F9D-B6E0-4B725853853B}" type="presParOf" srcId="{1BED2B2F-D1AB-46FD-8803-34B5D83E20D0}" destId="{85266EF7-6EA3-425E-9EE1-8C84F47D4C65}" srcOrd="0" destOrd="0" presId="urn:microsoft.com/office/officeart/2008/layout/LinedList"/>
    <dgm:cxn modelId="{30D90A88-9C6C-4E30-8EE6-86596C13D868}" type="presParOf" srcId="{1BED2B2F-D1AB-46FD-8803-34B5D83E20D0}" destId="{A0E3E237-6FCE-4592-BFA0-2D628DA9FC27}" srcOrd="1" destOrd="0" presId="urn:microsoft.com/office/officeart/2008/layout/LinedList"/>
    <dgm:cxn modelId="{E469D795-FE72-4E52-92B5-D489E42DDF33}" type="presParOf" srcId="{A0E3E237-6FCE-4592-BFA0-2D628DA9FC27}" destId="{3B59889E-5C2D-4224-8F0E-BBDCAFED1A11}" srcOrd="0" destOrd="0" presId="urn:microsoft.com/office/officeart/2008/layout/LinedList"/>
    <dgm:cxn modelId="{FBF8F50E-9D07-4124-8302-52F6BF26C6C1}" type="presParOf" srcId="{A0E3E237-6FCE-4592-BFA0-2D628DA9FC27}" destId="{1282819D-DA5A-43A8-96DD-68E1BB097B39}" srcOrd="1" destOrd="0" presId="urn:microsoft.com/office/officeart/2008/layout/LinedList"/>
    <dgm:cxn modelId="{1ED2AD41-56F9-4004-A982-111D28E6616B}" type="presParOf" srcId="{1BED2B2F-D1AB-46FD-8803-34B5D83E20D0}" destId="{4E6CB018-ABD9-4EB3-AF63-34C4066BDE03}" srcOrd="2" destOrd="0" presId="urn:microsoft.com/office/officeart/2008/layout/LinedList"/>
    <dgm:cxn modelId="{F6BE7140-3C2C-4586-A06A-D8D452E5C828}" type="presParOf" srcId="{1BED2B2F-D1AB-46FD-8803-34B5D83E20D0}" destId="{8CE5485A-5A64-442A-98E4-010FF7716730}" srcOrd="3" destOrd="0" presId="urn:microsoft.com/office/officeart/2008/layout/LinedList"/>
    <dgm:cxn modelId="{1424856D-D4EF-4AC0-B7F0-735473F107BD}" type="presParOf" srcId="{8CE5485A-5A64-442A-98E4-010FF7716730}" destId="{28983153-4CAF-45A7-B30B-7B451E2686B9}" srcOrd="0" destOrd="0" presId="urn:microsoft.com/office/officeart/2008/layout/LinedList"/>
    <dgm:cxn modelId="{DC57396A-6078-46F2-9B9C-0706C77E8433}" type="presParOf" srcId="{8CE5485A-5A64-442A-98E4-010FF7716730}" destId="{3089AF52-A2A2-4D0B-96E7-AA701DDA2BD6}" srcOrd="1" destOrd="0" presId="urn:microsoft.com/office/officeart/2008/layout/LinedList"/>
    <dgm:cxn modelId="{27821A77-F7B7-461C-BFCB-5B43097BC704}" type="presParOf" srcId="{1BED2B2F-D1AB-46FD-8803-34B5D83E20D0}" destId="{ACF9DBCE-8347-43BF-B4C1-B059CD44C9D2}" srcOrd="4" destOrd="0" presId="urn:microsoft.com/office/officeart/2008/layout/LinedList"/>
    <dgm:cxn modelId="{7808205F-8F71-4B48-8447-A605AC9A0944}" type="presParOf" srcId="{1BED2B2F-D1AB-46FD-8803-34B5D83E20D0}" destId="{649AE421-1732-4BC2-B05B-F9BD1EF5B44A}" srcOrd="5" destOrd="0" presId="urn:microsoft.com/office/officeart/2008/layout/LinedList"/>
    <dgm:cxn modelId="{4AED2534-7404-45EC-8037-0EBD7B93618A}" type="presParOf" srcId="{649AE421-1732-4BC2-B05B-F9BD1EF5B44A}" destId="{E3EBDD2E-A2D2-475A-99F4-48AD9D8AE813}" srcOrd="0" destOrd="0" presId="urn:microsoft.com/office/officeart/2008/layout/LinedList"/>
    <dgm:cxn modelId="{8FEB8252-B73F-4CE5-8C4A-2C36C22F91AD}" type="presParOf" srcId="{649AE421-1732-4BC2-B05B-F9BD1EF5B44A}" destId="{9DBE8DBE-A256-4873-B863-8C8C70F32D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DE4B6-9A2D-4FBE-AFEC-E750CDE5F6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sr-Cyrl-RS"/>
        </a:p>
      </dgm:t>
    </dgm:pt>
    <dgm:pt modelId="{1DA4099F-8B35-4C95-90F1-C903CB2B445F}">
      <dgm:prSet/>
      <dgm:spPr/>
      <dgm:t>
        <a:bodyPr/>
        <a:lstStyle/>
        <a:p>
          <a:r>
            <a:rPr lang="sr-Latn-RS"/>
            <a:t>Pisanje na voštanim pločama</a:t>
          </a:r>
          <a:endParaRPr lang="sr-Cyrl-RS"/>
        </a:p>
      </dgm:t>
    </dgm:pt>
    <dgm:pt modelId="{16364F88-8174-4C68-8974-623AC7EF3CBD}" type="parTrans" cxnId="{F8B45951-6D36-4905-8A52-2BE366CD3CD4}">
      <dgm:prSet/>
      <dgm:spPr/>
      <dgm:t>
        <a:bodyPr/>
        <a:lstStyle/>
        <a:p>
          <a:endParaRPr lang="sr-Cyrl-RS"/>
        </a:p>
      </dgm:t>
    </dgm:pt>
    <dgm:pt modelId="{CB4725F6-90CD-4B6E-B379-1C74CD5E0E77}" type="sibTrans" cxnId="{F8B45951-6D36-4905-8A52-2BE366CD3CD4}">
      <dgm:prSet/>
      <dgm:spPr/>
      <dgm:t>
        <a:bodyPr/>
        <a:lstStyle/>
        <a:p>
          <a:endParaRPr lang="sr-Cyrl-RS"/>
        </a:p>
      </dgm:t>
    </dgm:pt>
    <dgm:pt modelId="{A0E8C0D5-1B31-4212-9E3E-A8269BEE0707}">
      <dgm:prSet/>
      <dgm:spPr/>
      <dgm:t>
        <a:bodyPr/>
        <a:lstStyle/>
        <a:p>
          <a:r>
            <a:rPr lang="sr-Latn-RS"/>
            <a:t>Pisanje pomoću oraha</a:t>
          </a:r>
          <a:endParaRPr lang="sr-Cyrl-RS"/>
        </a:p>
      </dgm:t>
    </dgm:pt>
    <dgm:pt modelId="{A49E8645-CFC7-4000-828F-305CFDF3CA03}" type="parTrans" cxnId="{68FB3981-F223-4464-8BB6-8F76565D5C6A}">
      <dgm:prSet/>
      <dgm:spPr/>
      <dgm:t>
        <a:bodyPr/>
        <a:lstStyle/>
        <a:p>
          <a:endParaRPr lang="sr-Cyrl-RS"/>
        </a:p>
      </dgm:t>
    </dgm:pt>
    <dgm:pt modelId="{914E1523-603B-4040-9FE2-38BFED528F40}" type="sibTrans" cxnId="{68FB3981-F223-4464-8BB6-8F76565D5C6A}">
      <dgm:prSet/>
      <dgm:spPr/>
      <dgm:t>
        <a:bodyPr/>
        <a:lstStyle/>
        <a:p>
          <a:endParaRPr lang="sr-Cyrl-RS"/>
        </a:p>
      </dgm:t>
    </dgm:pt>
    <dgm:pt modelId="{76371815-9AEE-43EC-8A90-71C33D178071}">
      <dgm:prSet/>
      <dgm:spPr/>
      <dgm:t>
        <a:bodyPr/>
        <a:lstStyle/>
        <a:p>
          <a:r>
            <a:rPr lang="sr-Latn-RS"/>
            <a:t>Zamotavanje trake oko drvenog štapa</a:t>
          </a:r>
          <a:endParaRPr lang="sr-Cyrl-RS"/>
        </a:p>
      </dgm:t>
    </dgm:pt>
    <dgm:pt modelId="{84C5196B-7397-425D-B5B6-34446CF4A918}" type="parTrans" cxnId="{F8990D52-43CE-4CDB-98EF-5FD8EC628A58}">
      <dgm:prSet/>
      <dgm:spPr/>
      <dgm:t>
        <a:bodyPr/>
        <a:lstStyle/>
        <a:p>
          <a:endParaRPr lang="sr-Cyrl-RS"/>
        </a:p>
      </dgm:t>
    </dgm:pt>
    <dgm:pt modelId="{32704435-FD74-433D-B315-177B688D18BA}" type="sibTrans" cxnId="{F8990D52-43CE-4CDB-98EF-5FD8EC628A58}">
      <dgm:prSet/>
      <dgm:spPr/>
      <dgm:t>
        <a:bodyPr/>
        <a:lstStyle/>
        <a:p>
          <a:endParaRPr lang="sr-Cyrl-RS"/>
        </a:p>
      </dgm:t>
    </dgm:pt>
    <dgm:pt modelId="{CA256A1D-A5CC-45E7-91E1-156ADB941FB1}">
      <dgm:prSet/>
      <dgm:spPr/>
      <dgm:t>
        <a:bodyPr/>
        <a:lstStyle/>
        <a:p>
          <a:r>
            <a:rPr lang="sr-Latn-RS"/>
            <a:t>Miktodoti</a:t>
          </a:r>
          <a:endParaRPr lang="sr-Cyrl-RS"/>
        </a:p>
      </dgm:t>
    </dgm:pt>
    <dgm:pt modelId="{CC3B6667-3072-447B-B344-D72A8FEEBB11}" type="parTrans" cxnId="{9FCB3E21-A9A9-4689-9151-30620FE47F1F}">
      <dgm:prSet/>
      <dgm:spPr/>
      <dgm:t>
        <a:bodyPr/>
        <a:lstStyle/>
        <a:p>
          <a:endParaRPr lang="sr-Cyrl-RS"/>
        </a:p>
      </dgm:t>
    </dgm:pt>
    <dgm:pt modelId="{575EF778-0557-4C36-9D2C-E74C202BB8A5}" type="sibTrans" cxnId="{9FCB3E21-A9A9-4689-9151-30620FE47F1F}">
      <dgm:prSet/>
      <dgm:spPr/>
      <dgm:t>
        <a:bodyPr/>
        <a:lstStyle/>
        <a:p>
          <a:endParaRPr lang="sr-Cyrl-RS"/>
        </a:p>
      </dgm:t>
    </dgm:pt>
    <dgm:pt modelId="{045E29A3-89D7-42FC-A2F9-E16DFF35881E}" type="pres">
      <dgm:prSet presAssocID="{B75DE4B6-9A2D-4FBE-AFEC-E750CDE5F615}" presName="Name0" presStyleCnt="0">
        <dgm:presLayoutVars>
          <dgm:dir/>
          <dgm:resizeHandles val="exact"/>
        </dgm:presLayoutVars>
      </dgm:prSet>
      <dgm:spPr/>
    </dgm:pt>
    <dgm:pt modelId="{753D3587-5F8F-4CAC-8736-0B8E5478B58B}" type="pres">
      <dgm:prSet presAssocID="{1DA4099F-8B35-4C95-90F1-C903CB2B445F}" presName="node" presStyleLbl="node1" presStyleIdx="0" presStyleCnt="4">
        <dgm:presLayoutVars>
          <dgm:bulletEnabled val="1"/>
        </dgm:presLayoutVars>
      </dgm:prSet>
      <dgm:spPr/>
    </dgm:pt>
    <dgm:pt modelId="{980AB55B-DCBC-4049-9377-3FB6BBA1049B}" type="pres">
      <dgm:prSet presAssocID="{CB4725F6-90CD-4B6E-B379-1C74CD5E0E77}" presName="sibTrans" presStyleLbl="sibTrans2D1" presStyleIdx="0" presStyleCnt="3"/>
      <dgm:spPr/>
    </dgm:pt>
    <dgm:pt modelId="{74780BEF-742C-44D5-A2CF-3450A8DB2AC6}" type="pres">
      <dgm:prSet presAssocID="{CB4725F6-90CD-4B6E-B379-1C74CD5E0E77}" presName="connectorText" presStyleLbl="sibTrans2D1" presStyleIdx="0" presStyleCnt="3"/>
      <dgm:spPr/>
    </dgm:pt>
    <dgm:pt modelId="{6A04EE94-AEC6-4A33-A9CF-E5E6A17060D8}" type="pres">
      <dgm:prSet presAssocID="{A0E8C0D5-1B31-4212-9E3E-A8269BEE0707}" presName="node" presStyleLbl="node1" presStyleIdx="1" presStyleCnt="4">
        <dgm:presLayoutVars>
          <dgm:bulletEnabled val="1"/>
        </dgm:presLayoutVars>
      </dgm:prSet>
      <dgm:spPr/>
    </dgm:pt>
    <dgm:pt modelId="{2356035A-23C0-401C-999B-4C4044B11CF6}" type="pres">
      <dgm:prSet presAssocID="{914E1523-603B-4040-9FE2-38BFED528F40}" presName="sibTrans" presStyleLbl="sibTrans2D1" presStyleIdx="1" presStyleCnt="3"/>
      <dgm:spPr/>
    </dgm:pt>
    <dgm:pt modelId="{A6B0C8D7-F79B-4BE9-BCCC-06B2C726AC6C}" type="pres">
      <dgm:prSet presAssocID="{914E1523-603B-4040-9FE2-38BFED528F40}" presName="connectorText" presStyleLbl="sibTrans2D1" presStyleIdx="1" presStyleCnt="3"/>
      <dgm:spPr/>
    </dgm:pt>
    <dgm:pt modelId="{DED9A8BC-FAF0-48A6-AB2D-A3671275FFF3}" type="pres">
      <dgm:prSet presAssocID="{76371815-9AEE-43EC-8A90-71C33D178071}" presName="node" presStyleLbl="node1" presStyleIdx="2" presStyleCnt="4">
        <dgm:presLayoutVars>
          <dgm:bulletEnabled val="1"/>
        </dgm:presLayoutVars>
      </dgm:prSet>
      <dgm:spPr/>
    </dgm:pt>
    <dgm:pt modelId="{6AC207C7-E227-4B21-860F-F814DF1274F0}" type="pres">
      <dgm:prSet presAssocID="{32704435-FD74-433D-B315-177B688D18BA}" presName="sibTrans" presStyleLbl="sibTrans2D1" presStyleIdx="2" presStyleCnt="3"/>
      <dgm:spPr/>
    </dgm:pt>
    <dgm:pt modelId="{ED0498C7-FA23-4B7D-841D-B8292AB18E15}" type="pres">
      <dgm:prSet presAssocID="{32704435-FD74-433D-B315-177B688D18BA}" presName="connectorText" presStyleLbl="sibTrans2D1" presStyleIdx="2" presStyleCnt="3"/>
      <dgm:spPr/>
    </dgm:pt>
    <dgm:pt modelId="{206F05AF-5209-4253-8E41-440E2F8E4426}" type="pres">
      <dgm:prSet presAssocID="{CA256A1D-A5CC-45E7-91E1-156ADB941FB1}" presName="node" presStyleLbl="node1" presStyleIdx="3" presStyleCnt="4">
        <dgm:presLayoutVars>
          <dgm:bulletEnabled val="1"/>
        </dgm:presLayoutVars>
      </dgm:prSet>
      <dgm:spPr/>
    </dgm:pt>
  </dgm:ptLst>
  <dgm:cxnLst>
    <dgm:cxn modelId="{C06D890F-82C1-4D89-B7A6-529CC0D2BF99}" type="presOf" srcId="{914E1523-603B-4040-9FE2-38BFED528F40}" destId="{A6B0C8D7-F79B-4BE9-BCCC-06B2C726AC6C}" srcOrd="1" destOrd="0" presId="urn:microsoft.com/office/officeart/2005/8/layout/process1"/>
    <dgm:cxn modelId="{9FCB3E21-A9A9-4689-9151-30620FE47F1F}" srcId="{B75DE4B6-9A2D-4FBE-AFEC-E750CDE5F615}" destId="{CA256A1D-A5CC-45E7-91E1-156ADB941FB1}" srcOrd="3" destOrd="0" parTransId="{CC3B6667-3072-447B-B344-D72A8FEEBB11}" sibTransId="{575EF778-0557-4C36-9D2C-E74C202BB8A5}"/>
    <dgm:cxn modelId="{BDB95F44-787C-46C8-A46E-927838AEBF4A}" type="presOf" srcId="{CB4725F6-90CD-4B6E-B379-1C74CD5E0E77}" destId="{980AB55B-DCBC-4049-9377-3FB6BBA1049B}" srcOrd="0" destOrd="0" presId="urn:microsoft.com/office/officeart/2005/8/layout/process1"/>
    <dgm:cxn modelId="{58863C46-E4BC-4185-BD37-759A80653C76}" type="presOf" srcId="{32704435-FD74-433D-B315-177B688D18BA}" destId="{ED0498C7-FA23-4B7D-841D-B8292AB18E15}" srcOrd="1" destOrd="0" presId="urn:microsoft.com/office/officeart/2005/8/layout/process1"/>
    <dgm:cxn modelId="{D604C86E-E44C-41C4-91CE-61CBDE2B5C12}" type="presOf" srcId="{32704435-FD74-433D-B315-177B688D18BA}" destId="{6AC207C7-E227-4B21-860F-F814DF1274F0}" srcOrd="0" destOrd="0" presId="urn:microsoft.com/office/officeart/2005/8/layout/process1"/>
    <dgm:cxn modelId="{F8B45951-6D36-4905-8A52-2BE366CD3CD4}" srcId="{B75DE4B6-9A2D-4FBE-AFEC-E750CDE5F615}" destId="{1DA4099F-8B35-4C95-90F1-C903CB2B445F}" srcOrd="0" destOrd="0" parTransId="{16364F88-8174-4C68-8974-623AC7EF3CBD}" sibTransId="{CB4725F6-90CD-4B6E-B379-1C74CD5E0E77}"/>
    <dgm:cxn modelId="{F8990D52-43CE-4CDB-98EF-5FD8EC628A58}" srcId="{B75DE4B6-9A2D-4FBE-AFEC-E750CDE5F615}" destId="{76371815-9AEE-43EC-8A90-71C33D178071}" srcOrd="2" destOrd="0" parTransId="{84C5196B-7397-425D-B5B6-34446CF4A918}" sibTransId="{32704435-FD74-433D-B315-177B688D18BA}"/>
    <dgm:cxn modelId="{FDF90F55-568D-4873-BE56-90E42351B92F}" type="presOf" srcId="{1DA4099F-8B35-4C95-90F1-C903CB2B445F}" destId="{753D3587-5F8F-4CAC-8736-0B8E5478B58B}" srcOrd="0" destOrd="0" presId="urn:microsoft.com/office/officeart/2005/8/layout/process1"/>
    <dgm:cxn modelId="{68FB3981-F223-4464-8BB6-8F76565D5C6A}" srcId="{B75DE4B6-9A2D-4FBE-AFEC-E750CDE5F615}" destId="{A0E8C0D5-1B31-4212-9E3E-A8269BEE0707}" srcOrd="1" destOrd="0" parTransId="{A49E8645-CFC7-4000-828F-305CFDF3CA03}" sibTransId="{914E1523-603B-4040-9FE2-38BFED528F40}"/>
    <dgm:cxn modelId="{B8BED69A-53AD-4C8E-81F0-7A40258A30DD}" type="presOf" srcId="{76371815-9AEE-43EC-8A90-71C33D178071}" destId="{DED9A8BC-FAF0-48A6-AB2D-A3671275FFF3}" srcOrd="0" destOrd="0" presId="urn:microsoft.com/office/officeart/2005/8/layout/process1"/>
    <dgm:cxn modelId="{FFBEFBC7-0E78-4C19-B6B0-D6E87AC38506}" type="presOf" srcId="{CA256A1D-A5CC-45E7-91E1-156ADB941FB1}" destId="{206F05AF-5209-4253-8E41-440E2F8E4426}" srcOrd="0" destOrd="0" presId="urn:microsoft.com/office/officeart/2005/8/layout/process1"/>
    <dgm:cxn modelId="{D43C44DC-79ED-4229-A848-35D76F884EF4}" type="presOf" srcId="{A0E8C0D5-1B31-4212-9E3E-A8269BEE0707}" destId="{6A04EE94-AEC6-4A33-A9CF-E5E6A17060D8}" srcOrd="0" destOrd="0" presId="urn:microsoft.com/office/officeart/2005/8/layout/process1"/>
    <dgm:cxn modelId="{ACD017E4-DA54-4180-87C2-653BB3E569EC}" type="presOf" srcId="{914E1523-603B-4040-9FE2-38BFED528F40}" destId="{2356035A-23C0-401C-999B-4C4044B11CF6}" srcOrd="0" destOrd="0" presId="urn:microsoft.com/office/officeart/2005/8/layout/process1"/>
    <dgm:cxn modelId="{2F07FBF5-2E45-453E-B275-78F3E64851C5}" type="presOf" srcId="{B75DE4B6-9A2D-4FBE-AFEC-E750CDE5F615}" destId="{045E29A3-89D7-42FC-A2F9-E16DFF35881E}" srcOrd="0" destOrd="0" presId="urn:microsoft.com/office/officeart/2005/8/layout/process1"/>
    <dgm:cxn modelId="{423D7FFF-B28A-4DC6-83E9-2810291598E3}" type="presOf" srcId="{CB4725F6-90CD-4B6E-B379-1C74CD5E0E77}" destId="{74780BEF-742C-44D5-A2CF-3450A8DB2AC6}" srcOrd="1" destOrd="0" presId="urn:microsoft.com/office/officeart/2005/8/layout/process1"/>
    <dgm:cxn modelId="{DDA873EB-E870-47E9-A7CF-A638DD918CB8}" type="presParOf" srcId="{045E29A3-89D7-42FC-A2F9-E16DFF35881E}" destId="{753D3587-5F8F-4CAC-8736-0B8E5478B58B}" srcOrd="0" destOrd="0" presId="urn:microsoft.com/office/officeart/2005/8/layout/process1"/>
    <dgm:cxn modelId="{750B7061-9F97-4E55-8C09-3F230A02D15B}" type="presParOf" srcId="{045E29A3-89D7-42FC-A2F9-E16DFF35881E}" destId="{980AB55B-DCBC-4049-9377-3FB6BBA1049B}" srcOrd="1" destOrd="0" presId="urn:microsoft.com/office/officeart/2005/8/layout/process1"/>
    <dgm:cxn modelId="{D1D96BAA-06C3-4697-BB21-18ABE8A1B0CD}" type="presParOf" srcId="{980AB55B-DCBC-4049-9377-3FB6BBA1049B}" destId="{74780BEF-742C-44D5-A2CF-3450A8DB2AC6}" srcOrd="0" destOrd="0" presId="urn:microsoft.com/office/officeart/2005/8/layout/process1"/>
    <dgm:cxn modelId="{24342BDD-030A-4C04-90F9-F40D69194F3D}" type="presParOf" srcId="{045E29A3-89D7-42FC-A2F9-E16DFF35881E}" destId="{6A04EE94-AEC6-4A33-A9CF-E5E6A17060D8}" srcOrd="2" destOrd="0" presId="urn:microsoft.com/office/officeart/2005/8/layout/process1"/>
    <dgm:cxn modelId="{61F8D9DE-236D-4F0E-AE77-99D9C87A5B57}" type="presParOf" srcId="{045E29A3-89D7-42FC-A2F9-E16DFF35881E}" destId="{2356035A-23C0-401C-999B-4C4044B11CF6}" srcOrd="3" destOrd="0" presId="urn:microsoft.com/office/officeart/2005/8/layout/process1"/>
    <dgm:cxn modelId="{6DFCC021-DE14-4D7A-8EEA-3DD7E1C01619}" type="presParOf" srcId="{2356035A-23C0-401C-999B-4C4044B11CF6}" destId="{A6B0C8D7-F79B-4BE9-BCCC-06B2C726AC6C}" srcOrd="0" destOrd="0" presId="urn:microsoft.com/office/officeart/2005/8/layout/process1"/>
    <dgm:cxn modelId="{02FE82CE-5B23-4FC9-8661-1EEBC2AB4968}" type="presParOf" srcId="{045E29A3-89D7-42FC-A2F9-E16DFF35881E}" destId="{DED9A8BC-FAF0-48A6-AB2D-A3671275FFF3}" srcOrd="4" destOrd="0" presId="urn:microsoft.com/office/officeart/2005/8/layout/process1"/>
    <dgm:cxn modelId="{78DCD2C2-B1B2-47EC-967F-A8D239F6CC93}" type="presParOf" srcId="{045E29A3-89D7-42FC-A2F9-E16DFF35881E}" destId="{6AC207C7-E227-4B21-860F-F814DF1274F0}" srcOrd="5" destOrd="0" presId="urn:microsoft.com/office/officeart/2005/8/layout/process1"/>
    <dgm:cxn modelId="{E5B15BEA-DFB9-4665-8B1E-EA087AB3B00E}" type="presParOf" srcId="{6AC207C7-E227-4B21-860F-F814DF1274F0}" destId="{ED0498C7-FA23-4B7D-841D-B8292AB18E15}" srcOrd="0" destOrd="0" presId="urn:microsoft.com/office/officeart/2005/8/layout/process1"/>
    <dgm:cxn modelId="{6221D65E-3F99-4D44-A1FB-ACF46F4D7AAA}" type="presParOf" srcId="{045E29A3-89D7-42FC-A2F9-E16DFF35881E}" destId="{206F05AF-5209-4253-8E41-440E2F8E442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DB4A97-EA88-4D84-B872-F52770273B66}" type="doc">
      <dgm:prSet loTypeId="urn:microsoft.com/office/officeart/2005/8/layout/hierarchy3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DB885-08BD-4988-AF9D-CE7781A02A0B}">
      <dgm:prSet/>
      <dgm:spPr/>
      <dgm:t>
        <a:bodyPr/>
        <a:lstStyle/>
        <a:p>
          <a:r>
            <a:rPr lang="sr-Latn-RS"/>
            <a:t>Ubacivanje</a:t>
          </a:r>
          <a:endParaRPr lang="en-US"/>
        </a:p>
      </dgm:t>
    </dgm:pt>
    <dgm:pt modelId="{C2A8FD96-D862-4A22-8DD0-211E3FF07963}" type="parTrans" cxnId="{1F3BFFD3-6236-486E-998D-957F66823785}">
      <dgm:prSet/>
      <dgm:spPr/>
      <dgm:t>
        <a:bodyPr/>
        <a:lstStyle/>
        <a:p>
          <a:endParaRPr lang="en-US"/>
        </a:p>
      </dgm:t>
    </dgm:pt>
    <dgm:pt modelId="{A1358651-DC20-4065-80A2-2F690A41F662}" type="sibTrans" cxnId="{1F3BFFD3-6236-486E-998D-957F66823785}">
      <dgm:prSet/>
      <dgm:spPr/>
      <dgm:t>
        <a:bodyPr/>
        <a:lstStyle/>
        <a:p>
          <a:endParaRPr lang="en-US"/>
        </a:p>
      </dgm:t>
    </dgm:pt>
    <dgm:pt modelId="{ED2F9B5B-2FA9-4791-822C-04DB13EAE3F1}">
      <dgm:prSet/>
      <dgm:spPr/>
      <dgm:t>
        <a:bodyPr/>
        <a:lstStyle/>
        <a:p>
          <a:r>
            <a:rPr lang="sr-Latn-RS"/>
            <a:t>Zamena</a:t>
          </a:r>
          <a:endParaRPr lang="en-US"/>
        </a:p>
      </dgm:t>
    </dgm:pt>
    <dgm:pt modelId="{AFD84F5F-9662-4057-8F7A-D80CA3D0BD7E}" type="parTrans" cxnId="{1102760C-89FC-4516-9B0B-8FC726C93EA0}">
      <dgm:prSet/>
      <dgm:spPr/>
      <dgm:t>
        <a:bodyPr/>
        <a:lstStyle/>
        <a:p>
          <a:endParaRPr lang="en-US"/>
        </a:p>
      </dgm:t>
    </dgm:pt>
    <dgm:pt modelId="{B7BD57F4-E0ED-4B03-9B61-8D44C3AB3BF1}" type="sibTrans" cxnId="{1102760C-89FC-4516-9B0B-8FC726C93EA0}">
      <dgm:prSet/>
      <dgm:spPr/>
      <dgm:t>
        <a:bodyPr/>
        <a:lstStyle/>
        <a:p>
          <a:endParaRPr lang="en-US"/>
        </a:p>
      </dgm:t>
    </dgm:pt>
    <dgm:pt modelId="{E973FFB9-FE39-43AB-ABD2-3B9957FF96F3}">
      <dgm:prSet/>
      <dgm:spPr/>
      <dgm:t>
        <a:bodyPr/>
        <a:lstStyle/>
        <a:p>
          <a:r>
            <a:rPr lang="sr-Latn-RS"/>
            <a:t>Generisanje</a:t>
          </a:r>
          <a:endParaRPr lang="en-US"/>
        </a:p>
      </dgm:t>
    </dgm:pt>
    <dgm:pt modelId="{B5F4A415-51B7-46AD-9CF7-BD8F517E3774}" type="parTrans" cxnId="{2A23C891-7044-404E-B2DA-19F04A6D2DE3}">
      <dgm:prSet/>
      <dgm:spPr/>
      <dgm:t>
        <a:bodyPr/>
        <a:lstStyle/>
        <a:p>
          <a:endParaRPr lang="en-US"/>
        </a:p>
      </dgm:t>
    </dgm:pt>
    <dgm:pt modelId="{8ED7E7F1-E322-401F-871B-E46888032614}" type="sibTrans" cxnId="{2A23C891-7044-404E-B2DA-19F04A6D2DE3}">
      <dgm:prSet/>
      <dgm:spPr/>
      <dgm:t>
        <a:bodyPr/>
        <a:lstStyle/>
        <a:p>
          <a:endParaRPr lang="en-US"/>
        </a:p>
      </dgm:t>
    </dgm:pt>
    <dgm:pt modelId="{3F8FC023-0440-477F-9207-BD379B01C9BE}" type="pres">
      <dgm:prSet presAssocID="{61DB4A97-EA88-4D84-B872-F52770273B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3EA758-8CE7-4432-897D-0A36CA0FAE4C}" type="pres">
      <dgm:prSet presAssocID="{AE6DB885-08BD-4988-AF9D-CE7781A02A0B}" presName="root" presStyleCnt="0"/>
      <dgm:spPr/>
    </dgm:pt>
    <dgm:pt modelId="{359B2877-22CB-4120-B129-FA2386DABCDB}" type="pres">
      <dgm:prSet presAssocID="{AE6DB885-08BD-4988-AF9D-CE7781A02A0B}" presName="rootComposite" presStyleCnt="0"/>
      <dgm:spPr/>
    </dgm:pt>
    <dgm:pt modelId="{5503391C-6D88-4C97-8F39-033C6DDC03F6}" type="pres">
      <dgm:prSet presAssocID="{AE6DB885-08BD-4988-AF9D-CE7781A02A0B}" presName="rootText" presStyleLbl="node1" presStyleIdx="0" presStyleCnt="3"/>
      <dgm:spPr/>
    </dgm:pt>
    <dgm:pt modelId="{58531CB1-5DB5-4CC8-B883-4328648E1C91}" type="pres">
      <dgm:prSet presAssocID="{AE6DB885-08BD-4988-AF9D-CE7781A02A0B}" presName="rootConnector" presStyleLbl="node1" presStyleIdx="0" presStyleCnt="3"/>
      <dgm:spPr/>
    </dgm:pt>
    <dgm:pt modelId="{10A516F9-477D-44C5-B66D-3293D7CAFF68}" type="pres">
      <dgm:prSet presAssocID="{AE6DB885-08BD-4988-AF9D-CE7781A02A0B}" presName="childShape" presStyleCnt="0"/>
      <dgm:spPr/>
    </dgm:pt>
    <dgm:pt modelId="{D4A9B127-0502-415E-BFBA-D20C801162D9}" type="pres">
      <dgm:prSet presAssocID="{ED2F9B5B-2FA9-4791-822C-04DB13EAE3F1}" presName="root" presStyleCnt="0"/>
      <dgm:spPr/>
    </dgm:pt>
    <dgm:pt modelId="{194D83A4-9049-40E0-B432-060B387A8E4A}" type="pres">
      <dgm:prSet presAssocID="{ED2F9B5B-2FA9-4791-822C-04DB13EAE3F1}" presName="rootComposite" presStyleCnt="0"/>
      <dgm:spPr/>
    </dgm:pt>
    <dgm:pt modelId="{349F023D-955B-40C1-8182-0F4C6FBF7498}" type="pres">
      <dgm:prSet presAssocID="{ED2F9B5B-2FA9-4791-822C-04DB13EAE3F1}" presName="rootText" presStyleLbl="node1" presStyleIdx="1" presStyleCnt="3"/>
      <dgm:spPr/>
    </dgm:pt>
    <dgm:pt modelId="{45DFB0B2-1345-42C7-B807-46ABFBFA6185}" type="pres">
      <dgm:prSet presAssocID="{ED2F9B5B-2FA9-4791-822C-04DB13EAE3F1}" presName="rootConnector" presStyleLbl="node1" presStyleIdx="1" presStyleCnt="3"/>
      <dgm:spPr/>
    </dgm:pt>
    <dgm:pt modelId="{3937431D-4F53-4E79-B372-D90F8ECDEA07}" type="pres">
      <dgm:prSet presAssocID="{ED2F9B5B-2FA9-4791-822C-04DB13EAE3F1}" presName="childShape" presStyleCnt="0"/>
      <dgm:spPr/>
    </dgm:pt>
    <dgm:pt modelId="{54739B16-AF22-4522-9C1A-3B4106D814E5}" type="pres">
      <dgm:prSet presAssocID="{E973FFB9-FE39-43AB-ABD2-3B9957FF96F3}" presName="root" presStyleCnt="0"/>
      <dgm:spPr/>
    </dgm:pt>
    <dgm:pt modelId="{6CB86A10-908C-41FB-AF35-8FFDA3F21E92}" type="pres">
      <dgm:prSet presAssocID="{E973FFB9-FE39-43AB-ABD2-3B9957FF96F3}" presName="rootComposite" presStyleCnt="0"/>
      <dgm:spPr/>
    </dgm:pt>
    <dgm:pt modelId="{5C674A3C-DC97-4E29-9FAF-5FC4FE146DF9}" type="pres">
      <dgm:prSet presAssocID="{E973FFB9-FE39-43AB-ABD2-3B9957FF96F3}" presName="rootText" presStyleLbl="node1" presStyleIdx="2" presStyleCnt="3"/>
      <dgm:spPr/>
    </dgm:pt>
    <dgm:pt modelId="{8038A449-F1DC-40F9-AE1C-3EF0850DC831}" type="pres">
      <dgm:prSet presAssocID="{E973FFB9-FE39-43AB-ABD2-3B9957FF96F3}" presName="rootConnector" presStyleLbl="node1" presStyleIdx="2" presStyleCnt="3"/>
      <dgm:spPr/>
    </dgm:pt>
    <dgm:pt modelId="{29A3B0F1-219C-4F2B-AF3E-20434AF4C1CA}" type="pres">
      <dgm:prSet presAssocID="{E973FFB9-FE39-43AB-ABD2-3B9957FF96F3}" presName="childShape" presStyleCnt="0"/>
      <dgm:spPr/>
    </dgm:pt>
  </dgm:ptLst>
  <dgm:cxnLst>
    <dgm:cxn modelId="{1102760C-89FC-4516-9B0B-8FC726C93EA0}" srcId="{61DB4A97-EA88-4D84-B872-F52770273B66}" destId="{ED2F9B5B-2FA9-4791-822C-04DB13EAE3F1}" srcOrd="1" destOrd="0" parTransId="{AFD84F5F-9662-4057-8F7A-D80CA3D0BD7E}" sibTransId="{B7BD57F4-E0ED-4B03-9B61-8D44C3AB3BF1}"/>
    <dgm:cxn modelId="{D4906238-913F-4B19-90DB-283FCF324164}" type="presOf" srcId="{61DB4A97-EA88-4D84-B872-F52770273B66}" destId="{3F8FC023-0440-477F-9207-BD379B01C9BE}" srcOrd="0" destOrd="0" presId="urn:microsoft.com/office/officeart/2005/8/layout/hierarchy3"/>
    <dgm:cxn modelId="{E999F063-57C2-45C3-AE9C-DD40F2917B01}" type="presOf" srcId="{ED2F9B5B-2FA9-4791-822C-04DB13EAE3F1}" destId="{349F023D-955B-40C1-8182-0F4C6FBF7498}" srcOrd="0" destOrd="0" presId="urn:microsoft.com/office/officeart/2005/8/layout/hierarchy3"/>
    <dgm:cxn modelId="{C8EA106B-B1DC-4FAA-A852-2113694FE2A6}" type="presOf" srcId="{AE6DB885-08BD-4988-AF9D-CE7781A02A0B}" destId="{5503391C-6D88-4C97-8F39-033C6DDC03F6}" srcOrd="0" destOrd="0" presId="urn:microsoft.com/office/officeart/2005/8/layout/hierarchy3"/>
    <dgm:cxn modelId="{2A23C891-7044-404E-B2DA-19F04A6D2DE3}" srcId="{61DB4A97-EA88-4D84-B872-F52770273B66}" destId="{E973FFB9-FE39-43AB-ABD2-3B9957FF96F3}" srcOrd="2" destOrd="0" parTransId="{B5F4A415-51B7-46AD-9CF7-BD8F517E3774}" sibTransId="{8ED7E7F1-E322-401F-871B-E46888032614}"/>
    <dgm:cxn modelId="{F2FB1EBE-6B80-4F1D-A57A-30CEA2469508}" type="presOf" srcId="{ED2F9B5B-2FA9-4791-822C-04DB13EAE3F1}" destId="{45DFB0B2-1345-42C7-B807-46ABFBFA6185}" srcOrd="1" destOrd="0" presId="urn:microsoft.com/office/officeart/2005/8/layout/hierarchy3"/>
    <dgm:cxn modelId="{1F3BFFD3-6236-486E-998D-957F66823785}" srcId="{61DB4A97-EA88-4D84-B872-F52770273B66}" destId="{AE6DB885-08BD-4988-AF9D-CE7781A02A0B}" srcOrd="0" destOrd="0" parTransId="{C2A8FD96-D862-4A22-8DD0-211E3FF07963}" sibTransId="{A1358651-DC20-4065-80A2-2F690A41F662}"/>
    <dgm:cxn modelId="{C18E2CD5-5F7D-40BD-88DB-AD6DE02496D4}" type="presOf" srcId="{E973FFB9-FE39-43AB-ABD2-3B9957FF96F3}" destId="{8038A449-F1DC-40F9-AE1C-3EF0850DC831}" srcOrd="1" destOrd="0" presId="urn:microsoft.com/office/officeart/2005/8/layout/hierarchy3"/>
    <dgm:cxn modelId="{38216FD7-9122-4D92-AA39-9ED994C6890A}" type="presOf" srcId="{E973FFB9-FE39-43AB-ABD2-3B9957FF96F3}" destId="{5C674A3C-DC97-4E29-9FAF-5FC4FE146DF9}" srcOrd="0" destOrd="0" presId="urn:microsoft.com/office/officeart/2005/8/layout/hierarchy3"/>
    <dgm:cxn modelId="{855B24FD-70DD-43BB-9AF8-108192658BE5}" type="presOf" srcId="{AE6DB885-08BD-4988-AF9D-CE7781A02A0B}" destId="{58531CB1-5DB5-4CC8-B883-4328648E1C91}" srcOrd="1" destOrd="0" presId="urn:microsoft.com/office/officeart/2005/8/layout/hierarchy3"/>
    <dgm:cxn modelId="{E0014153-0C6E-4543-B0E5-B7BC765E9E88}" type="presParOf" srcId="{3F8FC023-0440-477F-9207-BD379B01C9BE}" destId="{3F3EA758-8CE7-4432-897D-0A36CA0FAE4C}" srcOrd="0" destOrd="0" presId="urn:microsoft.com/office/officeart/2005/8/layout/hierarchy3"/>
    <dgm:cxn modelId="{1BBFFF19-9C8B-488D-B939-3800C9E42CEC}" type="presParOf" srcId="{3F3EA758-8CE7-4432-897D-0A36CA0FAE4C}" destId="{359B2877-22CB-4120-B129-FA2386DABCDB}" srcOrd="0" destOrd="0" presId="urn:microsoft.com/office/officeart/2005/8/layout/hierarchy3"/>
    <dgm:cxn modelId="{AACE6ADE-163A-482D-A677-81786CFC5456}" type="presParOf" srcId="{359B2877-22CB-4120-B129-FA2386DABCDB}" destId="{5503391C-6D88-4C97-8F39-033C6DDC03F6}" srcOrd="0" destOrd="0" presId="urn:microsoft.com/office/officeart/2005/8/layout/hierarchy3"/>
    <dgm:cxn modelId="{E8DEAFED-3C15-4CB8-B431-2D21E37257BE}" type="presParOf" srcId="{359B2877-22CB-4120-B129-FA2386DABCDB}" destId="{58531CB1-5DB5-4CC8-B883-4328648E1C91}" srcOrd="1" destOrd="0" presId="urn:microsoft.com/office/officeart/2005/8/layout/hierarchy3"/>
    <dgm:cxn modelId="{2D41B514-41AF-4E57-835F-116CA0F2EF34}" type="presParOf" srcId="{3F3EA758-8CE7-4432-897D-0A36CA0FAE4C}" destId="{10A516F9-477D-44C5-B66D-3293D7CAFF68}" srcOrd="1" destOrd="0" presId="urn:microsoft.com/office/officeart/2005/8/layout/hierarchy3"/>
    <dgm:cxn modelId="{A660C410-A2F1-4557-9827-C4CB2853A70B}" type="presParOf" srcId="{3F8FC023-0440-477F-9207-BD379B01C9BE}" destId="{D4A9B127-0502-415E-BFBA-D20C801162D9}" srcOrd="1" destOrd="0" presId="urn:microsoft.com/office/officeart/2005/8/layout/hierarchy3"/>
    <dgm:cxn modelId="{14CFABF7-13F5-4E5A-9A31-E9D5A39C95FA}" type="presParOf" srcId="{D4A9B127-0502-415E-BFBA-D20C801162D9}" destId="{194D83A4-9049-40E0-B432-060B387A8E4A}" srcOrd="0" destOrd="0" presId="urn:microsoft.com/office/officeart/2005/8/layout/hierarchy3"/>
    <dgm:cxn modelId="{3E9405F5-C833-4FD8-8912-1F9DFF8F19A3}" type="presParOf" srcId="{194D83A4-9049-40E0-B432-060B387A8E4A}" destId="{349F023D-955B-40C1-8182-0F4C6FBF7498}" srcOrd="0" destOrd="0" presId="urn:microsoft.com/office/officeart/2005/8/layout/hierarchy3"/>
    <dgm:cxn modelId="{F39FA99C-6B1B-416A-A1F2-4B84B02304B6}" type="presParOf" srcId="{194D83A4-9049-40E0-B432-060B387A8E4A}" destId="{45DFB0B2-1345-42C7-B807-46ABFBFA6185}" srcOrd="1" destOrd="0" presId="urn:microsoft.com/office/officeart/2005/8/layout/hierarchy3"/>
    <dgm:cxn modelId="{C9FBD90F-1A08-4E56-8778-8C8A3114F8E2}" type="presParOf" srcId="{D4A9B127-0502-415E-BFBA-D20C801162D9}" destId="{3937431D-4F53-4E79-B372-D90F8ECDEA07}" srcOrd="1" destOrd="0" presId="urn:microsoft.com/office/officeart/2005/8/layout/hierarchy3"/>
    <dgm:cxn modelId="{1B3F81A7-19C8-430C-BA2E-77A9E8D323B5}" type="presParOf" srcId="{3F8FC023-0440-477F-9207-BD379B01C9BE}" destId="{54739B16-AF22-4522-9C1A-3B4106D814E5}" srcOrd="2" destOrd="0" presId="urn:microsoft.com/office/officeart/2005/8/layout/hierarchy3"/>
    <dgm:cxn modelId="{133596FA-77ED-48BF-9AE3-BF7071880A5A}" type="presParOf" srcId="{54739B16-AF22-4522-9C1A-3B4106D814E5}" destId="{6CB86A10-908C-41FB-AF35-8FFDA3F21E92}" srcOrd="0" destOrd="0" presId="urn:microsoft.com/office/officeart/2005/8/layout/hierarchy3"/>
    <dgm:cxn modelId="{4D03AC96-0ACD-4535-8A7F-63231FD3D6FF}" type="presParOf" srcId="{6CB86A10-908C-41FB-AF35-8FFDA3F21E92}" destId="{5C674A3C-DC97-4E29-9FAF-5FC4FE146DF9}" srcOrd="0" destOrd="0" presId="urn:microsoft.com/office/officeart/2005/8/layout/hierarchy3"/>
    <dgm:cxn modelId="{65F70CB6-95A0-49A9-93EB-714CC639A63C}" type="presParOf" srcId="{6CB86A10-908C-41FB-AF35-8FFDA3F21E92}" destId="{8038A449-F1DC-40F9-AE1C-3EF0850DC831}" srcOrd="1" destOrd="0" presId="urn:microsoft.com/office/officeart/2005/8/layout/hierarchy3"/>
    <dgm:cxn modelId="{68118630-1686-40A0-BD9E-37A1734A0E33}" type="presParOf" srcId="{54739B16-AF22-4522-9C1A-3B4106D814E5}" destId="{29A3B0F1-219C-4F2B-AF3E-20434AF4C1C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29EA84-94DB-414F-984F-6D13377AB14E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947310E-1165-4D9D-8D91-6E488D596C99}">
      <dgm:prSet/>
      <dgm:spPr/>
      <dgm:t>
        <a:bodyPr/>
        <a:lstStyle/>
        <a:p>
          <a:r>
            <a:rPr lang="sr-Latn-RS"/>
            <a:t>Stegide</a:t>
          </a:r>
          <a:endParaRPr lang="en-US"/>
        </a:p>
      </dgm:t>
    </dgm:pt>
    <dgm:pt modelId="{288A1FAA-F14C-4A82-8722-5D9FA82BF48D}" type="parTrans" cxnId="{484DDBEF-9593-47C2-A9DB-DF697630B881}">
      <dgm:prSet/>
      <dgm:spPr/>
      <dgm:t>
        <a:bodyPr/>
        <a:lstStyle/>
        <a:p>
          <a:endParaRPr lang="en-US"/>
        </a:p>
      </dgm:t>
    </dgm:pt>
    <dgm:pt modelId="{E06C2DE2-0CDD-4F1E-984E-B06D6D0D1BA4}" type="sibTrans" cxnId="{484DDBEF-9593-47C2-A9DB-DF697630B881}">
      <dgm:prSet/>
      <dgm:spPr/>
      <dgm:t>
        <a:bodyPr/>
        <a:lstStyle/>
        <a:p>
          <a:endParaRPr lang="en-US"/>
        </a:p>
      </dgm:t>
    </dgm:pt>
    <dgm:pt modelId="{B9D3FBFA-FE83-457C-817F-3513D8D027B6}">
      <dgm:prSet/>
      <dgm:spPr/>
      <dgm:t>
        <a:bodyPr/>
        <a:lstStyle/>
        <a:p>
          <a:r>
            <a:rPr lang="sr-Latn-RS"/>
            <a:t>OpenStego</a:t>
          </a:r>
          <a:endParaRPr lang="en-US"/>
        </a:p>
      </dgm:t>
    </dgm:pt>
    <dgm:pt modelId="{82E43421-4B6D-498F-9BC6-3E2AD49153F3}" type="parTrans" cxnId="{DB09667A-7CC6-4B67-9079-A9B7DCC2C989}">
      <dgm:prSet/>
      <dgm:spPr/>
      <dgm:t>
        <a:bodyPr/>
        <a:lstStyle/>
        <a:p>
          <a:endParaRPr lang="en-US"/>
        </a:p>
      </dgm:t>
    </dgm:pt>
    <dgm:pt modelId="{F6746249-D071-4D76-853C-472B97F9D75D}" type="sibTrans" cxnId="{DB09667A-7CC6-4B67-9079-A9B7DCC2C989}">
      <dgm:prSet/>
      <dgm:spPr/>
      <dgm:t>
        <a:bodyPr/>
        <a:lstStyle/>
        <a:p>
          <a:endParaRPr lang="en-US"/>
        </a:p>
      </dgm:t>
    </dgm:pt>
    <dgm:pt modelId="{1C226E54-F853-4056-9438-A22BEFAB8066}">
      <dgm:prSet/>
      <dgm:spPr/>
      <dgm:t>
        <a:bodyPr/>
        <a:lstStyle/>
        <a:p>
          <a:r>
            <a:rPr lang="sr-Latn-RS"/>
            <a:t>OutGuess</a:t>
          </a:r>
          <a:endParaRPr lang="en-US"/>
        </a:p>
      </dgm:t>
    </dgm:pt>
    <dgm:pt modelId="{FDFFD119-81E5-4637-9E9A-A20D02D43361}" type="parTrans" cxnId="{E45EEE40-F6F7-4978-906F-6B0FB07034AF}">
      <dgm:prSet/>
      <dgm:spPr/>
      <dgm:t>
        <a:bodyPr/>
        <a:lstStyle/>
        <a:p>
          <a:endParaRPr lang="en-US"/>
        </a:p>
      </dgm:t>
    </dgm:pt>
    <dgm:pt modelId="{B55DF0EC-A57F-4AAF-9FDE-5DDF3A9C5602}" type="sibTrans" cxnId="{E45EEE40-F6F7-4978-906F-6B0FB07034AF}">
      <dgm:prSet/>
      <dgm:spPr/>
      <dgm:t>
        <a:bodyPr/>
        <a:lstStyle/>
        <a:p>
          <a:endParaRPr lang="en-US"/>
        </a:p>
      </dgm:t>
    </dgm:pt>
    <dgm:pt modelId="{DF20576F-49D2-4534-82FE-07FAE3970D1E}">
      <dgm:prSet/>
      <dgm:spPr/>
      <dgm:t>
        <a:bodyPr/>
        <a:lstStyle/>
        <a:p>
          <a:r>
            <a:rPr lang="sr-Latn-RS"/>
            <a:t>SteganoGFX</a:t>
          </a:r>
          <a:endParaRPr lang="en-US"/>
        </a:p>
      </dgm:t>
    </dgm:pt>
    <dgm:pt modelId="{63FFE022-9564-4871-99CF-614D37D4CB43}" type="parTrans" cxnId="{72758A6F-87F8-48F4-B21D-AAA6A67AD064}">
      <dgm:prSet/>
      <dgm:spPr/>
      <dgm:t>
        <a:bodyPr/>
        <a:lstStyle/>
        <a:p>
          <a:endParaRPr lang="en-US"/>
        </a:p>
      </dgm:t>
    </dgm:pt>
    <dgm:pt modelId="{1464649F-19B4-4218-BC58-F20C16695033}" type="sibTrans" cxnId="{72758A6F-87F8-48F4-B21D-AAA6A67AD064}">
      <dgm:prSet/>
      <dgm:spPr/>
      <dgm:t>
        <a:bodyPr/>
        <a:lstStyle/>
        <a:p>
          <a:endParaRPr lang="en-US"/>
        </a:p>
      </dgm:t>
    </dgm:pt>
    <dgm:pt modelId="{AC4B2E12-E37E-4FF9-BD95-0813FD1EFFA5}" type="pres">
      <dgm:prSet presAssocID="{E029EA84-94DB-414F-984F-6D13377AB1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FC2AEC-B948-4980-9C28-63C0FD364DEA}" type="pres">
      <dgm:prSet presAssocID="{6947310E-1165-4D9D-8D91-6E488D596C99}" presName="hierRoot1" presStyleCnt="0"/>
      <dgm:spPr/>
    </dgm:pt>
    <dgm:pt modelId="{C34DD589-7BBD-4A77-A3E4-69D2B9ACEACE}" type="pres">
      <dgm:prSet presAssocID="{6947310E-1165-4D9D-8D91-6E488D596C99}" presName="composite" presStyleCnt="0"/>
      <dgm:spPr/>
    </dgm:pt>
    <dgm:pt modelId="{585D1EAD-C2D6-43C8-8A1C-E5BC931B0C83}" type="pres">
      <dgm:prSet presAssocID="{6947310E-1165-4D9D-8D91-6E488D596C99}" presName="background" presStyleLbl="node0" presStyleIdx="0" presStyleCnt="4"/>
      <dgm:spPr/>
    </dgm:pt>
    <dgm:pt modelId="{5E4843BB-CC76-4069-B504-02C564E29F0F}" type="pres">
      <dgm:prSet presAssocID="{6947310E-1165-4D9D-8D91-6E488D596C99}" presName="text" presStyleLbl="fgAcc0" presStyleIdx="0" presStyleCnt="4">
        <dgm:presLayoutVars>
          <dgm:chPref val="3"/>
        </dgm:presLayoutVars>
      </dgm:prSet>
      <dgm:spPr/>
    </dgm:pt>
    <dgm:pt modelId="{4CF36C5D-7065-4A1C-BC3D-8FC21B21CE30}" type="pres">
      <dgm:prSet presAssocID="{6947310E-1165-4D9D-8D91-6E488D596C99}" presName="hierChild2" presStyleCnt="0"/>
      <dgm:spPr/>
    </dgm:pt>
    <dgm:pt modelId="{896371CC-3E07-4E5E-A3AE-D5AC3CB9D9F3}" type="pres">
      <dgm:prSet presAssocID="{B9D3FBFA-FE83-457C-817F-3513D8D027B6}" presName="hierRoot1" presStyleCnt="0"/>
      <dgm:spPr/>
    </dgm:pt>
    <dgm:pt modelId="{150FC4BA-5C46-4564-B02F-C46D8D6D555C}" type="pres">
      <dgm:prSet presAssocID="{B9D3FBFA-FE83-457C-817F-3513D8D027B6}" presName="composite" presStyleCnt="0"/>
      <dgm:spPr/>
    </dgm:pt>
    <dgm:pt modelId="{DC3C2F52-78C3-40E1-A7CC-9ADA5DE84CD8}" type="pres">
      <dgm:prSet presAssocID="{B9D3FBFA-FE83-457C-817F-3513D8D027B6}" presName="background" presStyleLbl="node0" presStyleIdx="1" presStyleCnt="4"/>
      <dgm:spPr/>
    </dgm:pt>
    <dgm:pt modelId="{526944CB-3502-447E-BF05-FA1C1122EEAA}" type="pres">
      <dgm:prSet presAssocID="{B9D3FBFA-FE83-457C-817F-3513D8D027B6}" presName="text" presStyleLbl="fgAcc0" presStyleIdx="1" presStyleCnt="4">
        <dgm:presLayoutVars>
          <dgm:chPref val="3"/>
        </dgm:presLayoutVars>
      </dgm:prSet>
      <dgm:spPr/>
    </dgm:pt>
    <dgm:pt modelId="{06599DFA-EC95-43DB-827D-508ED772D3CA}" type="pres">
      <dgm:prSet presAssocID="{B9D3FBFA-FE83-457C-817F-3513D8D027B6}" presName="hierChild2" presStyleCnt="0"/>
      <dgm:spPr/>
    </dgm:pt>
    <dgm:pt modelId="{9B120324-5419-4F81-902B-0470691777E9}" type="pres">
      <dgm:prSet presAssocID="{1C226E54-F853-4056-9438-A22BEFAB8066}" presName="hierRoot1" presStyleCnt="0"/>
      <dgm:spPr/>
    </dgm:pt>
    <dgm:pt modelId="{A07F7D79-8FA7-4D16-BAA8-95D7CAD8E3CA}" type="pres">
      <dgm:prSet presAssocID="{1C226E54-F853-4056-9438-A22BEFAB8066}" presName="composite" presStyleCnt="0"/>
      <dgm:spPr/>
    </dgm:pt>
    <dgm:pt modelId="{DDD4C4DF-C28F-4BB5-90C2-438FE98621EF}" type="pres">
      <dgm:prSet presAssocID="{1C226E54-F853-4056-9438-A22BEFAB8066}" presName="background" presStyleLbl="node0" presStyleIdx="2" presStyleCnt="4"/>
      <dgm:spPr/>
    </dgm:pt>
    <dgm:pt modelId="{B7128728-B0D4-4833-8BB0-0AEA1091C9BF}" type="pres">
      <dgm:prSet presAssocID="{1C226E54-F853-4056-9438-A22BEFAB8066}" presName="text" presStyleLbl="fgAcc0" presStyleIdx="2" presStyleCnt="4">
        <dgm:presLayoutVars>
          <dgm:chPref val="3"/>
        </dgm:presLayoutVars>
      </dgm:prSet>
      <dgm:spPr/>
    </dgm:pt>
    <dgm:pt modelId="{F3296DB9-7C0C-4939-A4A5-229AA47C7A56}" type="pres">
      <dgm:prSet presAssocID="{1C226E54-F853-4056-9438-A22BEFAB8066}" presName="hierChild2" presStyleCnt="0"/>
      <dgm:spPr/>
    </dgm:pt>
    <dgm:pt modelId="{E263B0EC-5A83-454E-B0CC-992E846258A8}" type="pres">
      <dgm:prSet presAssocID="{DF20576F-49D2-4534-82FE-07FAE3970D1E}" presName="hierRoot1" presStyleCnt="0"/>
      <dgm:spPr/>
    </dgm:pt>
    <dgm:pt modelId="{67FC3754-115F-447E-AA54-DEA83BA053A4}" type="pres">
      <dgm:prSet presAssocID="{DF20576F-49D2-4534-82FE-07FAE3970D1E}" presName="composite" presStyleCnt="0"/>
      <dgm:spPr/>
    </dgm:pt>
    <dgm:pt modelId="{07D724F6-6B49-4534-AAEC-8A3D0C742EC2}" type="pres">
      <dgm:prSet presAssocID="{DF20576F-49D2-4534-82FE-07FAE3970D1E}" presName="background" presStyleLbl="node0" presStyleIdx="3" presStyleCnt="4"/>
      <dgm:spPr/>
    </dgm:pt>
    <dgm:pt modelId="{5A3FEAEB-F9CE-4719-ACB0-2149FBEAB4F7}" type="pres">
      <dgm:prSet presAssocID="{DF20576F-49D2-4534-82FE-07FAE3970D1E}" presName="text" presStyleLbl="fgAcc0" presStyleIdx="3" presStyleCnt="4">
        <dgm:presLayoutVars>
          <dgm:chPref val="3"/>
        </dgm:presLayoutVars>
      </dgm:prSet>
      <dgm:spPr/>
    </dgm:pt>
    <dgm:pt modelId="{A0051E9C-F230-4D2B-BD32-A75CE22DD5D0}" type="pres">
      <dgm:prSet presAssocID="{DF20576F-49D2-4534-82FE-07FAE3970D1E}" presName="hierChild2" presStyleCnt="0"/>
      <dgm:spPr/>
    </dgm:pt>
  </dgm:ptLst>
  <dgm:cxnLst>
    <dgm:cxn modelId="{E45EEE40-F6F7-4978-906F-6B0FB07034AF}" srcId="{E029EA84-94DB-414F-984F-6D13377AB14E}" destId="{1C226E54-F853-4056-9438-A22BEFAB8066}" srcOrd="2" destOrd="0" parTransId="{FDFFD119-81E5-4637-9E9A-A20D02D43361}" sibTransId="{B55DF0EC-A57F-4AAF-9FDE-5DDF3A9C5602}"/>
    <dgm:cxn modelId="{72758A6F-87F8-48F4-B21D-AAA6A67AD064}" srcId="{E029EA84-94DB-414F-984F-6D13377AB14E}" destId="{DF20576F-49D2-4534-82FE-07FAE3970D1E}" srcOrd="3" destOrd="0" parTransId="{63FFE022-9564-4871-99CF-614D37D4CB43}" sibTransId="{1464649F-19B4-4218-BC58-F20C16695033}"/>
    <dgm:cxn modelId="{61D3E754-6395-47D2-80F3-6DB0CEDEDDCE}" type="presOf" srcId="{DF20576F-49D2-4534-82FE-07FAE3970D1E}" destId="{5A3FEAEB-F9CE-4719-ACB0-2149FBEAB4F7}" srcOrd="0" destOrd="0" presId="urn:microsoft.com/office/officeart/2005/8/layout/hierarchy1"/>
    <dgm:cxn modelId="{DB09667A-7CC6-4B67-9079-A9B7DCC2C989}" srcId="{E029EA84-94DB-414F-984F-6D13377AB14E}" destId="{B9D3FBFA-FE83-457C-817F-3513D8D027B6}" srcOrd="1" destOrd="0" parTransId="{82E43421-4B6D-498F-9BC6-3E2AD49153F3}" sibTransId="{F6746249-D071-4D76-853C-472B97F9D75D}"/>
    <dgm:cxn modelId="{105F49A5-7BB3-4C03-96C8-361CAE65BE39}" type="presOf" srcId="{B9D3FBFA-FE83-457C-817F-3513D8D027B6}" destId="{526944CB-3502-447E-BF05-FA1C1122EEAA}" srcOrd="0" destOrd="0" presId="urn:microsoft.com/office/officeart/2005/8/layout/hierarchy1"/>
    <dgm:cxn modelId="{FE8015AB-5AE2-419C-9179-85288E4EA6C4}" type="presOf" srcId="{1C226E54-F853-4056-9438-A22BEFAB8066}" destId="{B7128728-B0D4-4833-8BB0-0AEA1091C9BF}" srcOrd="0" destOrd="0" presId="urn:microsoft.com/office/officeart/2005/8/layout/hierarchy1"/>
    <dgm:cxn modelId="{66D45DC2-117B-43E6-BBF9-A0AD0FE5A9B0}" type="presOf" srcId="{6947310E-1165-4D9D-8D91-6E488D596C99}" destId="{5E4843BB-CC76-4069-B504-02C564E29F0F}" srcOrd="0" destOrd="0" presId="urn:microsoft.com/office/officeart/2005/8/layout/hierarchy1"/>
    <dgm:cxn modelId="{B1ECC4E0-4442-49CE-B5FF-334BBE42B220}" type="presOf" srcId="{E029EA84-94DB-414F-984F-6D13377AB14E}" destId="{AC4B2E12-E37E-4FF9-BD95-0813FD1EFFA5}" srcOrd="0" destOrd="0" presId="urn:microsoft.com/office/officeart/2005/8/layout/hierarchy1"/>
    <dgm:cxn modelId="{484DDBEF-9593-47C2-A9DB-DF697630B881}" srcId="{E029EA84-94DB-414F-984F-6D13377AB14E}" destId="{6947310E-1165-4D9D-8D91-6E488D596C99}" srcOrd="0" destOrd="0" parTransId="{288A1FAA-F14C-4A82-8722-5D9FA82BF48D}" sibTransId="{E06C2DE2-0CDD-4F1E-984E-B06D6D0D1BA4}"/>
    <dgm:cxn modelId="{9D1B9E02-D196-43BE-B853-E4BC2C32F574}" type="presParOf" srcId="{AC4B2E12-E37E-4FF9-BD95-0813FD1EFFA5}" destId="{D5FC2AEC-B948-4980-9C28-63C0FD364DEA}" srcOrd="0" destOrd="0" presId="urn:microsoft.com/office/officeart/2005/8/layout/hierarchy1"/>
    <dgm:cxn modelId="{D14760B0-FE18-4913-9119-1C145D912332}" type="presParOf" srcId="{D5FC2AEC-B948-4980-9C28-63C0FD364DEA}" destId="{C34DD589-7BBD-4A77-A3E4-69D2B9ACEACE}" srcOrd="0" destOrd="0" presId="urn:microsoft.com/office/officeart/2005/8/layout/hierarchy1"/>
    <dgm:cxn modelId="{314BC672-2215-4221-901D-BBC539AE6B5A}" type="presParOf" srcId="{C34DD589-7BBD-4A77-A3E4-69D2B9ACEACE}" destId="{585D1EAD-C2D6-43C8-8A1C-E5BC931B0C83}" srcOrd="0" destOrd="0" presId="urn:microsoft.com/office/officeart/2005/8/layout/hierarchy1"/>
    <dgm:cxn modelId="{BF54F1D3-1085-4A8C-BF6C-0A260E3C21F0}" type="presParOf" srcId="{C34DD589-7BBD-4A77-A3E4-69D2B9ACEACE}" destId="{5E4843BB-CC76-4069-B504-02C564E29F0F}" srcOrd="1" destOrd="0" presId="urn:microsoft.com/office/officeart/2005/8/layout/hierarchy1"/>
    <dgm:cxn modelId="{6D67F010-9D85-40A5-A813-869DE86776B8}" type="presParOf" srcId="{D5FC2AEC-B948-4980-9C28-63C0FD364DEA}" destId="{4CF36C5D-7065-4A1C-BC3D-8FC21B21CE30}" srcOrd="1" destOrd="0" presId="urn:microsoft.com/office/officeart/2005/8/layout/hierarchy1"/>
    <dgm:cxn modelId="{EB8F1861-5D4C-4CA2-8C22-6FE158AB89B7}" type="presParOf" srcId="{AC4B2E12-E37E-4FF9-BD95-0813FD1EFFA5}" destId="{896371CC-3E07-4E5E-A3AE-D5AC3CB9D9F3}" srcOrd="1" destOrd="0" presId="urn:microsoft.com/office/officeart/2005/8/layout/hierarchy1"/>
    <dgm:cxn modelId="{BF81B840-115D-4344-87ED-17F42E096BE0}" type="presParOf" srcId="{896371CC-3E07-4E5E-A3AE-D5AC3CB9D9F3}" destId="{150FC4BA-5C46-4564-B02F-C46D8D6D555C}" srcOrd="0" destOrd="0" presId="urn:microsoft.com/office/officeart/2005/8/layout/hierarchy1"/>
    <dgm:cxn modelId="{ECFE2C8A-2446-4393-BBEF-403987B0A835}" type="presParOf" srcId="{150FC4BA-5C46-4564-B02F-C46D8D6D555C}" destId="{DC3C2F52-78C3-40E1-A7CC-9ADA5DE84CD8}" srcOrd="0" destOrd="0" presId="urn:microsoft.com/office/officeart/2005/8/layout/hierarchy1"/>
    <dgm:cxn modelId="{D9A460C3-D2C3-450C-AACB-BAA241EBBFC1}" type="presParOf" srcId="{150FC4BA-5C46-4564-B02F-C46D8D6D555C}" destId="{526944CB-3502-447E-BF05-FA1C1122EEAA}" srcOrd="1" destOrd="0" presId="urn:microsoft.com/office/officeart/2005/8/layout/hierarchy1"/>
    <dgm:cxn modelId="{79F6923A-C968-4097-8726-70A159CDC709}" type="presParOf" srcId="{896371CC-3E07-4E5E-A3AE-D5AC3CB9D9F3}" destId="{06599DFA-EC95-43DB-827D-508ED772D3CA}" srcOrd="1" destOrd="0" presId="urn:microsoft.com/office/officeart/2005/8/layout/hierarchy1"/>
    <dgm:cxn modelId="{EB46DC23-144E-44F3-9695-92B3370E8B86}" type="presParOf" srcId="{AC4B2E12-E37E-4FF9-BD95-0813FD1EFFA5}" destId="{9B120324-5419-4F81-902B-0470691777E9}" srcOrd="2" destOrd="0" presId="urn:microsoft.com/office/officeart/2005/8/layout/hierarchy1"/>
    <dgm:cxn modelId="{2A44E032-3766-4A53-8C44-4FEC07D11D01}" type="presParOf" srcId="{9B120324-5419-4F81-902B-0470691777E9}" destId="{A07F7D79-8FA7-4D16-BAA8-95D7CAD8E3CA}" srcOrd="0" destOrd="0" presId="urn:microsoft.com/office/officeart/2005/8/layout/hierarchy1"/>
    <dgm:cxn modelId="{22DF8270-A0CF-4B18-97D0-617D28FB1A9B}" type="presParOf" srcId="{A07F7D79-8FA7-4D16-BAA8-95D7CAD8E3CA}" destId="{DDD4C4DF-C28F-4BB5-90C2-438FE98621EF}" srcOrd="0" destOrd="0" presId="urn:microsoft.com/office/officeart/2005/8/layout/hierarchy1"/>
    <dgm:cxn modelId="{825067C9-0F37-4BB9-B5DA-9C2D2A3E9CBA}" type="presParOf" srcId="{A07F7D79-8FA7-4D16-BAA8-95D7CAD8E3CA}" destId="{B7128728-B0D4-4833-8BB0-0AEA1091C9BF}" srcOrd="1" destOrd="0" presId="urn:microsoft.com/office/officeart/2005/8/layout/hierarchy1"/>
    <dgm:cxn modelId="{4A527EEA-49D9-41EF-A39C-D8D7080AA531}" type="presParOf" srcId="{9B120324-5419-4F81-902B-0470691777E9}" destId="{F3296DB9-7C0C-4939-A4A5-229AA47C7A56}" srcOrd="1" destOrd="0" presId="urn:microsoft.com/office/officeart/2005/8/layout/hierarchy1"/>
    <dgm:cxn modelId="{D2F4646C-98F9-4874-AE57-C2C03F22B3B7}" type="presParOf" srcId="{AC4B2E12-E37E-4FF9-BD95-0813FD1EFFA5}" destId="{E263B0EC-5A83-454E-B0CC-992E846258A8}" srcOrd="3" destOrd="0" presId="urn:microsoft.com/office/officeart/2005/8/layout/hierarchy1"/>
    <dgm:cxn modelId="{A03B58AE-ED7B-4313-B3D5-A0176085C4D5}" type="presParOf" srcId="{E263B0EC-5A83-454E-B0CC-992E846258A8}" destId="{67FC3754-115F-447E-AA54-DEA83BA053A4}" srcOrd="0" destOrd="0" presId="urn:microsoft.com/office/officeart/2005/8/layout/hierarchy1"/>
    <dgm:cxn modelId="{C621732A-1BAC-4D56-A2E5-A04C25D22222}" type="presParOf" srcId="{67FC3754-115F-447E-AA54-DEA83BA053A4}" destId="{07D724F6-6B49-4534-AAEC-8A3D0C742EC2}" srcOrd="0" destOrd="0" presId="urn:microsoft.com/office/officeart/2005/8/layout/hierarchy1"/>
    <dgm:cxn modelId="{6333485D-5505-4E30-B037-EDF588DCB0C1}" type="presParOf" srcId="{67FC3754-115F-447E-AA54-DEA83BA053A4}" destId="{5A3FEAEB-F9CE-4719-ACB0-2149FBEAB4F7}" srcOrd="1" destOrd="0" presId="urn:microsoft.com/office/officeart/2005/8/layout/hierarchy1"/>
    <dgm:cxn modelId="{7505DD24-2223-4F4D-BBF9-1C6C72C72C7A}" type="presParOf" srcId="{E263B0EC-5A83-454E-B0CC-992E846258A8}" destId="{A0051E9C-F230-4D2B-BD32-A75CE22DD5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66EF7-6EA3-425E-9EE1-8C84F47D4C65}">
      <dsp:nvSpPr>
        <dsp:cNvPr id="0" name=""/>
        <dsp:cNvSpPr/>
      </dsp:nvSpPr>
      <dsp:spPr>
        <a:xfrm>
          <a:off x="0" y="266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9889E-5C2D-4224-8F0E-BBDCAFED1A11}">
      <dsp:nvSpPr>
        <dsp:cNvPr id="0" name=""/>
        <dsp:cNvSpPr/>
      </dsp:nvSpPr>
      <dsp:spPr>
        <a:xfrm>
          <a:off x="0" y="2660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στεγανοσ (steganos) i γραφο (grafo)</a:t>
          </a:r>
        </a:p>
      </dsp:txBody>
      <dsp:txXfrm>
        <a:off x="0" y="2660"/>
        <a:ext cx="6290226" cy="1814141"/>
      </dsp:txXfrm>
    </dsp:sp>
    <dsp:sp modelId="{4E6CB018-ABD9-4EB3-AF63-34C4066BDE03}">
      <dsp:nvSpPr>
        <dsp:cNvPr id="0" name=""/>
        <dsp:cNvSpPr/>
      </dsp:nvSpPr>
      <dsp:spPr>
        <a:xfrm>
          <a:off x="0" y="1816801"/>
          <a:ext cx="6290226" cy="0"/>
        </a:xfrm>
        <a:prstGeom prst="line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83153-4CAF-45A7-B30B-7B451E2686B9}">
      <dsp:nvSpPr>
        <dsp:cNvPr id="0" name=""/>
        <dsp:cNvSpPr/>
      </dsp:nvSpPr>
      <dsp:spPr>
        <a:xfrm>
          <a:off x="0" y="1816801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pren</a:t>
          </a:r>
          <a:r>
            <a:rPr lang="sr-Latn-RS" sz="2800" kern="1200"/>
            <a:t>os</a:t>
          </a:r>
          <a:r>
            <a:rPr lang="en-US" sz="2800" kern="1200"/>
            <a:t>  informacije od pošiljaoca do primaoca</a:t>
          </a:r>
          <a:r>
            <a:rPr lang="sr-Latn-RS" sz="2800" kern="1200"/>
            <a:t>,</a:t>
          </a:r>
          <a:r>
            <a:rPr lang="en-US" sz="2800" kern="1200"/>
            <a:t> tako što se podatak utisne u nosioca podatka</a:t>
          </a:r>
        </a:p>
      </dsp:txBody>
      <dsp:txXfrm>
        <a:off x="0" y="1816801"/>
        <a:ext cx="6290226" cy="1814141"/>
      </dsp:txXfrm>
    </dsp:sp>
    <dsp:sp modelId="{ACF9DBCE-8347-43BF-B4C1-B059CD44C9D2}">
      <dsp:nvSpPr>
        <dsp:cNvPr id="0" name=""/>
        <dsp:cNvSpPr/>
      </dsp:nvSpPr>
      <dsp:spPr>
        <a:xfrm>
          <a:off x="0" y="3630943"/>
          <a:ext cx="6290226" cy="0"/>
        </a:xfrm>
        <a:prstGeom prst="lin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BDD2E-A2D2-475A-99F4-48AD9D8AE813}">
      <dsp:nvSpPr>
        <dsp:cNvPr id="0" name=""/>
        <dsp:cNvSpPr/>
      </dsp:nvSpPr>
      <dsp:spPr>
        <a:xfrm>
          <a:off x="0" y="3630943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800" kern="1200"/>
            <a:t>sličnosti i razlike u odnosu na kriptografiju</a:t>
          </a:r>
          <a:endParaRPr lang="en-US" sz="2800" kern="1200"/>
        </a:p>
      </dsp:txBody>
      <dsp:txXfrm>
        <a:off x="0" y="3630943"/>
        <a:ext cx="6290226" cy="1814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D3587-5F8F-4CAC-8736-0B8E5478B58B}">
      <dsp:nvSpPr>
        <dsp:cNvPr id="0" name=""/>
        <dsp:cNvSpPr/>
      </dsp:nvSpPr>
      <dsp:spPr>
        <a:xfrm>
          <a:off x="4755" y="1388357"/>
          <a:ext cx="2079017" cy="124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Pisanje na voštanim pločama</a:t>
          </a:r>
          <a:endParaRPr lang="sr-Cyrl-RS" sz="2000" kern="1200"/>
        </a:p>
      </dsp:txBody>
      <dsp:txXfrm>
        <a:off x="41290" y="1424892"/>
        <a:ext cx="2005947" cy="1174340"/>
      </dsp:txXfrm>
    </dsp:sp>
    <dsp:sp modelId="{980AB55B-DCBC-4049-9377-3FB6BBA1049B}">
      <dsp:nvSpPr>
        <dsp:cNvPr id="0" name=""/>
        <dsp:cNvSpPr/>
      </dsp:nvSpPr>
      <dsp:spPr>
        <a:xfrm>
          <a:off x="2291674" y="1754264"/>
          <a:ext cx="440751" cy="515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Cyrl-RS" sz="1600" kern="1200"/>
        </a:p>
      </dsp:txBody>
      <dsp:txXfrm>
        <a:off x="2291674" y="1857383"/>
        <a:ext cx="308526" cy="309358"/>
      </dsp:txXfrm>
    </dsp:sp>
    <dsp:sp modelId="{6A04EE94-AEC6-4A33-A9CF-E5E6A17060D8}">
      <dsp:nvSpPr>
        <dsp:cNvPr id="0" name=""/>
        <dsp:cNvSpPr/>
      </dsp:nvSpPr>
      <dsp:spPr>
        <a:xfrm>
          <a:off x="2915379" y="1388357"/>
          <a:ext cx="2079017" cy="124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Pisanje pomoću oraha</a:t>
          </a:r>
          <a:endParaRPr lang="sr-Cyrl-RS" sz="2000" kern="1200"/>
        </a:p>
      </dsp:txBody>
      <dsp:txXfrm>
        <a:off x="2951914" y="1424892"/>
        <a:ext cx="2005947" cy="1174340"/>
      </dsp:txXfrm>
    </dsp:sp>
    <dsp:sp modelId="{2356035A-23C0-401C-999B-4C4044B11CF6}">
      <dsp:nvSpPr>
        <dsp:cNvPr id="0" name=""/>
        <dsp:cNvSpPr/>
      </dsp:nvSpPr>
      <dsp:spPr>
        <a:xfrm>
          <a:off x="5202298" y="1754264"/>
          <a:ext cx="440751" cy="515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Cyrl-RS" sz="1600" kern="1200"/>
        </a:p>
      </dsp:txBody>
      <dsp:txXfrm>
        <a:off x="5202298" y="1857383"/>
        <a:ext cx="308526" cy="309358"/>
      </dsp:txXfrm>
    </dsp:sp>
    <dsp:sp modelId="{DED9A8BC-FAF0-48A6-AB2D-A3671275FFF3}">
      <dsp:nvSpPr>
        <dsp:cNvPr id="0" name=""/>
        <dsp:cNvSpPr/>
      </dsp:nvSpPr>
      <dsp:spPr>
        <a:xfrm>
          <a:off x="5826003" y="1388357"/>
          <a:ext cx="2079017" cy="124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Zamotavanje trake oko drvenog štapa</a:t>
          </a:r>
          <a:endParaRPr lang="sr-Cyrl-RS" sz="2000" kern="1200"/>
        </a:p>
      </dsp:txBody>
      <dsp:txXfrm>
        <a:off x="5862538" y="1424892"/>
        <a:ext cx="2005947" cy="1174340"/>
      </dsp:txXfrm>
    </dsp:sp>
    <dsp:sp modelId="{6AC207C7-E227-4B21-860F-F814DF1274F0}">
      <dsp:nvSpPr>
        <dsp:cNvPr id="0" name=""/>
        <dsp:cNvSpPr/>
      </dsp:nvSpPr>
      <dsp:spPr>
        <a:xfrm>
          <a:off x="8112922" y="1754264"/>
          <a:ext cx="440751" cy="515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Cyrl-RS" sz="1600" kern="1200"/>
        </a:p>
      </dsp:txBody>
      <dsp:txXfrm>
        <a:off x="8112922" y="1857383"/>
        <a:ext cx="308526" cy="309358"/>
      </dsp:txXfrm>
    </dsp:sp>
    <dsp:sp modelId="{206F05AF-5209-4253-8E41-440E2F8E4426}">
      <dsp:nvSpPr>
        <dsp:cNvPr id="0" name=""/>
        <dsp:cNvSpPr/>
      </dsp:nvSpPr>
      <dsp:spPr>
        <a:xfrm>
          <a:off x="8736627" y="1388357"/>
          <a:ext cx="2079017" cy="124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/>
            <a:t>Miktodoti</a:t>
          </a:r>
          <a:endParaRPr lang="sr-Cyrl-RS" sz="2000" kern="1200"/>
        </a:p>
      </dsp:txBody>
      <dsp:txXfrm>
        <a:off x="8773162" y="1424892"/>
        <a:ext cx="2005947" cy="11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3391C-6D88-4C97-8F39-033C6DDC03F6}">
      <dsp:nvSpPr>
        <dsp:cNvPr id="0" name=""/>
        <dsp:cNvSpPr/>
      </dsp:nvSpPr>
      <dsp:spPr>
        <a:xfrm>
          <a:off x="1320" y="992333"/>
          <a:ext cx="3090788" cy="1545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800" kern="1200"/>
            <a:t>Ubacivanje</a:t>
          </a:r>
          <a:endParaRPr lang="en-US" sz="3800" kern="1200"/>
        </a:p>
      </dsp:txBody>
      <dsp:txXfrm>
        <a:off x="46583" y="1037596"/>
        <a:ext cx="3000262" cy="1454868"/>
      </dsp:txXfrm>
    </dsp:sp>
    <dsp:sp modelId="{349F023D-955B-40C1-8182-0F4C6FBF7498}">
      <dsp:nvSpPr>
        <dsp:cNvPr id="0" name=""/>
        <dsp:cNvSpPr/>
      </dsp:nvSpPr>
      <dsp:spPr>
        <a:xfrm>
          <a:off x="3864805" y="992333"/>
          <a:ext cx="3090788" cy="1545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800" kern="1200"/>
            <a:t>Zamena</a:t>
          </a:r>
          <a:endParaRPr lang="en-US" sz="3800" kern="1200"/>
        </a:p>
      </dsp:txBody>
      <dsp:txXfrm>
        <a:off x="3910068" y="1037596"/>
        <a:ext cx="3000262" cy="1454868"/>
      </dsp:txXfrm>
    </dsp:sp>
    <dsp:sp modelId="{5C674A3C-DC97-4E29-9FAF-5FC4FE146DF9}">
      <dsp:nvSpPr>
        <dsp:cNvPr id="0" name=""/>
        <dsp:cNvSpPr/>
      </dsp:nvSpPr>
      <dsp:spPr>
        <a:xfrm>
          <a:off x="7728291" y="992333"/>
          <a:ext cx="3090788" cy="1545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800" kern="1200"/>
            <a:t>Generisanje</a:t>
          </a:r>
          <a:endParaRPr lang="en-US" sz="3800" kern="1200"/>
        </a:p>
      </dsp:txBody>
      <dsp:txXfrm>
        <a:off x="7773554" y="1037596"/>
        <a:ext cx="3000262" cy="14548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D1EAD-C2D6-43C8-8A1C-E5BC931B0C83}">
      <dsp:nvSpPr>
        <dsp:cNvPr id="0" name=""/>
        <dsp:cNvSpPr/>
      </dsp:nvSpPr>
      <dsp:spPr>
        <a:xfrm>
          <a:off x="3170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843BB-CC76-4069-B504-02C564E29F0F}">
      <dsp:nvSpPr>
        <dsp:cNvPr id="0" name=""/>
        <dsp:cNvSpPr/>
      </dsp:nvSpPr>
      <dsp:spPr>
        <a:xfrm>
          <a:off x="254659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kern="1200"/>
            <a:t>Stegide</a:t>
          </a:r>
          <a:endParaRPr lang="en-US" sz="2500" kern="1200"/>
        </a:p>
      </dsp:txBody>
      <dsp:txXfrm>
        <a:off x="296755" y="1207952"/>
        <a:ext cx="2179215" cy="1353072"/>
      </dsp:txXfrm>
    </dsp:sp>
    <dsp:sp modelId="{DC3C2F52-78C3-40E1-A7CC-9ADA5DE84CD8}">
      <dsp:nvSpPr>
        <dsp:cNvPr id="0" name=""/>
        <dsp:cNvSpPr/>
      </dsp:nvSpPr>
      <dsp:spPr>
        <a:xfrm>
          <a:off x="2769557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6944CB-3502-447E-BF05-FA1C1122EEAA}">
      <dsp:nvSpPr>
        <dsp:cNvPr id="0" name=""/>
        <dsp:cNvSpPr/>
      </dsp:nvSpPr>
      <dsp:spPr>
        <a:xfrm>
          <a:off x="3021047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kern="1200"/>
            <a:t>OpenStego</a:t>
          </a:r>
          <a:endParaRPr lang="en-US" sz="2500" kern="1200"/>
        </a:p>
      </dsp:txBody>
      <dsp:txXfrm>
        <a:off x="3063143" y="1207952"/>
        <a:ext cx="2179215" cy="1353072"/>
      </dsp:txXfrm>
    </dsp:sp>
    <dsp:sp modelId="{DDD4C4DF-C28F-4BB5-90C2-438FE98621EF}">
      <dsp:nvSpPr>
        <dsp:cNvPr id="0" name=""/>
        <dsp:cNvSpPr/>
      </dsp:nvSpPr>
      <dsp:spPr>
        <a:xfrm>
          <a:off x="5535944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128728-B0D4-4833-8BB0-0AEA1091C9BF}">
      <dsp:nvSpPr>
        <dsp:cNvPr id="0" name=""/>
        <dsp:cNvSpPr/>
      </dsp:nvSpPr>
      <dsp:spPr>
        <a:xfrm>
          <a:off x="5787434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kern="1200"/>
            <a:t>OutGuess</a:t>
          </a:r>
          <a:endParaRPr lang="en-US" sz="2500" kern="1200"/>
        </a:p>
      </dsp:txBody>
      <dsp:txXfrm>
        <a:off x="5829530" y="1207952"/>
        <a:ext cx="2179215" cy="1353072"/>
      </dsp:txXfrm>
    </dsp:sp>
    <dsp:sp modelId="{07D724F6-6B49-4534-AAEC-8A3D0C742EC2}">
      <dsp:nvSpPr>
        <dsp:cNvPr id="0" name=""/>
        <dsp:cNvSpPr/>
      </dsp:nvSpPr>
      <dsp:spPr>
        <a:xfrm>
          <a:off x="8302332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3FEAEB-F9CE-4719-ACB0-2149FBEAB4F7}">
      <dsp:nvSpPr>
        <dsp:cNvPr id="0" name=""/>
        <dsp:cNvSpPr/>
      </dsp:nvSpPr>
      <dsp:spPr>
        <a:xfrm>
          <a:off x="8553822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kern="1200"/>
            <a:t>SteganoGFX</a:t>
          </a:r>
          <a:endParaRPr lang="en-US" sz="2500" kern="1200"/>
        </a:p>
      </dsp:txBody>
      <dsp:txXfrm>
        <a:off x="8595918" y="1207952"/>
        <a:ext cx="2179215" cy="135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7DC-EE6B-5085-B9B6-C5709BB93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Steganografija slike</a:t>
            </a:r>
            <a:endParaRPr lang="sr-Cyrl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AC4-A107-475E-8CD9-554E38981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509" y="6172200"/>
            <a:ext cx="9448800" cy="685800"/>
          </a:xfrm>
        </p:spPr>
        <p:txBody>
          <a:bodyPr/>
          <a:lstStyle/>
          <a:p>
            <a:r>
              <a:rPr lang="sr-Latn-RS" dirty="0"/>
              <a:t>Anđela Kričak 1498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2262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0351-406C-7F09-3D74-634636FE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dct</a:t>
            </a:r>
            <a:endParaRPr lang="sr-Cyrl-R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409B-DDE8-4BAD-15B9-E5F0326A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sr-Cyrl-RS" b="1" dirty="0" err="1">
                <a:effectLst/>
                <a:ea typeface="Times New Roman" panose="02020603050405020304" pitchFamily="18" charset="0"/>
              </a:rPr>
              <a:t>Podela</a:t>
            </a:r>
            <a:r>
              <a:rPr lang="sr-Cyrl-RS" b="1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b="1" dirty="0" err="1">
                <a:effectLst/>
                <a:ea typeface="Times New Roman" panose="02020603050405020304" pitchFamily="18" charset="0"/>
              </a:rPr>
              <a:t>slike</a:t>
            </a:r>
            <a:r>
              <a:rPr lang="sr-Cyrl-RS" b="1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b="1" dirty="0" err="1">
                <a:effectLst/>
                <a:ea typeface="Times New Roman" panose="02020603050405020304" pitchFamily="18" charset="0"/>
              </a:rPr>
              <a:t>na</a:t>
            </a:r>
            <a:r>
              <a:rPr lang="sr-Cyrl-RS" b="1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b="1" dirty="0" err="1">
                <a:effectLst/>
                <a:ea typeface="Times New Roman" panose="02020603050405020304" pitchFamily="18" charset="0"/>
              </a:rPr>
              <a:t>blokove</a:t>
            </a:r>
            <a:r>
              <a:rPr lang="sr-Cyrl-RS" dirty="0">
                <a:effectLst/>
                <a:ea typeface="Times New Roman" panose="02020603050405020304" pitchFamily="18" charset="0"/>
              </a:rPr>
              <a:t>: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Prvo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slika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deli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predefinisane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blokove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piksela</a:t>
            </a:r>
            <a:r>
              <a:rPr lang="sr-Cyrl-RS" dirty="0">
                <a:effectLst/>
                <a:ea typeface="Times New Roman" panose="02020603050405020304" pitchFamily="18" charset="0"/>
              </a:rPr>
              <a:t>.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Ovi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blokovi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obično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imaju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dimenzije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poput</a:t>
            </a:r>
            <a:r>
              <a:rPr lang="sr-Cyrl-RS" dirty="0">
                <a:effectLst/>
                <a:ea typeface="Times New Roman" panose="02020603050405020304" pitchFamily="18" charset="0"/>
              </a:rPr>
              <a:t> 8x8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piksela</a:t>
            </a:r>
            <a:r>
              <a:rPr lang="sr-Cyrl-RS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sr-Cyrl-RS" b="1" dirty="0" err="1">
                <a:effectLst/>
                <a:ea typeface="Times New Roman" panose="02020603050405020304" pitchFamily="18" charset="0"/>
              </a:rPr>
              <a:t>Primena</a:t>
            </a:r>
            <a:r>
              <a:rPr lang="sr-Cyrl-RS" b="1" dirty="0">
                <a:effectLst/>
                <a:ea typeface="Times New Roman" panose="02020603050405020304" pitchFamily="18" charset="0"/>
              </a:rPr>
              <a:t> DCT </a:t>
            </a:r>
            <a:r>
              <a:rPr lang="sr-Cyrl-RS" b="1" dirty="0" err="1">
                <a:effectLst/>
                <a:ea typeface="Times New Roman" panose="02020603050405020304" pitchFamily="18" charset="0"/>
              </a:rPr>
              <a:t>transformacije</a:t>
            </a:r>
            <a:r>
              <a:rPr lang="sr-Cyrl-RS" dirty="0">
                <a:effectLst/>
                <a:ea typeface="Times New Roman" panose="02020603050405020304" pitchFamily="18" charset="0"/>
              </a:rPr>
              <a:t>: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Svaki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blok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piksela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transformiše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pomoću</a:t>
            </a:r>
            <a:r>
              <a:rPr lang="sr-Cyrl-RS" dirty="0">
                <a:effectLst/>
                <a:ea typeface="Times New Roman" panose="02020603050405020304" pitchFamily="18" charset="0"/>
              </a:rPr>
              <a:t> DCT-a,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što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rezultira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setom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koeficijenata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transformacije</a:t>
            </a:r>
            <a:r>
              <a:rPr lang="sr-Cyrl-RS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sr-Cyrl-RS" b="1" dirty="0" err="1">
                <a:effectLst/>
                <a:ea typeface="Times New Roman" panose="02020603050405020304" pitchFamily="18" charset="0"/>
              </a:rPr>
              <a:t>Kvantizacija</a:t>
            </a:r>
            <a:r>
              <a:rPr lang="sr-Cyrl-RS" dirty="0">
                <a:effectLst/>
                <a:ea typeface="Times New Roman" panose="02020603050405020304" pitchFamily="18" charset="0"/>
              </a:rPr>
              <a:t>: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Nakon</a:t>
            </a:r>
            <a:r>
              <a:rPr lang="sr-Cyrl-RS" dirty="0">
                <a:effectLst/>
                <a:ea typeface="Times New Roman" panose="02020603050405020304" pitchFamily="18" charset="0"/>
              </a:rPr>
              <a:t> DCT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transformacije</a:t>
            </a:r>
            <a:r>
              <a:rPr lang="sr-Cyrl-RS" dirty="0">
                <a:effectLst/>
                <a:ea typeface="Times New Roman" panose="02020603050405020304" pitchFamily="18" charset="0"/>
              </a:rPr>
              <a:t>,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primenjuje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kvantizacija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dobijene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koeficijente</a:t>
            </a:r>
            <a:r>
              <a:rPr lang="sr-Cyrl-RS" dirty="0">
                <a:effectLst/>
                <a:ea typeface="Times New Roman" panose="02020603050405020304" pitchFamily="18" charset="0"/>
              </a:rPr>
              <a:t>.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Ovo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uključuje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deljenje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koeficijenata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odgovarajućim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kvantizacionim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matricama</a:t>
            </a:r>
            <a:r>
              <a:rPr lang="sr-Cyrl-RS" dirty="0">
                <a:effectLst/>
                <a:ea typeface="Times New Roman" panose="02020603050405020304" pitchFamily="18" charset="0"/>
              </a:rPr>
              <a:t>.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Kvantizovani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koeficijenti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su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obično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zaokruženi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najbližu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celobrojnu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vrednost</a:t>
            </a:r>
            <a:r>
              <a:rPr lang="sr-Cyrl-RS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02692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2D02-431D-4FC3-5F57-927B4B5D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dct</a:t>
            </a:r>
            <a:endParaRPr lang="sr-Cyrl-R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E08D-7018-2C53-B4CF-98D83AE6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sr-Cyrl-RS" b="1" dirty="0" err="1">
                <a:effectLst/>
                <a:ea typeface="Times New Roman" panose="02020603050405020304" pitchFamily="18" charset="0"/>
              </a:rPr>
              <a:t>Sakrivanje</a:t>
            </a:r>
            <a:r>
              <a:rPr lang="sr-Cyrl-RS" b="1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b="1" dirty="0" err="1">
                <a:effectLst/>
                <a:ea typeface="Times New Roman" panose="02020603050405020304" pitchFamily="18" charset="0"/>
              </a:rPr>
              <a:t>informacija</a:t>
            </a:r>
            <a:r>
              <a:rPr lang="sr-Cyrl-RS" dirty="0">
                <a:effectLst/>
                <a:ea typeface="Times New Roman" panose="02020603050405020304" pitchFamily="18" charset="0"/>
              </a:rPr>
              <a:t>: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Informacije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zatim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sakrivaju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modifikacijom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određenih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koeficijenata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transformacije</a:t>
            </a:r>
            <a:r>
              <a:rPr lang="sr-Cyrl-RS" dirty="0">
                <a:effectLst/>
                <a:ea typeface="Times New Roman" panose="02020603050405020304" pitchFamily="18" charset="0"/>
              </a:rPr>
              <a:t>.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primer</a:t>
            </a:r>
            <a:r>
              <a:rPr lang="sr-Cyrl-RS" dirty="0">
                <a:effectLst/>
                <a:ea typeface="Times New Roman" panose="02020603050405020304" pitchFamily="18" charset="0"/>
              </a:rPr>
              <a:t>,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možete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zameniti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najmanje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značajne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koeficijente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ili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ih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modifikovati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osnovu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tajne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poruke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koja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skriva</a:t>
            </a:r>
            <a:r>
              <a:rPr lang="sr-Cyrl-RS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sr-Cyrl-RS" b="1" dirty="0" err="1">
                <a:effectLst/>
                <a:ea typeface="Times New Roman" panose="02020603050405020304" pitchFamily="18" charset="0"/>
              </a:rPr>
              <a:t>Rekonstrukcija</a:t>
            </a:r>
            <a:r>
              <a:rPr lang="sr-Cyrl-RS" b="1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b="1" dirty="0" err="1">
                <a:effectLst/>
                <a:ea typeface="Times New Roman" panose="02020603050405020304" pitchFamily="18" charset="0"/>
              </a:rPr>
              <a:t>slike</a:t>
            </a:r>
            <a:r>
              <a:rPr lang="sr-Cyrl-RS" dirty="0">
                <a:effectLst/>
                <a:ea typeface="Times New Roman" panose="02020603050405020304" pitchFamily="18" charset="0"/>
              </a:rPr>
              <a:t>: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Nakon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sakrivanja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informacija</a:t>
            </a:r>
            <a:r>
              <a:rPr lang="sr-Cyrl-RS" dirty="0">
                <a:effectLst/>
                <a:ea typeface="Times New Roman" panose="02020603050405020304" pitchFamily="18" charset="0"/>
              </a:rPr>
              <a:t>,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kvantizovani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koeficijenti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transformacije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koriste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za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rekonstrukciju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slike</a:t>
            </a:r>
            <a:r>
              <a:rPr lang="sr-Cyrl-RS" dirty="0">
                <a:effectLst/>
                <a:ea typeface="Times New Roman" panose="02020603050405020304" pitchFamily="18" charset="0"/>
              </a:rPr>
              <a:t>.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To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uključuje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primenu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inverzne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kvantizacije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i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inverzne</a:t>
            </a:r>
            <a:r>
              <a:rPr lang="sr-Cyrl-RS" dirty="0">
                <a:effectLst/>
                <a:ea typeface="Times New Roman" panose="02020603050405020304" pitchFamily="18" charset="0"/>
              </a:rPr>
              <a:t> DCT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transformacije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blokove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piksela</a:t>
            </a:r>
            <a:r>
              <a:rPr lang="sr-Cyrl-RS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07376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3063-4ADE-751D-4031-98D94DED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sr-Latn-RS" dirty="0"/>
              <a:t>Alati za steganografiju pomoću slike</a:t>
            </a:r>
            <a:endParaRPr lang="sr-Cyrl-R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09F65-2985-7FD4-652A-F69B38545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09243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63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1F0EE-A2C0-9E61-9FD2-9BE43135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OpenStego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11502-9CFC-B03F-7303-D3BAE2978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017" y="1607127"/>
            <a:ext cx="7090710" cy="41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1F0EE-A2C0-9E61-9FD2-9BE43135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OpenStego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9671B5-44BA-9B44-E671-8E9AB389C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422498"/>
            <a:ext cx="10596279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F0EE-A2C0-9E61-9FD2-9BE43135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OpenStego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E209A-E75B-9DBA-DC02-C6DF9C6A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03" y="1690254"/>
            <a:ext cx="6862804" cy="39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1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7DC-EE6B-5085-B9B6-C5709BB93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Steganografija slike</a:t>
            </a:r>
            <a:endParaRPr lang="sr-Cyrl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AC4-A107-475E-8CD9-554E38981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509" y="6172200"/>
            <a:ext cx="9448800" cy="685800"/>
          </a:xfrm>
        </p:spPr>
        <p:txBody>
          <a:bodyPr/>
          <a:lstStyle/>
          <a:p>
            <a:r>
              <a:rPr lang="sr-Latn-RS" dirty="0"/>
              <a:t>Anđela Kričak 1498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96665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51188-BF14-CC88-8348-F0C443F1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sr-Latn-RS" sz="2800">
                <a:solidFill>
                  <a:schemeClr val="bg1"/>
                </a:solidFill>
              </a:rPr>
              <a:t>Pojam steganografije</a:t>
            </a:r>
            <a:endParaRPr lang="sr-Cyrl-RS" sz="2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A8B914-362B-85BE-8152-7ADF71356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25286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2230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909E-7A87-D17A-1F96-631D3460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Istorija steganografije</a:t>
            </a:r>
            <a:endParaRPr lang="sr-Cyrl-R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BDA50A-4FA9-4480-677E-788FA1507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076234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6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5910-85A4-4E47-240A-FCFF69A3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Komponente steganografske poruke</a:t>
            </a:r>
            <a:endParaRPr lang="sr-Cyrl-RS" dirty="0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5E10FB9F-36A5-846A-ED71-5C4EF78C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258" y="2867891"/>
            <a:ext cx="8873834" cy="2535381"/>
          </a:xfrm>
        </p:spPr>
      </p:pic>
    </p:spTree>
    <p:extLst>
      <p:ext uri="{BB962C8B-B14F-4D97-AF65-F5344CB8AC3E}">
        <p14:creationId xmlns:p14="http://schemas.microsoft.com/office/powerpoint/2010/main" val="314277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B491-B3AA-A604-E3F7-3E33F0DC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sr-Latn-RS" sz="3200"/>
              <a:t>Steganografski pristupi</a:t>
            </a:r>
            <a:endParaRPr lang="sr-Cyrl-R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603A-C5B5-0F42-FEE7-2153F6A0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2971625"/>
            <a:ext cx="3977639" cy="385411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Pure steganography</a:t>
            </a:r>
            <a:endParaRPr lang="sr-Cyrl-RS" sz="16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Private key steganography</a:t>
            </a:r>
            <a:endParaRPr lang="sr-Cyrl-RS" sz="16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Public key steganography</a:t>
            </a:r>
            <a:endParaRPr lang="sr-Cyrl-RS" sz="1600" dirty="0">
              <a:effectLst/>
              <a:ea typeface="Times New Roman" panose="02020603050405020304" pitchFamily="18" charset="0"/>
            </a:endParaRPr>
          </a:p>
          <a:p>
            <a:endParaRPr lang="sr-Cyrl-RS" sz="1600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ck with a love heart">
            <a:extLst>
              <a:ext uri="{FF2B5EF4-FFF2-40B4-BE49-F238E27FC236}">
                <a16:creationId xmlns:a16="http://schemas.microsoft.com/office/drawing/2014/main" id="{F3EA1941-523A-75B8-C762-1B8DEC8AB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7" r="21478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5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BA20-A8A0-BBBE-BD90-FB86A90D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sr-Latn-RS" dirty="0"/>
              <a:t>Tehnike steganografije</a:t>
            </a:r>
            <a:endParaRPr lang="sr-Cyrl-R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9955F2-7C7F-D1AE-F9AB-1F2A58A58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89268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89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03AE-729F-1631-43C9-2F0B2603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Steganografija slike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895C-75CF-B892-B879-DE196F23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Priprema slike</a:t>
            </a:r>
          </a:p>
          <a:p>
            <a:r>
              <a:rPr lang="sr-Latn-RS" dirty="0"/>
              <a:t>Transformacija slike</a:t>
            </a:r>
          </a:p>
          <a:p>
            <a:r>
              <a:rPr lang="sr-Latn-RS" dirty="0"/>
              <a:t>Odabir metode steganografije</a:t>
            </a:r>
          </a:p>
          <a:p>
            <a:r>
              <a:rPr lang="sr-Latn-RS" dirty="0"/>
              <a:t>Skrivanje informacija</a:t>
            </a:r>
          </a:p>
          <a:p>
            <a:r>
              <a:rPr lang="sr-Latn-RS" dirty="0"/>
              <a:t>Čuvanje stego objekta tj. Rezultujuće slike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2429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D8A2-DA13-CB9F-29CF-FCD7881A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steganografije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5970-16D0-1A79-ADD8-F257005B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sr-Cyrl-RS" b="1" dirty="0" err="1">
                <a:effectLst/>
                <a:ea typeface="Times New Roman" panose="02020603050405020304" pitchFamily="18" charset="0"/>
              </a:rPr>
              <a:t>Least</a:t>
            </a:r>
            <a:r>
              <a:rPr lang="sr-Cyrl-RS" b="1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b="1" dirty="0" err="1">
                <a:effectLst/>
                <a:ea typeface="Times New Roman" panose="02020603050405020304" pitchFamily="18" charset="0"/>
              </a:rPr>
              <a:t>Significant</a:t>
            </a:r>
            <a:r>
              <a:rPr lang="sr-Cyrl-RS" b="1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b="1" dirty="0" err="1">
                <a:effectLst/>
                <a:ea typeface="Times New Roman" panose="02020603050405020304" pitchFamily="18" charset="0"/>
              </a:rPr>
              <a:t>Bit</a:t>
            </a:r>
            <a:r>
              <a:rPr lang="sr-Cyrl-RS" b="1" dirty="0">
                <a:effectLst/>
                <a:ea typeface="Times New Roman" panose="02020603050405020304" pitchFamily="18" charset="0"/>
              </a:rPr>
              <a:t> (LSB) </a:t>
            </a:r>
            <a:r>
              <a:rPr lang="sr-Cyrl-RS" b="1" dirty="0" err="1">
                <a:effectLst/>
                <a:ea typeface="Times New Roman" panose="02020603050405020304" pitchFamily="18" charset="0"/>
              </a:rPr>
              <a:t>steganografija</a:t>
            </a:r>
            <a:r>
              <a:rPr lang="sr-Cyrl-RS" dirty="0">
                <a:effectLst/>
                <a:ea typeface="Times New Roman" panose="02020603050405020304" pitchFamily="18" charset="0"/>
              </a:rPr>
              <a:t>: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Ova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tehnika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uključuje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skrivanje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podataka</a:t>
            </a:r>
            <a:r>
              <a:rPr lang="sr-Cyrl-RS" dirty="0">
                <a:effectLst/>
                <a:ea typeface="Times New Roman" panose="02020603050405020304" pitchFamily="18" charset="0"/>
              </a:rPr>
              <a:t> u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najmanje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značajnim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bitovima</a:t>
            </a:r>
            <a:r>
              <a:rPr lang="sr-Cyrl-RS" dirty="0">
                <a:effectLst/>
                <a:ea typeface="Times New Roman" panose="02020603050405020304" pitchFamily="18" charset="0"/>
              </a:rPr>
              <a:t> (LSB)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piksela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slike</a:t>
            </a:r>
            <a:r>
              <a:rPr lang="sr-Cyrl-RS" dirty="0">
                <a:effectLst/>
                <a:ea typeface="Times New Roman" panose="02020603050405020304" pitchFamily="18" charset="0"/>
              </a:rPr>
              <a:t>.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Mal</a:t>
            </a:r>
            <a:r>
              <a:rPr lang="en-US" dirty="0">
                <a:effectLst/>
                <a:ea typeface="Times New Roman" panose="02020603050405020304" pitchFamily="18" charset="0"/>
              </a:rPr>
              <a:t>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promen</a:t>
            </a:r>
            <a:r>
              <a:rPr lang="en-US" dirty="0">
                <a:effectLst/>
                <a:ea typeface="Times New Roman" panose="02020603050405020304" pitchFamily="18" charset="0"/>
              </a:rPr>
              <a:t>e</a:t>
            </a:r>
            <a:r>
              <a:rPr lang="sr-Cyrl-RS" dirty="0">
                <a:effectLst/>
                <a:ea typeface="Times New Roman" panose="02020603050405020304" pitchFamily="18" charset="0"/>
              </a:rPr>
              <a:t> u LSB-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ovima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obično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su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neprimetn</a:t>
            </a:r>
            <a:r>
              <a:rPr lang="en-US">
                <a:effectLst/>
                <a:ea typeface="Times New Roman" panose="02020603050405020304" pitchFamily="18" charset="0"/>
              </a:rPr>
              <a:t>e </a:t>
            </a:r>
            <a:r>
              <a:rPr lang="sr-Cyrl-RS">
                <a:effectLst/>
                <a:ea typeface="Times New Roman" panose="02020603050405020304" pitchFamily="18" charset="0"/>
              </a:rPr>
              <a:t>golim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okom</a:t>
            </a:r>
            <a:r>
              <a:rPr lang="sr-Cyrl-RS" dirty="0">
                <a:effectLst/>
                <a:ea typeface="Times New Roman" panose="02020603050405020304" pitchFamily="18" charset="0"/>
              </a:rPr>
              <a:t>,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što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omogućava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skrivanje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informacija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bez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primetnog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uticaja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na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vizuelni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izgled</a:t>
            </a:r>
            <a:r>
              <a:rPr lang="sr-Cyrl-RS" dirty="0">
                <a:effectLst/>
                <a:ea typeface="Times New Roman" panose="02020603050405020304" pitchFamily="18" charset="0"/>
              </a:rPr>
              <a:t> </a:t>
            </a:r>
            <a:r>
              <a:rPr lang="sr-Cyrl-RS" dirty="0" err="1">
                <a:effectLst/>
                <a:ea typeface="Times New Roman" panose="02020603050405020304" pitchFamily="18" charset="0"/>
              </a:rPr>
              <a:t>slike</a:t>
            </a:r>
            <a:r>
              <a:rPr lang="sr-Cyrl-RS" dirty="0">
                <a:effectLst/>
                <a:ea typeface="Times New Roman" panose="02020603050405020304" pitchFamily="18" charset="0"/>
              </a:rPr>
              <a:t>.</a:t>
            </a:r>
            <a:endParaRPr lang="sr-Latn-RS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effectLst/>
                <a:ea typeface="Times New Roman" panose="02020603050405020304" pitchFamily="18" charset="0"/>
              </a:rPr>
              <a:t>DCT (Discrete Cosine Transform)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skrivanje</a:t>
            </a:r>
            <a:r>
              <a:rPr lang="en-US" b="1" dirty="0">
                <a:effectLst/>
                <a:ea typeface="Times New Roman" panose="02020603050405020304" pitchFamily="18" charset="0"/>
              </a:rPr>
              <a:t>:</a:t>
            </a:r>
            <a:r>
              <a:rPr lang="en-US" dirty="0">
                <a:effectLst/>
                <a:ea typeface="Times New Roman" panose="02020603050405020304" pitchFamily="18" charset="0"/>
              </a:rPr>
              <a:t> Ova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metoda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koristi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diskretnu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kosinusnu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transformaciju</a:t>
            </a:r>
            <a:r>
              <a:rPr lang="en-US" dirty="0">
                <a:effectLst/>
                <a:ea typeface="Times New Roman" panose="02020603050405020304" pitchFamily="18" charset="0"/>
              </a:rPr>
              <a:t> za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transformisanje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blokova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piksela</a:t>
            </a:r>
            <a:r>
              <a:rPr lang="en-US" dirty="0">
                <a:effectLst/>
                <a:ea typeface="Times New Roman" panose="02020603050405020304" pitchFamily="18" charset="0"/>
              </a:rPr>
              <a:t> u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frekvencijski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domen</a:t>
            </a:r>
            <a:r>
              <a:rPr lang="en-US" dirty="0">
                <a:effectLst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Zatim</a:t>
            </a:r>
            <a:r>
              <a:rPr lang="en-US" dirty="0">
                <a:effectLst/>
                <a:ea typeface="Times New Roman" panose="02020603050405020304" pitchFamily="18" charset="0"/>
              </a:rPr>
              <a:t> se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informacije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skrivaju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modifikacijom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određenih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koeficijenata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transformacije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  <a:endParaRPr lang="sr-Cyrl-RS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effectLst/>
                <a:ea typeface="Times New Roman" panose="02020603050405020304" pitchFamily="18" charset="0"/>
              </a:rPr>
              <a:t>DWT (Discrete Wavelet Transform)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skrivanje</a:t>
            </a:r>
            <a:r>
              <a:rPr lang="en-US" b="1" dirty="0">
                <a:effectLst/>
                <a:ea typeface="Times New Roman" panose="02020603050405020304" pitchFamily="18" charset="0"/>
              </a:rPr>
              <a:t>: O</a:t>
            </a:r>
            <a:r>
              <a:rPr lang="en-US" dirty="0">
                <a:effectLst/>
                <a:ea typeface="Times New Roman" panose="02020603050405020304" pitchFamily="18" charset="0"/>
              </a:rPr>
              <a:t>va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metoda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koristi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diskretnu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talasnu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transformaciju</a:t>
            </a:r>
            <a:r>
              <a:rPr lang="en-US" dirty="0">
                <a:effectLst/>
                <a:ea typeface="Times New Roman" panose="02020603050405020304" pitchFamily="18" charset="0"/>
              </a:rPr>
              <a:t> za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transformisanje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slike</a:t>
            </a:r>
            <a:r>
              <a:rPr lang="en-US" dirty="0">
                <a:effectLst/>
                <a:ea typeface="Times New Roman" panose="02020603050405020304" pitchFamily="18" charset="0"/>
              </a:rPr>
              <a:t> u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talasni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domen</a:t>
            </a:r>
            <a:r>
              <a:rPr lang="en-US" dirty="0">
                <a:effectLst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Informacije</a:t>
            </a:r>
            <a:r>
              <a:rPr lang="en-US" dirty="0">
                <a:effectLst/>
                <a:ea typeface="Times New Roman" panose="02020603050405020304" pitchFamily="18" charset="0"/>
              </a:rPr>
              <a:t> se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zatim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skrivaju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modifikacijom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koeficijenata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transformacije</a:t>
            </a:r>
            <a:r>
              <a:rPr lang="sr-Cyrl-RS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457200" algn="l"/>
              </a:tabLst>
            </a:pPr>
            <a:endParaRPr lang="sr-Latn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0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36EB-4B1B-BEB2-C4B2-2AE714B9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steganografije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6A56-7888-4A42-F24D-E24E5920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b="1" dirty="0" err="1">
                <a:effectLst/>
                <a:ea typeface="Times New Roman" panose="02020603050405020304" pitchFamily="18" charset="0"/>
              </a:rPr>
              <a:t>Metode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zasnovane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na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boji</a:t>
            </a:r>
            <a:r>
              <a:rPr lang="en-US" b="1" dirty="0">
                <a:effectLst/>
                <a:ea typeface="Times New Roman" panose="02020603050405020304" pitchFamily="18" charset="0"/>
              </a:rPr>
              <a:t>: </a:t>
            </a:r>
            <a:r>
              <a:rPr lang="en-US" dirty="0">
                <a:effectLst/>
                <a:ea typeface="Times New Roman" panose="02020603050405020304" pitchFamily="18" charset="0"/>
              </a:rPr>
              <a:t>Ove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metode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koriste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specifične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karakteristike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boje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kako</a:t>
            </a:r>
            <a:r>
              <a:rPr lang="en-US" dirty="0">
                <a:effectLst/>
                <a:ea typeface="Times New Roman" panose="02020603050405020304" pitchFamily="18" charset="0"/>
              </a:rPr>
              <a:t> bi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sakrile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informacije</a:t>
            </a:r>
            <a:r>
              <a:rPr lang="en-US" dirty="0">
                <a:effectLst/>
                <a:ea typeface="Times New Roman" panose="02020603050405020304" pitchFamily="18" charset="0"/>
              </a:rPr>
              <a:t>. Na primer,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može</a:t>
            </a:r>
            <a:r>
              <a:rPr lang="en-US" dirty="0">
                <a:effectLst/>
                <a:ea typeface="Times New Roman" panose="02020603050405020304" pitchFamily="18" charset="0"/>
              </a:rPr>
              <a:t> se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koristiti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metoda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zasnovana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zasićenju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ili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nijansama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boje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  <a:endParaRPr lang="sr-Cyrl-RS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b="1" dirty="0" err="1">
                <a:effectLst/>
                <a:ea typeface="Times New Roman" panose="02020603050405020304" pitchFamily="18" charset="0"/>
              </a:rPr>
              <a:t>Metode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zasnovane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na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teksturi</a:t>
            </a:r>
            <a:r>
              <a:rPr lang="en-US" b="1" dirty="0">
                <a:effectLst/>
                <a:ea typeface="Times New Roman" panose="02020603050405020304" pitchFamily="18" charset="0"/>
              </a:rPr>
              <a:t>: </a:t>
            </a:r>
            <a:r>
              <a:rPr lang="en-US" dirty="0">
                <a:effectLst/>
                <a:ea typeface="Times New Roman" panose="02020603050405020304" pitchFamily="18" charset="0"/>
              </a:rPr>
              <a:t>Ove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metode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koriste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karakteristike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teksture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slike</a:t>
            </a:r>
            <a:r>
              <a:rPr lang="en-US" dirty="0">
                <a:effectLst/>
                <a:ea typeface="Times New Roman" panose="02020603050405020304" pitchFamily="18" charset="0"/>
              </a:rPr>
              <a:t> za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skrivanje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informacija</a:t>
            </a:r>
            <a:r>
              <a:rPr lang="en-US" dirty="0">
                <a:effectLst/>
                <a:ea typeface="Times New Roman" panose="02020603050405020304" pitchFamily="18" charset="0"/>
              </a:rPr>
              <a:t>. Na primer,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moguće</a:t>
            </a:r>
            <a:r>
              <a:rPr lang="en-US" dirty="0">
                <a:effectLst/>
                <a:ea typeface="Times New Roman" panose="02020603050405020304" pitchFamily="18" charset="0"/>
              </a:rPr>
              <a:t> je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koristiti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teksturne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karakteristike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kao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što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gradijenti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ili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statistički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podaci</a:t>
            </a:r>
            <a:r>
              <a:rPr lang="sr-Cyrl-RS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2670690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240</TotalTime>
  <Words>414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Symbol</vt:lpstr>
      <vt:lpstr>Times New Roman</vt:lpstr>
      <vt:lpstr>Vapor Trail</vt:lpstr>
      <vt:lpstr>Steganografija slike</vt:lpstr>
      <vt:lpstr>Pojam steganografije</vt:lpstr>
      <vt:lpstr>Istorija steganografije</vt:lpstr>
      <vt:lpstr>Komponente steganografske poruke</vt:lpstr>
      <vt:lpstr>Steganografski pristupi</vt:lpstr>
      <vt:lpstr>Tehnike steganografije</vt:lpstr>
      <vt:lpstr>Steganografija slike</vt:lpstr>
      <vt:lpstr>Metode steganografije</vt:lpstr>
      <vt:lpstr>Metode steganografije</vt:lpstr>
      <vt:lpstr>dct</vt:lpstr>
      <vt:lpstr>dct</vt:lpstr>
      <vt:lpstr>Alati za steganografiju pomoću slike</vt:lpstr>
      <vt:lpstr>OpenStego</vt:lpstr>
      <vt:lpstr>OpenStego</vt:lpstr>
      <vt:lpstr>OpenStego</vt:lpstr>
      <vt:lpstr>Steganografija slike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Steganografija slike</dc:title>
  <dc:creator>Milan Kričak</dc:creator>
  <cp:lastModifiedBy>Milan Kričak</cp:lastModifiedBy>
  <cp:revision>1</cp:revision>
  <dcterms:created xsi:type="dcterms:W3CDTF">2024-02-18T16:45:18Z</dcterms:created>
  <dcterms:modified xsi:type="dcterms:W3CDTF">2024-02-18T20:46:14Z</dcterms:modified>
</cp:coreProperties>
</file>