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4200DA-62BC-4F61-8061-1986FD5DF6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CE0740-6843-4411-A288-7A1CC75D02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4/21/2023 2:53:33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F957A88-72F0-40AC-B6BF-EF88252FD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47625"/>
            <a:ext cx="1200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026789C-D59F-4608-8BC1-EE7182083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57"/>
            <a:ext cx="12192000" cy="36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3B180B7-9FEC-494F-9871-852590D50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371475"/>
            <a:ext cx="3990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E5D6F6A-3ACA-4F27-89C9-7E794A22E0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588047F-A6A4-4C51-8D29-47CF7EFA8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0665CD3-3396-4279-8E35-C5393A4F1C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BDD71C9B-3543-4885-A4F7-47D442C927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1E65F14-6046-4B57-B521-12439F9ECC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2023-04-21T18:53:34Z</dcterms:created>
  <dcterms:modified xsi:type="dcterms:W3CDTF">2023-04-21T18:53:34Z</dcterms:modified>
</cp:coreProperties>
</file>