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40"/>
  </p:normalViewPr>
  <p:slideViewPr>
    <p:cSldViewPr snapToGrid="0" snapToObjects="1">
      <p:cViewPr varScale="1">
        <p:scale>
          <a:sx n="116" d="100"/>
          <a:sy n="116" d="100"/>
        </p:scale>
        <p:origin x="5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B0B34-0353-4124-96DE-10CD56FB0CB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11625" y="6611620"/>
            <a:ext cx="9556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C00000">
                    <a:alpha val="50000"/>
                  </a:srgbClr>
                </a:solidFill>
                <a:latin typeface="BMW Group Condensed" panose="020F0502020204030204" pitchFamily="34" charset="0"/>
                <a:cs typeface="BMW Group Condensed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34" name="Freeform: Shape 26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27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28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ExoLexis – AI-Powered Scientific Publication Explorer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150" y="804672"/>
            <a:ext cx="3915918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1600">
                <a:solidFill>
                  <a:schemeClr val="tx2"/>
                </a:solidFill>
              </a:rPr>
              <a:t>Transforming raw research into actionable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099" y="991261"/>
            <a:ext cx="4316022" cy="18373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Challenge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8414" y="3985"/>
            <a:ext cx="7310715" cy="6858000"/>
            <a:chOff x="1318434" y="36937"/>
            <a:chExt cx="9747620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91965" y="2979336"/>
            <a:ext cx="4282291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800"/>
            </a:pPr>
            <a:r>
              <a:rPr lang="en-US" sz="1700" dirty="0">
                <a:solidFill>
                  <a:schemeClr val="tx2"/>
                </a:solidFill>
              </a:rPr>
              <a:t>• Scientific publications are vast and complex.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>
                <a:solidFill>
                  <a:schemeClr val="tx2"/>
                </a:solidFill>
              </a:rPr>
              <a:t>• Manually extracting insights is time-consuming.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>
                <a:solidFill>
                  <a:schemeClr val="tx2"/>
                </a:solidFill>
              </a:rPr>
              <a:t>• Space biology and mission-related research often remain fragmented.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98018"/>
            <a:ext cx="2986391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Solution</a:t>
            </a: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FB990-FD6E-DEF2-FD4F-D9FEF2C15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5" y="1846882"/>
            <a:ext cx="8154129" cy="672716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3728126" y="3998019"/>
            <a:ext cx="4787224" cy="221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/>
              <a:t>ExoLexis automatically fetches and categorizes scientific publications.</a:t>
            </a:r>
            <a:br>
              <a:rPr lang="en-US"/>
            </a:br>
            <a:r>
              <a:rPr lang="en-US"/>
              <a:t>• Uses AI to extract abstracts, classify topics, and suggest tags.</a:t>
            </a:r>
            <a:br>
              <a:rPr lang="en-US"/>
            </a:br>
            <a:r>
              <a:rPr lang="en-US"/>
              <a:t>• Allows fast search and filtering by keywords, category, and tags.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82" y="1261423"/>
            <a:ext cx="737235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ExoLexis Works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1"/>
            <a:ext cx="2521551" cy="2522849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33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3504" y="2827419"/>
            <a:ext cx="3845172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800"/>
            </a:pPr>
            <a:r>
              <a:rPr lang="en-US" sz="1600" dirty="0">
                <a:solidFill>
                  <a:schemeClr val="tx2"/>
                </a:solidFill>
              </a:rPr>
              <a:t>1. Scrape publications from public repositories.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2. Extract abstracts and detect corrections.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3. Use </a:t>
            </a:r>
            <a:r>
              <a:rPr lang="en-US" sz="1600" dirty="0" err="1">
                <a:solidFill>
                  <a:schemeClr val="tx2"/>
                </a:solidFill>
              </a:rPr>
              <a:t>LLaMA</a:t>
            </a:r>
            <a:r>
              <a:rPr lang="en-US" sz="1600" dirty="0">
                <a:solidFill>
                  <a:schemeClr val="tx2"/>
                </a:solidFill>
              </a:rPr>
              <a:t> AI to categorize and tag research.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4. Store results in MongoDB for fast querying.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5. Display in an interactive frontend with search &amp; filter.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7370340" y="5084569"/>
            <a:ext cx="2151670" cy="1395192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C23CF17F-DA9B-E96C-FC0D-EE9DB3ECD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3321" y="2891874"/>
            <a:ext cx="6587952" cy="3774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802955"/>
            <a:ext cx="3574747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3504" y="2421683"/>
            <a:ext cx="3574461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1600">
                <a:solidFill>
                  <a:schemeClr val="tx2"/>
                </a:solidFill>
              </a:rPr>
              <a:t>• Abstract extraction &amp; correction handling.</a:t>
            </a:r>
            <a:br>
              <a:rPr lang="en-US" sz="1600">
                <a:solidFill>
                  <a:schemeClr val="tx2"/>
                </a:solidFill>
              </a:rPr>
            </a:br>
            <a:r>
              <a:rPr lang="en-US" sz="1600">
                <a:solidFill>
                  <a:schemeClr val="tx2"/>
                </a:solidFill>
              </a:rPr>
              <a:t>• Multi-category AI classification.</a:t>
            </a:r>
            <a:br>
              <a:rPr lang="en-US" sz="1600">
                <a:solidFill>
                  <a:schemeClr val="tx2"/>
                </a:solidFill>
              </a:rPr>
            </a:br>
            <a:r>
              <a:rPr lang="en-US" sz="1600">
                <a:solidFill>
                  <a:schemeClr val="tx2"/>
                </a:solidFill>
              </a:rPr>
              <a:t>• Tagging for mouse studies, space biology, corrections, etc.</a:t>
            </a:r>
            <a:br>
              <a:rPr lang="en-US" sz="1600">
                <a:solidFill>
                  <a:schemeClr val="tx2"/>
                </a:solidFill>
              </a:rPr>
            </a:br>
            <a:r>
              <a:rPr lang="en-US" sz="1600">
                <a:solidFill>
                  <a:schemeClr val="tx2"/>
                </a:solidFill>
              </a:rPr>
              <a:t>• Interactive search and filter in the frontend.</a:t>
            </a:r>
            <a:br>
              <a:rPr lang="en-US" sz="1600">
                <a:solidFill>
                  <a:schemeClr val="tx2"/>
                </a:solidFill>
              </a:rPr>
            </a:br>
            <a:r>
              <a:rPr lang="en-US" sz="1600">
                <a:solidFill>
                  <a:schemeClr val="tx2"/>
                </a:solidFill>
              </a:rPr>
              <a:t>• Upsert to prevent duplicate entries in database.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82ABB4B-A398-5BAE-BB63-E25D1C70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844" y="2257007"/>
            <a:ext cx="3710124" cy="28104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43" y="991261"/>
            <a:ext cx="4316022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Technology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7809" y="2979336"/>
            <a:ext cx="4282290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 sz="1800"/>
            </a:pPr>
            <a:r>
              <a:rPr lang="en-US" sz="1700" dirty="0">
                <a:solidFill>
                  <a:schemeClr val="tx2"/>
                </a:solidFill>
              </a:rPr>
              <a:t>• Backend: Python (scraper &amp; AI classification), Java, MongoDB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>
                <a:solidFill>
                  <a:schemeClr val="tx2"/>
                </a:solidFill>
              </a:rPr>
              <a:t>• AI: </a:t>
            </a:r>
            <a:r>
              <a:rPr lang="en-US" sz="1700" dirty="0" err="1">
                <a:solidFill>
                  <a:schemeClr val="tx2"/>
                </a:solidFill>
              </a:rPr>
              <a:t>Ollama</a:t>
            </a:r>
            <a:r>
              <a:rPr lang="en-US" sz="1700" dirty="0">
                <a:solidFill>
                  <a:schemeClr val="tx2"/>
                </a:solidFill>
              </a:rPr>
              <a:t> local model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>
                <a:solidFill>
                  <a:schemeClr val="tx2"/>
                </a:solidFill>
              </a:rPr>
              <a:t>• Frontend: Angular 20, TypeScript, HTTP client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A89D696E-533F-AD51-5776-DF74446D3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53" y="4424147"/>
            <a:ext cx="66421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43" y="991261"/>
            <a:ext cx="4316022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Impact &amp; Future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7809" y="2979336"/>
            <a:ext cx="4282290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 sz="1800"/>
            </a:pPr>
            <a:r>
              <a:rPr lang="en-US" sz="1700" dirty="0">
                <a:solidFill>
                  <a:schemeClr val="tx2"/>
                </a:solidFill>
              </a:rPr>
              <a:t>• Enables faster research insights for scientists and mission planners.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>
                <a:solidFill>
                  <a:schemeClr val="tx2"/>
                </a:solidFill>
              </a:rPr>
              <a:t>• Reduces manual work in space biology and mission research.</a:t>
            </a:r>
            <a:br>
              <a:rPr lang="en-US" sz="1700" dirty="0">
                <a:solidFill>
                  <a:schemeClr val="tx2"/>
                </a:solidFill>
              </a:rPr>
            </a:br>
            <a:r>
              <a:rPr lang="en-US" sz="1700" dirty="0">
                <a:solidFill>
                  <a:schemeClr val="tx2"/>
                </a:solidFill>
              </a:rPr>
              <a:t>• Future: integration with more repositories, improved AI classification, collaborative annotation.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e6935750-240b-48e4-a615-66942a738439}" enabled="1" method="Standard" siteId="{ce849bab-cc1c-465b-b62e-18f07c9ac198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261</Words>
  <Application>Microsoft Macintosh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BMW Group Condensed</vt:lpstr>
      <vt:lpstr>Calibri</vt:lpstr>
      <vt:lpstr>Office Theme</vt:lpstr>
      <vt:lpstr>ExoLexis – AI-Powered Scientific Publication Explorer</vt:lpstr>
      <vt:lpstr>Challenge</vt:lpstr>
      <vt:lpstr>Our Solution</vt:lpstr>
      <vt:lpstr>How ExoLexis Works</vt:lpstr>
      <vt:lpstr>Key Features</vt:lpstr>
      <vt:lpstr>Technology Stack</vt:lpstr>
      <vt:lpstr>Impact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Oliveira Luiz, (QXZ6KYT)</cp:lastModifiedBy>
  <cp:revision>2</cp:revision>
  <dcterms:created xsi:type="dcterms:W3CDTF">2013-01-27T09:14:16Z</dcterms:created>
  <dcterms:modified xsi:type="dcterms:W3CDTF">2025-10-04T16:06:32Z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CONFIDENTIAL</vt:lpwstr>
  </property>
</Properties>
</file>