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ExoLexis – Space Science Insights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NASA Space Apps Challenge 2025</a:t>
            </a:r>
          </a:p>
          <a:p>
            <a:r>
              <a:t>Team: Your Team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&amp; Motivation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</a:defRPr>
            </a:pPr>
            <a:r>
              <a:t>• Vast number of scientific publications makes it hard to extract insights.</a:t>
            </a:r>
            <a:br/>
            <a:r>
              <a:t>• Manual classification and search are slow.</a:t>
            </a:r>
            <a:br/>
            <a:r>
              <a:t>• Understanding space biology experiments (e.g., mouse studies) is critical.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ExoLexis?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</a:defRPr>
            </a:pPr>
            <a:r>
              <a:t>• AI-powered platform that classifies and tags scientific publications.</a:t>
            </a:r>
            <a:br/>
            <a:r>
              <a:t>• Supports filtering by categories, tags, and abstracts.</a:t>
            </a:r>
            <a:br/>
            <a:r>
              <a:t>• Highlights key findings for scientists and mission planners.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</a:defRPr>
            </a:pPr>
            <a:r>
              <a:t>1. Scraper collects abstracts from repositories (PMC).</a:t>
            </a:r>
            <a:br/>
            <a:r>
              <a:t>2. Correction pages detected and linked to originals.</a:t>
            </a:r>
            <a:br/>
            <a:r>
              <a:t>3. AI classifies abstracts, suggests categories/tags.</a:t>
            </a:r>
            <a:br/>
            <a:r>
              <a:t>4. MongoDB stores publications and metadata.</a:t>
            </a:r>
            <a:br/>
            <a:r>
              <a:t>5. Angular frontend allows search, filtering, and browsing.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of ExoLexis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</a:defRPr>
            </a:pPr>
            <a:r>
              <a:t>• Multi-category AI classification with human-evaluation fallback.</a:t>
            </a:r>
            <a:br/>
            <a:r>
              <a:t>• Tagging system (mouse studies, space biology, corrections).</a:t>
            </a:r>
            <a:br/>
            <a:r>
              <a:t>• Search &amp; filter by title, abstract, tags, or categories.</a:t>
            </a:r>
            <a:br/>
            <a:r>
              <a:t>• Modern, responsive web interface.</a:t>
            </a:r>
            <a:br/>
            <a:r>
              <a:t>• Handles corrections and links them to original papers.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</a:defRPr>
            </a:pPr>
            <a:r>
              <a:t>• Backend/Data: Python, MongoDB, Web Scraping</a:t>
            </a:r>
            <a:br/>
            <a:r>
              <a:t>• AI: Llama 3.2 / GPT-OSS locally</a:t>
            </a:r>
            <a:br/>
            <a:r>
              <a:t>• Frontend: Angular 20, TypeScript, SCSS</a:t>
            </a:r>
            <a:br/>
            <a:r>
              <a:t>• Utilities: Logging, REST API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&amp; Future 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1800">
                <a:solidFill>
                  <a:srgbClr val="FFFFFF"/>
                </a:solidFill>
              </a:defRPr>
            </a:pPr>
            <a:r>
              <a:t>• Accelerates discovery of insights from space biology publications.</a:t>
            </a:r>
            <a:br/>
            <a:r>
              <a:t>• Next Steps:</a:t>
            </a:r>
            <a:br/>
            <a:r>
              <a:t>  - Expand AI classification.</a:t>
            </a:r>
            <a:br/>
            <a:r>
              <a:t>  - Add collaborative annotation.</a:t>
            </a:r>
            <a:br/>
            <a:r>
              <a:t>  - Improve search UX with clickable tags.</a:t>
            </a:r>
            <a:br/>
            <a:r>
              <a:t>• Encourages adoption by scientists and mission planners.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