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81" r:id="rId26"/>
    <p:sldId id="282" r:id="rId27"/>
    <p:sldId id="279" r:id="rId2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7" autoAdjust="0"/>
  </p:normalViewPr>
  <p:slideViewPr>
    <p:cSldViewPr snapToGrid="0" snapToObjects="1">
      <p:cViewPr varScale="1">
        <p:scale>
          <a:sx n="64" d="100"/>
          <a:sy n="64" d="100"/>
        </p:scale>
        <p:origin x="-120" y="-82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037170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bserver.com/2015/01/this-is-cs-rap-hip-hop-for-programmers-and-code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3524746"/>
            <a:ext cx="10464800" cy="148490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to website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98553"/>
            <a:ext cx="104648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html + css + js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html (put things here pls) --&gt;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i="1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solidFill>
                <a:srgbClr val="CD1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hello, closing tag! you're my best friend :) --&gt;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metadata here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actual stuff to display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such a nice hug, html tag :) --&gt;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adding some metadata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My Nerdcore Rap Site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"js/script.js"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My Nerdcore Rap Site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"js/script.js"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My Nerdcore Rap Site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"js/script.js"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Nerdcore rap 8-)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&lt;/h1&gt;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header 1: big text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My Nerdcore Rap Site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"js/script.js"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Nerdcore rap 8-)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"songs"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unordered (bulleted) list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My Nerdcore Rap Site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"js/script.js"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Nerdcore rap 8-)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"songs"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&lt;li&gt;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list items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  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My Nerdcore Rap Site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&lt;script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"js/script.js"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Nerdcore rap 8-)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"songs"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 b="1">
                <a:solidFill>
                  <a:srgbClr val="A4A4A4"/>
                </a:solidFill>
                <a:latin typeface="Consolas"/>
                <a:ea typeface="Consolas"/>
                <a:cs typeface="Consolas"/>
                <a:sym typeface="Consolas"/>
              </a:rPr>
              <a:t>&lt;!-- a = anchor -&gt; link --&gt;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"/songs/bitcoin/"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Bitcoin Baron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&lt;li&gt;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3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"/songs/pimping/"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2300">
                <a:latin typeface="Consolas"/>
                <a:ea typeface="Consolas"/>
                <a:cs typeface="Consolas"/>
                <a:sym typeface="Consolas"/>
              </a:rPr>
              <a:t>The Pimping Lemma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300" b="1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css!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select with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#id, .class,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or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 tag_name</a:t>
            </a:r>
            <a:endParaRPr sz="3600"/>
          </a:p>
          <a:p>
            <a:pPr lvl="0">
              <a:defRPr sz="1800"/>
            </a:pPr>
            <a:r>
              <a:rPr sz="3600"/>
              <a:t>combine them (e.g.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ul.songs</a:t>
            </a:r>
            <a:r>
              <a:rPr sz="3600"/>
              <a:t>)</a:t>
            </a:r>
          </a:p>
          <a:p>
            <a:pPr lvl="0">
              <a:defRPr sz="1800"/>
            </a:pPr>
            <a:r>
              <a:rPr sz="3600"/>
              <a:t>get descendents (e.g.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#container ul</a:t>
            </a:r>
            <a:r>
              <a:rPr sz="3600"/>
              <a:t>)</a:t>
            </a:r>
          </a:p>
          <a:p>
            <a:pPr lvl="0">
              <a:defRPr sz="1800"/>
            </a:pPr>
            <a:r>
              <a:rPr sz="3600"/>
              <a:t>pseudoselectors (e.g. </a:t>
            </a:r>
            <a:r>
              <a:rPr sz="3600">
                <a:latin typeface="Helvetica"/>
                <a:ea typeface="Helvetica"/>
                <a:cs typeface="Helvetica"/>
                <a:sym typeface="Helvetica"/>
              </a:rPr>
              <a:t>#btn:hover</a:t>
            </a:r>
            <a:r>
              <a:rPr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css box model!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n-US" sz="3600" b="1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 b="1" dirty="0" smtClean="0">
                <a:latin typeface="Helvetica"/>
                <a:ea typeface="Helvetica"/>
                <a:cs typeface="Helvetica"/>
                <a:sym typeface="Helvetica"/>
              </a:rPr>
              <a:t>content</a:t>
            </a:r>
            <a:endParaRPr sz="3600" b="1" dirty="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border</a:t>
            </a:r>
            <a:endParaRPr sz="3600" dirty="0"/>
          </a:p>
          <a:p>
            <a:pPr lvl="0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padding</a:t>
            </a:r>
            <a:r>
              <a:rPr sz="3600" dirty="0"/>
              <a:t> (between content + border)</a:t>
            </a:r>
          </a:p>
          <a:p>
            <a:pPr lvl="0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margin</a:t>
            </a:r>
            <a:r>
              <a:rPr sz="3600" dirty="0"/>
              <a:t> (outside border)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74" y="2810238"/>
            <a:ext cx="6352780" cy="342528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word of warning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600"/>
              <a:t>html + css kinda suck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css properties!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/>
              <a:t>so many :o</a:t>
            </a:r>
          </a:p>
          <a:p>
            <a:pPr lvl="0">
              <a:defRPr sz="1800"/>
            </a:pPr>
            <a:r>
              <a:rPr sz="3200" dirty="0"/>
              <a:t>some useful ones:</a:t>
            </a:r>
          </a:p>
          <a:p>
            <a:pPr lvl="1">
              <a:defRPr sz="1800"/>
            </a:pPr>
            <a:r>
              <a:rPr sz="3200" dirty="0"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sz="3200" dirty="0"/>
              <a:t> (font color)</a:t>
            </a:r>
          </a:p>
          <a:p>
            <a:pPr lvl="1">
              <a:defRPr sz="1800"/>
            </a:pPr>
            <a:r>
              <a:rPr sz="3200" dirty="0">
                <a:latin typeface="Consolas"/>
                <a:ea typeface="Consolas"/>
                <a:cs typeface="Consolas"/>
                <a:sym typeface="Consolas"/>
              </a:rPr>
              <a:t>background-image</a:t>
            </a:r>
          </a:p>
          <a:p>
            <a:pPr lvl="1">
              <a:defRPr sz="1800"/>
            </a:pPr>
            <a:r>
              <a:rPr sz="3200" dirty="0" smtClean="0"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endParaRPr lang="x-none" sz="3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sz="1800"/>
            </a:pPr>
            <a:r>
              <a:rPr lang="x-none" sz="3200" dirty="0" smtClean="0">
                <a:latin typeface="Consolas"/>
                <a:ea typeface="Consolas"/>
                <a:cs typeface="Consolas"/>
                <a:sym typeface="Consolas"/>
              </a:rPr>
              <a:t>margin, border, padding, width,</a:t>
            </a:r>
            <a:r>
              <a:rPr lang="x-none" sz="3200" dirty="0" smtClean="0">
                <a:latin typeface="Helvetica Light"/>
                <a:ea typeface="Consolas"/>
                <a:cs typeface="Helvetica Light"/>
                <a:sym typeface="Consolas"/>
              </a:rPr>
              <a:t> etc.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values: </a:t>
            </a:r>
          </a:p>
          <a:p>
            <a:pPr lvl="1"/>
            <a:r>
              <a:rPr lang="en-US" dirty="0" smtClean="0"/>
              <a:t>static (default)</a:t>
            </a:r>
          </a:p>
          <a:p>
            <a:pPr lvl="1"/>
            <a:r>
              <a:rPr lang="en-US" dirty="0" smtClean="0"/>
              <a:t>relative (position statically w/ adjustments)</a:t>
            </a:r>
          </a:p>
          <a:p>
            <a:pPr lvl="1"/>
            <a:r>
              <a:rPr lang="en-US" dirty="0" smtClean="0"/>
              <a:t>absolute (position </a:t>
            </a:r>
            <a:r>
              <a:rPr lang="en-US" dirty="0" err="1" smtClean="0"/>
              <a:t>wrt</a:t>
            </a:r>
            <a:r>
              <a:rPr lang="en-US" dirty="0" smtClean="0"/>
              <a:t> to closest relative parent)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5668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floating elements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want things next to each other? No problem.</a:t>
            </a:r>
          </a:p>
          <a:p>
            <a:r>
              <a:rPr lang="en-US" dirty="0" smtClean="0"/>
              <a:t>float: horizontally (left/right, not up/down)</a:t>
            </a:r>
          </a:p>
          <a:p>
            <a:r>
              <a:rPr lang="en-US" dirty="0" smtClean="0"/>
              <a:t>float: left</a:t>
            </a:r>
          </a:p>
          <a:p>
            <a:r>
              <a:rPr lang="en-US" dirty="0" smtClean="0"/>
              <a:t>stuff after float – flows around it</a:t>
            </a:r>
          </a:p>
          <a:p>
            <a:r>
              <a:rPr lang="en-US" dirty="0" smtClean="0"/>
              <a:t>before the float – not affected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r>
              <a:rPr lang="en-US" smtClean="0"/>
              <a:t>away from 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Tired of annoying elements floating all up in your space? No problem! </a:t>
            </a:r>
          </a:p>
          <a:p>
            <a:r>
              <a:rPr lang="en-US" dirty="0" smtClean="0"/>
              <a:t>property: </a:t>
            </a:r>
            <a:r>
              <a:rPr lang="en-US" dirty="0" smtClean="0">
                <a:latin typeface="Consolas"/>
                <a:cs typeface="Consolas"/>
              </a:rPr>
              <a:t>clear</a:t>
            </a:r>
          </a:p>
          <a:p>
            <a:r>
              <a:rPr lang="en-US" dirty="0" smtClean="0"/>
              <a:t>specifies which sides of an element floating elements are NOT allowed. </a:t>
            </a:r>
          </a:p>
          <a:p>
            <a:pPr marL="444500" lvl="1" indent="0">
              <a:lnSpc>
                <a:spcPct val="60000"/>
              </a:lnSpc>
              <a:buNone/>
            </a:pP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text_line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444500" lvl="1" indent="0">
              <a:lnSpc>
                <a:spcPct val="60000"/>
              </a:lnSpc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clear: both</a:t>
            </a:r>
          </a:p>
          <a:p>
            <a:pPr marL="444500" lvl="1" indent="0">
              <a:lnSpc>
                <a:spcPct val="60000"/>
              </a:lnSpc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550645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content responding to user actions</a:t>
            </a:r>
          </a:p>
          <a:p>
            <a:r>
              <a:rPr lang="en-US" strike="sngStrike" dirty="0" smtClean="0"/>
              <a:t>insert using </a:t>
            </a:r>
            <a:r>
              <a:rPr lang="en-US" strike="sngStrike" dirty="0" smtClean="0">
                <a:latin typeface="Consolas"/>
                <a:cs typeface="Consolas"/>
              </a:rPr>
              <a:t>&lt;script&gt;&lt;/script&gt; </a:t>
            </a:r>
            <a:r>
              <a:rPr lang="en-US" strike="sngStrike" dirty="0" smtClean="0"/>
              <a:t>tags, </a:t>
            </a:r>
            <a:r>
              <a:rPr lang="en-US" dirty="0" smtClean="0"/>
              <a:t>or best, keep it in separate file and link it in the </a:t>
            </a:r>
            <a:r>
              <a:rPr lang="en-US" dirty="0" smtClean="0">
                <a:latin typeface="Consolas"/>
                <a:cs typeface="Consolas"/>
              </a:rPr>
              <a:t>&lt;head&gt;</a:t>
            </a:r>
            <a:r>
              <a:rPr lang="en-US" dirty="0" smtClean="0"/>
              <a:t>:</a:t>
            </a:r>
          </a:p>
          <a:p>
            <a:pPr marL="444500" lvl="1" indent="0">
              <a:buNone/>
            </a:pPr>
            <a:r>
              <a:rPr lang="en-US" dirty="0">
                <a:latin typeface="Consolas"/>
                <a:cs typeface="Consolas"/>
              </a:rPr>
              <a:t>&lt;script </a:t>
            </a:r>
            <a:r>
              <a:rPr lang="en-US" dirty="0" err="1">
                <a:latin typeface="Consolas"/>
                <a:cs typeface="Consolas"/>
              </a:rPr>
              <a:t>src</a:t>
            </a:r>
            <a:r>
              <a:rPr lang="en-US" dirty="0">
                <a:latin typeface="Consolas"/>
                <a:cs typeface="Consolas"/>
              </a:rPr>
              <a:t>="</a:t>
            </a:r>
            <a:r>
              <a:rPr lang="en-US" dirty="0" err="1">
                <a:latin typeface="Consolas"/>
                <a:cs typeface="Consolas"/>
              </a:rPr>
              <a:t>js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all.min.js</a:t>
            </a:r>
            <a:r>
              <a:rPr lang="en-US" dirty="0">
                <a:latin typeface="Consolas"/>
                <a:cs typeface="Consolas"/>
              </a:rPr>
              <a:t>"&gt;&lt;/script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grab elements like this:</a:t>
            </a:r>
          </a:p>
          <a:p>
            <a:pPr marL="4445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document.getElementById</a:t>
            </a:r>
            <a:r>
              <a:rPr lang="en-US" dirty="0">
                <a:latin typeface="Consolas"/>
                <a:cs typeface="Consolas"/>
              </a:rPr>
              <a:t>("demo").</a:t>
            </a:r>
            <a:r>
              <a:rPr lang="en-US" dirty="0" err="1">
                <a:latin typeface="Consolas"/>
                <a:cs typeface="Consolas"/>
              </a:rPr>
              <a:t>innerHTML</a:t>
            </a:r>
            <a:r>
              <a:rPr lang="en-US" dirty="0">
                <a:latin typeface="Consolas"/>
                <a:cs typeface="Consolas"/>
              </a:rPr>
              <a:t> = "Hello World!";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754122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talk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use DOM, but </a:t>
            </a:r>
            <a:r>
              <a:rPr lang="en-US" dirty="0" err="1" smtClean="0"/>
              <a:t>lesbihonest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jQuery</a:t>
            </a:r>
            <a:r>
              <a:rPr lang="en-US" dirty="0"/>
              <a:t> – select using </a:t>
            </a:r>
            <a:r>
              <a:rPr lang="en-US" dirty="0" err="1"/>
              <a:t>css</a:t>
            </a:r>
            <a:r>
              <a:rPr lang="en-US" dirty="0"/>
              <a:t> selectors</a:t>
            </a:r>
          </a:p>
          <a:p>
            <a:pPr lvl="2"/>
            <a:r>
              <a:rPr lang="en-US" dirty="0">
                <a:latin typeface="Consolas"/>
                <a:cs typeface="Consolas"/>
              </a:rPr>
              <a:t>$</a:t>
            </a:r>
            <a:r>
              <a:rPr lang="en-US" dirty="0" smtClean="0">
                <a:latin typeface="Consolas"/>
                <a:cs typeface="Consolas"/>
              </a:rPr>
              <a:t>(".</a:t>
            </a:r>
            <a:r>
              <a:rPr lang="en-US" dirty="0" err="1">
                <a:latin typeface="Consolas"/>
                <a:cs typeface="Consolas"/>
              </a:rPr>
              <a:t>content#</a:t>
            </a:r>
            <a:r>
              <a:rPr lang="en-US" dirty="0" err="1" smtClean="0">
                <a:latin typeface="Consolas"/>
                <a:cs typeface="Consolas"/>
              </a:rPr>
              <a:t>interstitial</a:t>
            </a:r>
            <a:r>
              <a:rPr lang="en-US" dirty="0" smtClean="0">
                <a:latin typeface="Consolas"/>
                <a:cs typeface="Consolas"/>
              </a:rPr>
              <a:t>")</a:t>
            </a:r>
            <a:r>
              <a:rPr lang="en-US" dirty="0">
                <a:latin typeface="Consolas"/>
                <a:cs typeface="Consolas"/>
              </a:rPr>
              <a:t>.show()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the shit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15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00161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30" y="754093"/>
            <a:ext cx="10323140" cy="80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799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</a:t>
            </a:r>
            <a:r>
              <a:rPr lang="en-US" dirty="0" smtClean="0"/>
              <a:t>text: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smtClean="0">
                <a:latin typeface="Consolas"/>
                <a:cs typeface="Consolas"/>
              </a:rPr>
              <a:t>("</a:t>
            </a:r>
            <a:r>
              <a:rPr lang="en-US" dirty="0" err="1" smtClean="0">
                <a:latin typeface="Consolas"/>
                <a:cs typeface="Consolas"/>
              </a:rPr>
              <a:t>button.surprise</a:t>
            </a:r>
            <a:r>
              <a:rPr lang="en-US" dirty="0">
                <a:latin typeface="Consolas"/>
                <a:cs typeface="Consolas"/>
              </a:rPr>
              <a:t>"</a:t>
            </a:r>
            <a:r>
              <a:rPr lang="en-US" dirty="0" smtClean="0">
                <a:latin typeface="Consolas"/>
                <a:cs typeface="Consolas"/>
              </a:rPr>
              <a:t>).text("SURPRISE!")</a:t>
            </a:r>
            <a:endParaRPr lang="en-US" dirty="0" smtClean="0">
              <a:latin typeface="Consolas"/>
              <a:cs typeface="Consolas"/>
            </a:endParaRPr>
          </a:p>
          <a:p>
            <a:pPr algn="l"/>
            <a:r>
              <a:rPr lang="en-US" dirty="0" smtClean="0">
                <a:latin typeface="Helvetica Light"/>
                <a:cs typeface="Helvetica Light"/>
              </a:rPr>
              <a:t>hiding/showing elements:</a:t>
            </a:r>
          </a:p>
          <a:p>
            <a:pPr marL="444500" lvl="1" indent="0" algn="l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hiddenBox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$( "#message" );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$("#button-container </a:t>
            </a:r>
            <a:r>
              <a:rPr lang="en-US" dirty="0" smtClean="0">
                <a:latin typeface="Consolas"/>
                <a:cs typeface="Consolas"/>
              </a:rPr>
              <a:t>button")</a:t>
            </a:r>
            <a:r>
              <a:rPr lang="en-US" dirty="0" smtClean="0">
                <a:latin typeface="Consolas"/>
                <a:cs typeface="Consolas"/>
              </a:rPr>
              <a:t>.on( "click", function( event ) {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smtClean="0">
                <a:latin typeface="Consolas"/>
                <a:cs typeface="Consolas"/>
              </a:rPr>
              <a:t>$</a:t>
            </a:r>
            <a:r>
              <a:rPr lang="en-US" dirty="0" err="1" smtClean="0">
                <a:latin typeface="Consolas"/>
                <a:cs typeface="Consolas"/>
              </a:rPr>
              <a:t>hiddenBox.show</a:t>
            </a:r>
            <a:r>
              <a:rPr lang="en-US" dirty="0" smtClean="0">
                <a:latin typeface="Consolas"/>
                <a:cs typeface="Consolas"/>
              </a:rPr>
              <a:t>();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72379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6570">
              <a:defRPr sz="1800"/>
            </a:pPr>
            <a:r>
              <a:rPr sz="6800"/>
              <a:t>an email I recently received</a:t>
            </a:r>
            <a:r>
              <a:rPr sz="6800" b="1">
                <a:latin typeface="Helvetica"/>
                <a:ea typeface="Helvetica"/>
                <a:cs typeface="Helvetica"/>
                <a:sym typeface="Helvetica"/>
              </a:rPr>
              <a:t>*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554990">
              <a:spcBef>
                <a:spcPts val="3900"/>
              </a:spcBef>
              <a:buSzTx/>
              <a:buNone/>
              <a:defRPr sz="1800"/>
            </a:pPr>
            <a:r>
              <a:rPr sz="3420" b="1">
                <a:latin typeface="Helvetica"/>
                <a:ea typeface="Helvetica"/>
                <a:cs typeface="Helvetica"/>
                <a:sym typeface="Helvetica"/>
              </a:rPr>
              <a:t>subject: making website pls halp</a:t>
            </a:r>
          </a:p>
          <a:p>
            <a:pPr marL="0" lvl="0" indent="0" defTabSz="554990">
              <a:spcBef>
                <a:spcPts val="3900"/>
              </a:spcBef>
              <a:buSzTx/>
              <a:buNone/>
              <a:defRPr sz="1800"/>
            </a:pPr>
            <a:r>
              <a:rPr sz="3420"/>
              <a:t>i am #1 </a:t>
            </a:r>
            <a:r>
              <a:rPr sz="3420" u="sng">
                <a:solidFill>
                  <a:srgbClr val="0365C0"/>
                </a:solidFill>
                <a:hlinkClick r:id="rId2"/>
              </a:rPr>
              <a:t>CS rap</a:t>
            </a:r>
            <a:r>
              <a:rPr sz="3420"/>
              <a:t> fan but i cannot website.</a:t>
            </a:r>
          </a:p>
          <a:p>
            <a:pPr marL="0" lvl="0" indent="0" defTabSz="554990">
              <a:spcBef>
                <a:spcPts val="1100"/>
              </a:spcBef>
              <a:buSzTx/>
              <a:buNone/>
              <a:defRPr sz="1800"/>
            </a:pPr>
            <a:r>
              <a:rPr sz="3420"/>
              <a:t>pls make 4 me.</a:t>
            </a:r>
          </a:p>
          <a:p>
            <a:pPr marL="0" lvl="0" indent="0" defTabSz="554990">
              <a:spcBef>
                <a:spcPts val="1100"/>
              </a:spcBef>
              <a:buSzTx/>
              <a:buNone/>
              <a:defRPr sz="1800"/>
            </a:pPr>
            <a:endParaRPr sz="3420"/>
          </a:p>
          <a:p>
            <a:pPr marL="0" lvl="0" indent="0" defTabSz="554990">
              <a:spcBef>
                <a:spcPts val="1100"/>
              </a:spcBef>
              <a:buSzTx/>
              <a:buNone/>
              <a:defRPr sz="1800"/>
            </a:pPr>
            <a:r>
              <a:rPr sz="3420"/>
              <a:t>- k. west</a:t>
            </a:r>
          </a:p>
          <a:p>
            <a:pPr marL="0" lvl="0" indent="0" defTabSz="554990">
              <a:spcBef>
                <a:spcPts val="1100"/>
              </a:spcBef>
              <a:buSzTx/>
              <a:buNone/>
              <a:defRPr sz="1800"/>
            </a:pPr>
            <a:r>
              <a:rPr sz="3420"/>
              <a:t>p.s. is it too late to comp</a:t>
            </a:r>
          </a:p>
          <a:p>
            <a:pPr marL="0" lvl="0" indent="0" defTabSz="554990">
              <a:spcBef>
                <a:spcPts val="2500"/>
              </a:spcBef>
              <a:buSzTx/>
              <a:buNone/>
              <a:defRPr sz="1800"/>
            </a:pPr>
            <a:endParaRPr sz="1994"/>
          </a:p>
          <a:p>
            <a:pPr marL="0" lvl="0" indent="0" defTabSz="554990">
              <a:spcBef>
                <a:spcPts val="2500"/>
              </a:spcBef>
              <a:buSzTx/>
              <a:buNone/>
              <a:defRPr sz="1800"/>
            </a:pPr>
            <a:endParaRPr sz="1994"/>
          </a:p>
          <a:p>
            <a:pPr marL="0" lvl="0" indent="0" defTabSz="554990">
              <a:spcBef>
                <a:spcPts val="2500"/>
              </a:spcBef>
              <a:buSzTx/>
              <a:buNone/>
              <a:defRPr sz="1800"/>
            </a:pPr>
            <a:r>
              <a:rPr sz="1994" b="1">
                <a:latin typeface="Helvetica"/>
                <a:ea typeface="Helvetica"/>
                <a:cs typeface="Helvetica"/>
                <a:sym typeface="Helvetica"/>
              </a:rPr>
              <a:t>*</a:t>
            </a:r>
            <a:r>
              <a:rPr sz="1994"/>
              <a:t>this totally happened i swear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how does website happen?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browser understands 3 languages:</a:t>
            </a:r>
          </a:p>
          <a:p>
            <a:pPr lvl="2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html:</a:t>
            </a:r>
            <a:r>
              <a:rPr sz="3600"/>
              <a:t> general </a:t>
            </a:r>
            <a:r>
              <a:rPr sz="3600" i="1"/>
              <a:t>structure</a:t>
            </a:r>
          </a:p>
          <a:p>
            <a:pPr lvl="2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css:</a:t>
            </a:r>
            <a:r>
              <a:rPr sz="3600"/>
              <a:t> modify </a:t>
            </a:r>
            <a:r>
              <a:rPr sz="3600" i="1"/>
              <a:t>appearance</a:t>
            </a:r>
            <a:endParaRPr sz="3600"/>
          </a:p>
          <a:p>
            <a:pPr lvl="2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javascript:</a:t>
            </a:r>
            <a:r>
              <a:rPr sz="3600"/>
              <a:t> add </a:t>
            </a:r>
            <a:r>
              <a:rPr sz="3600" i="1"/>
              <a:t>functionality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 of html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hierarchical structure</a:t>
            </a:r>
          </a:p>
          <a:p>
            <a:pPr lvl="0">
              <a:defRPr sz="1800"/>
            </a:pPr>
            <a:r>
              <a:rPr sz="3600"/>
              <a:t>lots of tags, have semantic meanings</a:t>
            </a:r>
          </a:p>
          <a:p>
            <a:pPr lvl="2">
              <a:defRPr sz="1800"/>
            </a:pPr>
            <a:r>
              <a:rPr sz="3600"/>
              <a:t>have attributes</a:t>
            </a:r>
          </a:p>
          <a:p>
            <a:pPr lvl="0">
              <a:defRPr sz="1800"/>
            </a:pPr>
            <a:r>
              <a:rPr sz="3600"/>
              <a:t>should make sense </a:t>
            </a: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independent</a:t>
            </a:r>
            <a:r>
              <a:rPr sz="3600"/>
              <a:t> of appearance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 of css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structure: </a:t>
            </a:r>
            <a:r>
              <a:rPr sz="3200">
                <a:latin typeface="Consolas"/>
                <a:ea typeface="Consolas"/>
                <a:cs typeface="Consolas"/>
                <a:sym typeface="Consolas"/>
              </a:rPr>
              <a:t>&lt;css-selector&gt; {property: value; ...}</a:t>
            </a:r>
          </a:p>
          <a:p>
            <a:pPr lvl="0">
              <a:defRPr sz="1800"/>
            </a:pPr>
            <a:r>
              <a:rPr sz="3600"/>
              <a:t>select with tag name, id, and/or class</a:t>
            </a:r>
          </a:p>
          <a:p>
            <a:pPr lvl="0">
              <a:defRPr sz="1800"/>
            </a:pPr>
            <a:r>
              <a:rPr sz="3600"/>
              <a:t>does everything appearance-related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 of javascript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actual programming language</a:t>
            </a:r>
          </a:p>
          <a:p>
            <a:pPr lvl="0">
              <a:defRPr sz="1800"/>
            </a:pPr>
            <a:r>
              <a:rPr sz="3600"/>
              <a:t>you can do whatever the fuck you want with it</a:t>
            </a:r>
          </a:p>
          <a:p>
            <a:pPr lvl="0">
              <a:defRPr sz="1800"/>
            </a:pPr>
            <a:r>
              <a:rPr sz="3600" b="1">
                <a:latin typeface="Helvetica"/>
                <a:ea typeface="Helvetica"/>
                <a:cs typeface="Helvetica"/>
                <a:sym typeface="Helvetica"/>
              </a:rPr>
              <a:t>use sparingly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270000" y="4190553"/>
            <a:ext cx="10464800" cy="13724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lets help mr. west!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writing good html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 semantically correct tags</a:t>
            </a:r>
          </a:p>
          <a:p>
            <a:pPr lvl="0">
              <a:defRPr sz="1800"/>
            </a:pPr>
            <a:r>
              <a:rPr sz="3600"/>
              <a:t>should make hierarchical sense</a:t>
            </a:r>
          </a:p>
          <a:p>
            <a:pPr lvl="0">
              <a:defRPr sz="1800"/>
            </a:pPr>
            <a:r>
              <a:rPr sz="3600"/>
              <a:t>don't hack for appearance</a:t>
            </a:r>
          </a:p>
          <a:p>
            <a:pPr lvl="2">
              <a:defRPr sz="1800"/>
            </a:pPr>
            <a:r>
              <a:rPr sz="3600"/>
              <a:t>avoid tags like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&lt;br&gt;</a:t>
            </a:r>
            <a:r>
              <a:rPr sz="3600"/>
              <a:t>,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sz="3600"/>
              <a:t>,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&lt;font&gt;</a:t>
            </a:r>
            <a:r>
              <a:rPr sz="3600"/>
              <a:t>, etc.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1379</Words>
  <Application>Microsoft Macintosh PowerPoint</Application>
  <PresentationFormat>Custom</PresentationFormat>
  <Paragraphs>250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White</vt:lpstr>
      <vt:lpstr>how to website</vt:lpstr>
      <vt:lpstr>word of warning</vt:lpstr>
      <vt:lpstr>an email I recently received*</vt:lpstr>
      <vt:lpstr>how does website happen?</vt:lpstr>
      <vt:lpstr>overview of html</vt:lpstr>
      <vt:lpstr>overview of css</vt:lpstr>
      <vt:lpstr>overview of javascript</vt:lpstr>
      <vt:lpstr>lets help mr. west!</vt:lpstr>
      <vt:lpstr>writing good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css!</vt:lpstr>
      <vt:lpstr>css box model!</vt:lpstr>
      <vt:lpstr>css properties!</vt:lpstr>
      <vt:lpstr>position</vt:lpstr>
      <vt:lpstr>floating elements</vt:lpstr>
      <vt:lpstr>float away from me!</vt:lpstr>
      <vt:lpstr>javascript</vt:lpstr>
      <vt:lpstr>real talk</vt:lpstr>
      <vt:lpstr>PowerPoint Presentation</vt:lpstr>
      <vt:lpstr>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website</dc:title>
  <cp:lastModifiedBy>Josh Palay</cp:lastModifiedBy>
  <cp:revision>10</cp:revision>
  <dcterms:modified xsi:type="dcterms:W3CDTF">2015-03-08T22:37:54Z</dcterms:modified>
</cp:coreProperties>
</file>