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71" r:id="rId4"/>
    <p:sldId id="258" r:id="rId5"/>
    <p:sldId id="259" r:id="rId6"/>
    <p:sldId id="260" r:id="rId7"/>
    <p:sldId id="261" r:id="rId8"/>
    <p:sldId id="272" r:id="rId9"/>
    <p:sldId id="263" r:id="rId10"/>
    <p:sldId id="262" r:id="rId11"/>
    <p:sldId id="264" r:id="rId12"/>
    <p:sldId id="265" r:id="rId13"/>
    <p:sldId id="269" r:id="rId14"/>
    <p:sldId id="273" r:id="rId15"/>
    <p:sldId id="274" r:id="rId16"/>
    <p:sldId id="270"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hvik Sama" userId="f2bce7f1b7a7db3d" providerId="LiveId" clId="{578E6B4C-D094-4E02-9150-5D44BFC1102A}"/>
    <pc:docChg chg="undo redo custSel addSld delSld modSld sldOrd">
      <pc:chgData name="Rithvik Sama" userId="f2bce7f1b7a7db3d" providerId="LiveId" clId="{578E6B4C-D094-4E02-9150-5D44BFC1102A}" dt="2024-04-18T17:14:27.195" v="5455" actId="1076"/>
      <pc:docMkLst>
        <pc:docMk/>
      </pc:docMkLst>
      <pc:sldChg chg="addSp delSp modSp mod delDesignElem">
        <pc:chgData name="Rithvik Sama" userId="f2bce7f1b7a7db3d" providerId="LiveId" clId="{578E6B4C-D094-4E02-9150-5D44BFC1102A}" dt="2024-04-13T19:32:20.816" v="4173" actId="26606"/>
        <pc:sldMkLst>
          <pc:docMk/>
          <pc:sldMk cId="2711764012" sldId="256"/>
        </pc:sldMkLst>
        <pc:spChg chg="mod">
          <ac:chgData name="Rithvik Sama" userId="f2bce7f1b7a7db3d" providerId="LiveId" clId="{578E6B4C-D094-4E02-9150-5D44BFC1102A}" dt="2024-04-13T19:32:20.816" v="4173" actId="26606"/>
          <ac:spMkLst>
            <pc:docMk/>
            <pc:sldMk cId="2711764012" sldId="256"/>
            <ac:spMk id="2" creationId="{0FA0A20B-82DA-2629-7180-8AD73F2D9FD9}"/>
          </ac:spMkLst>
        </pc:spChg>
        <pc:spChg chg="mod">
          <ac:chgData name="Rithvik Sama" userId="f2bce7f1b7a7db3d" providerId="LiveId" clId="{578E6B4C-D094-4E02-9150-5D44BFC1102A}" dt="2024-04-13T19:32:20.816" v="4173" actId="26606"/>
          <ac:spMkLst>
            <pc:docMk/>
            <pc:sldMk cId="2711764012" sldId="256"/>
            <ac:spMk id="3" creationId="{664542DA-CB09-A14B-FD60-D5BB449EDAAD}"/>
          </ac:spMkLst>
        </pc:spChg>
        <pc:spChg chg="add">
          <ac:chgData name="Rithvik Sama" userId="f2bce7f1b7a7db3d" providerId="LiveId" clId="{578E6B4C-D094-4E02-9150-5D44BFC1102A}" dt="2024-04-13T19:32:20.816" v="4173" actId="26606"/>
          <ac:spMkLst>
            <pc:docMk/>
            <pc:sldMk cId="2711764012" sldId="256"/>
            <ac:spMk id="10" creationId="{76906711-0AFB-47DD-A4B6-4E94B38B8C91}"/>
          </ac:spMkLst>
        </pc:spChg>
        <pc:spChg chg="add">
          <ac:chgData name="Rithvik Sama" userId="f2bce7f1b7a7db3d" providerId="LiveId" clId="{578E6B4C-D094-4E02-9150-5D44BFC1102A}" dt="2024-04-13T19:32:20.816" v="4173" actId="26606"/>
          <ac:spMkLst>
            <pc:docMk/>
            <pc:sldMk cId="2711764012" sldId="256"/>
            <ac:spMk id="12" creationId="{AA91F649-894C-41F6-A21D-3D1AC558E934}"/>
          </ac:spMkLst>
        </pc:spChg>
        <pc:spChg chg="add">
          <ac:chgData name="Rithvik Sama" userId="f2bce7f1b7a7db3d" providerId="LiveId" clId="{578E6B4C-D094-4E02-9150-5D44BFC1102A}" dt="2024-04-13T19:32:20.816" v="4173" actId="26606"/>
          <ac:spMkLst>
            <pc:docMk/>
            <pc:sldMk cId="2711764012" sldId="256"/>
            <ac:spMk id="14" creationId="{56037404-66BD-46B5-9323-1B531319671A}"/>
          </ac:spMkLst>
        </pc:spChg>
        <pc:spChg chg="del">
          <ac:chgData name="Rithvik Sama" userId="f2bce7f1b7a7db3d" providerId="LiveId" clId="{578E6B4C-D094-4E02-9150-5D44BFC1102A}" dt="2024-04-13T18:46:45.889" v="4156"/>
          <ac:spMkLst>
            <pc:docMk/>
            <pc:sldMk cId="2711764012" sldId="256"/>
            <ac:spMk id="33" creationId="{178C5A24-0D67-4D91-A8AB-79267D9CC7A8}"/>
          </ac:spMkLst>
        </pc:spChg>
        <pc:spChg chg="del">
          <ac:chgData name="Rithvik Sama" userId="f2bce7f1b7a7db3d" providerId="LiveId" clId="{578E6B4C-D094-4E02-9150-5D44BFC1102A}" dt="2024-04-13T18:46:45.889" v="4156"/>
          <ac:spMkLst>
            <pc:docMk/>
            <pc:sldMk cId="2711764012" sldId="256"/>
            <ac:spMk id="35" creationId="{67F1335F-97CE-4842-9A57-2B6A3F459D82}"/>
          </ac:spMkLst>
        </pc:spChg>
        <pc:picChg chg="mod">
          <ac:chgData name="Rithvik Sama" userId="f2bce7f1b7a7db3d" providerId="LiveId" clId="{578E6B4C-D094-4E02-9150-5D44BFC1102A}" dt="2024-04-13T19:32:20.816" v="4173" actId="26606"/>
          <ac:picMkLst>
            <pc:docMk/>
            <pc:sldMk cId="2711764012" sldId="256"/>
            <ac:picMk id="5" creationId="{D67F6702-29E8-B11B-5613-23AF86F40336}"/>
          </ac:picMkLst>
        </pc:picChg>
      </pc:sldChg>
      <pc:sldChg chg="addSp delSp modSp mod setBg">
        <pc:chgData name="Rithvik Sama" userId="f2bce7f1b7a7db3d" providerId="LiveId" clId="{578E6B4C-D094-4E02-9150-5D44BFC1102A}" dt="2024-04-13T19:33:04.885" v="4177" actId="26606"/>
        <pc:sldMkLst>
          <pc:docMk/>
          <pc:sldMk cId="1415928741" sldId="257"/>
        </pc:sldMkLst>
        <pc:spChg chg="mod">
          <ac:chgData name="Rithvik Sama" userId="f2bce7f1b7a7db3d" providerId="LiveId" clId="{578E6B4C-D094-4E02-9150-5D44BFC1102A}" dt="2024-04-13T19:33:04.885" v="4177" actId="26606"/>
          <ac:spMkLst>
            <pc:docMk/>
            <pc:sldMk cId="1415928741" sldId="257"/>
            <ac:spMk id="3" creationId="{EC913AFF-F2BC-5483-29D9-5352A9642A5C}"/>
          </ac:spMkLst>
        </pc:spChg>
        <pc:spChg chg="add del">
          <ac:chgData name="Rithvik Sama" userId="f2bce7f1b7a7db3d" providerId="LiveId" clId="{578E6B4C-D094-4E02-9150-5D44BFC1102A}" dt="2024-04-13T19:33:04.885" v="4177" actId="26606"/>
          <ac:spMkLst>
            <pc:docMk/>
            <pc:sldMk cId="1415928741" sldId="257"/>
            <ac:spMk id="8" creationId="{100EDD19-6802-4EC3-95CE-CFFAB042CFD6}"/>
          </ac:spMkLst>
        </pc:spChg>
        <pc:spChg chg="add del">
          <ac:chgData name="Rithvik Sama" userId="f2bce7f1b7a7db3d" providerId="LiveId" clId="{578E6B4C-D094-4E02-9150-5D44BFC1102A}" dt="2024-04-13T19:33:04.885" v="4177" actId="26606"/>
          <ac:spMkLst>
            <pc:docMk/>
            <pc:sldMk cId="1415928741" sldId="257"/>
            <ac:spMk id="10" creationId="{DB17E863-922E-4C26-BD64-E8FD41D28661}"/>
          </ac:spMkLst>
        </pc:spChg>
        <pc:picChg chg="del">
          <ac:chgData name="Rithvik Sama" userId="f2bce7f1b7a7db3d" providerId="LiveId" clId="{578E6B4C-D094-4E02-9150-5D44BFC1102A}" dt="2024-04-12T15:25:30.754" v="2557" actId="478"/>
          <ac:picMkLst>
            <pc:docMk/>
            <pc:sldMk cId="1415928741" sldId="257"/>
            <ac:picMk id="11" creationId="{C5EDFA56-7F64-C7D9-442E-81D29833429B}"/>
          </ac:picMkLst>
        </pc:picChg>
        <pc:picChg chg="del">
          <ac:chgData name="Rithvik Sama" userId="f2bce7f1b7a7db3d" providerId="LiveId" clId="{578E6B4C-D094-4E02-9150-5D44BFC1102A}" dt="2024-04-12T15:25:34.103" v="2559" actId="478"/>
          <ac:picMkLst>
            <pc:docMk/>
            <pc:sldMk cId="1415928741" sldId="257"/>
            <ac:picMk id="13" creationId="{3C74F3F2-FFF9-5FA0-B5B5-23078D3CB5FE}"/>
          </ac:picMkLst>
        </pc:picChg>
        <pc:picChg chg="del">
          <ac:chgData name="Rithvik Sama" userId="f2bce7f1b7a7db3d" providerId="LiveId" clId="{578E6B4C-D094-4E02-9150-5D44BFC1102A}" dt="2024-04-12T15:25:32.458" v="2558" actId="478"/>
          <ac:picMkLst>
            <pc:docMk/>
            <pc:sldMk cId="1415928741" sldId="257"/>
            <ac:picMk id="14" creationId="{44F1C98D-328F-FD42-AE27-87CFD4D9A48E}"/>
          </ac:picMkLst>
        </pc:picChg>
      </pc:sldChg>
      <pc:sldChg chg="addSp modSp mod modAnim">
        <pc:chgData name="Rithvik Sama" userId="f2bce7f1b7a7db3d" providerId="LiveId" clId="{578E6B4C-D094-4E02-9150-5D44BFC1102A}" dt="2024-04-13T15:40:56.540" v="3536"/>
        <pc:sldMkLst>
          <pc:docMk/>
          <pc:sldMk cId="1427482982" sldId="258"/>
        </pc:sldMkLst>
        <pc:spChg chg="add mod">
          <ac:chgData name="Rithvik Sama" userId="f2bce7f1b7a7db3d" providerId="LiveId" clId="{578E6B4C-D094-4E02-9150-5D44BFC1102A}" dt="2024-04-13T15:33:16.792" v="3470" actId="2711"/>
          <ac:spMkLst>
            <pc:docMk/>
            <pc:sldMk cId="1427482982" sldId="258"/>
            <ac:spMk id="2" creationId="{68E915ED-1E39-C310-5078-9F0E06E56259}"/>
          </ac:spMkLst>
        </pc:spChg>
        <pc:spChg chg="add mod">
          <ac:chgData name="Rithvik Sama" userId="f2bce7f1b7a7db3d" providerId="LiveId" clId="{578E6B4C-D094-4E02-9150-5D44BFC1102A}" dt="2024-04-13T15:35:53.042" v="3486" actId="14100"/>
          <ac:spMkLst>
            <pc:docMk/>
            <pc:sldMk cId="1427482982" sldId="258"/>
            <ac:spMk id="3" creationId="{73DCFAD1-A312-3ABF-8B3A-E15D0B7590A4}"/>
          </ac:spMkLst>
        </pc:spChg>
        <pc:spChg chg="add mod">
          <ac:chgData name="Rithvik Sama" userId="f2bce7f1b7a7db3d" providerId="LiveId" clId="{578E6B4C-D094-4E02-9150-5D44BFC1102A}" dt="2024-04-13T15:36:01.970" v="3488" actId="14100"/>
          <ac:spMkLst>
            <pc:docMk/>
            <pc:sldMk cId="1427482982" sldId="258"/>
            <ac:spMk id="4" creationId="{952C4615-3F21-CA27-7F21-04B46E358CBB}"/>
          </ac:spMkLst>
        </pc:spChg>
        <pc:spChg chg="mod">
          <ac:chgData name="Rithvik Sama" userId="f2bce7f1b7a7db3d" providerId="LiveId" clId="{578E6B4C-D094-4E02-9150-5D44BFC1102A}" dt="2024-04-13T15:24:39.849" v="3294" actId="20577"/>
          <ac:spMkLst>
            <pc:docMk/>
            <pc:sldMk cId="1427482982" sldId="258"/>
            <ac:spMk id="6" creationId="{D0C50E4A-C670-1BB1-F678-87D045280371}"/>
          </ac:spMkLst>
        </pc:spChg>
        <pc:spChg chg="mod">
          <ac:chgData name="Rithvik Sama" userId="f2bce7f1b7a7db3d" providerId="LiveId" clId="{578E6B4C-D094-4E02-9150-5D44BFC1102A}" dt="2024-04-13T15:39:19.914" v="3527" actId="20577"/>
          <ac:spMkLst>
            <pc:docMk/>
            <pc:sldMk cId="1427482982" sldId="258"/>
            <ac:spMk id="7" creationId="{CF213634-AB65-D062-4BB0-5DC0690040E7}"/>
          </ac:spMkLst>
        </pc:spChg>
        <pc:spChg chg="add mod">
          <ac:chgData name="Rithvik Sama" userId="f2bce7f1b7a7db3d" providerId="LiveId" clId="{578E6B4C-D094-4E02-9150-5D44BFC1102A}" dt="2024-04-13T15:37:52.454" v="3512" actId="20577"/>
          <ac:spMkLst>
            <pc:docMk/>
            <pc:sldMk cId="1427482982" sldId="258"/>
            <ac:spMk id="8" creationId="{A5DB5179-C5EE-AF1B-C0EC-C90E43BAFE86}"/>
          </ac:spMkLst>
        </pc:spChg>
        <pc:spChg chg="add mod">
          <ac:chgData name="Rithvik Sama" userId="f2bce7f1b7a7db3d" providerId="LiveId" clId="{578E6B4C-D094-4E02-9150-5D44BFC1102A}" dt="2024-04-13T15:40:33.095" v="3534" actId="1076"/>
          <ac:spMkLst>
            <pc:docMk/>
            <pc:sldMk cId="1427482982" sldId="258"/>
            <ac:spMk id="9" creationId="{8ACA0700-B4CA-1E5E-EB00-E58FDAF7153D}"/>
          </ac:spMkLst>
        </pc:spChg>
        <pc:spChg chg="add mod">
          <ac:chgData name="Rithvik Sama" userId="f2bce7f1b7a7db3d" providerId="LiveId" clId="{578E6B4C-D094-4E02-9150-5D44BFC1102A}" dt="2024-04-13T15:39:34.118" v="3531"/>
          <ac:spMkLst>
            <pc:docMk/>
            <pc:sldMk cId="1427482982" sldId="258"/>
            <ac:spMk id="10" creationId="{73B131A0-FEAB-AA3E-094D-C55B233002C8}"/>
          </ac:spMkLst>
        </pc:spChg>
        <pc:picChg chg="mod">
          <ac:chgData name="Rithvik Sama" userId="f2bce7f1b7a7db3d" providerId="LiveId" clId="{578E6B4C-D094-4E02-9150-5D44BFC1102A}" dt="2024-04-13T15:32:27.113" v="3467" actId="1076"/>
          <ac:picMkLst>
            <pc:docMk/>
            <pc:sldMk cId="1427482982" sldId="258"/>
            <ac:picMk id="5" creationId="{338AFBF6-6469-5DFB-11D7-9C1AD51DCC70}"/>
          </ac:picMkLst>
        </pc:picChg>
      </pc:sldChg>
      <pc:sldChg chg="delSp mod modAnim">
        <pc:chgData name="Rithvik Sama" userId="f2bce7f1b7a7db3d" providerId="LiveId" clId="{578E6B4C-D094-4E02-9150-5D44BFC1102A}" dt="2024-04-13T15:13:52.717" v="3035"/>
        <pc:sldMkLst>
          <pc:docMk/>
          <pc:sldMk cId="649095379" sldId="259"/>
        </pc:sldMkLst>
        <pc:picChg chg="del">
          <ac:chgData name="Rithvik Sama" userId="f2bce7f1b7a7db3d" providerId="LiveId" clId="{578E6B4C-D094-4E02-9150-5D44BFC1102A}" dt="2024-04-13T15:08:51.824" v="3018" actId="478"/>
          <ac:picMkLst>
            <pc:docMk/>
            <pc:sldMk cId="649095379" sldId="259"/>
            <ac:picMk id="16" creationId="{9006BC24-B878-D78D-10F2-B368E097888C}"/>
          </ac:picMkLst>
        </pc:picChg>
      </pc:sldChg>
      <pc:sldChg chg="addSp delSp modSp mod modAnim">
        <pc:chgData name="Rithvik Sama" userId="f2bce7f1b7a7db3d" providerId="LiveId" clId="{578E6B4C-D094-4E02-9150-5D44BFC1102A}" dt="2024-04-13T19:32:15.285" v="4168" actId="27636"/>
        <pc:sldMkLst>
          <pc:docMk/>
          <pc:sldMk cId="4205173010" sldId="260"/>
        </pc:sldMkLst>
        <pc:spChg chg="add del mod">
          <ac:chgData name="Rithvik Sama" userId="f2bce7f1b7a7db3d" providerId="LiveId" clId="{578E6B4C-D094-4E02-9150-5D44BFC1102A}" dt="2024-04-02T22:36:32.157" v="6"/>
          <ac:spMkLst>
            <pc:docMk/>
            <pc:sldMk cId="4205173010" sldId="260"/>
            <ac:spMk id="2" creationId="{0ADED369-3DD6-D3E7-61C5-DFADC6485AD0}"/>
          </ac:spMkLst>
        </pc:spChg>
        <pc:spChg chg="mod">
          <ac:chgData name="Rithvik Sama" userId="f2bce7f1b7a7db3d" providerId="LiveId" clId="{578E6B4C-D094-4E02-9150-5D44BFC1102A}" dt="2024-04-13T19:32:15.285" v="4168" actId="27636"/>
          <ac:spMkLst>
            <pc:docMk/>
            <pc:sldMk cId="4205173010" sldId="260"/>
            <ac:spMk id="3" creationId="{1366BF95-7BC0-69EB-4450-8ECA702FDC7C}"/>
          </ac:spMkLst>
        </pc:spChg>
        <pc:spChg chg="add mod">
          <ac:chgData name="Rithvik Sama" userId="f2bce7f1b7a7db3d" providerId="LiveId" clId="{578E6B4C-D094-4E02-9150-5D44BFC1102A}" dt="2024-04-02T23:30:26.918" v="214" actId="1076"/>
          <ac:spMkLst>
            <pc:docMk/>
            <pc:sldMk cId="4205173010" sldId="260"/>
            <ac:spMk id="14" creationId="{08D11A15-1E64-0B4F-67FA-770CF58603C4}"/>
          </ac:spMkLst>
        </pc:spChg>
        <pc:spChg chg="add mod">
          <ac:chgData name="Rithvik Sama" userId="f2bce7f1b7a7db3d" providerId="LiveId" clId="{578E6B4C-D094-4E02-9150-5D44BFC1102A}" dt="2024-04-02T23:30:35.838" v="215" actId="1076"/>
          <ac:spMkLst>
            <pc:docMk/>
            <pc:sldMk cId="4205173010" sldId="260"/>
            <ac:spMk id="15" creationId="{91C2F1F7-1DFB-EA24-AED9-EA13B4EBE0FD}"/>
          </ac:spMkLst>
        </pc:spChg>
        <pc:spChg chg="add mod">
          <ac:chgData name="Rithvik Sama" userId="f2bce7f1b7a7db3d" providerId="LiveId" clId="{578E6B4C-D094-4E02-9150-5D44BFC1102A}" dt="2024-04-02T23:30:02.723" v="212" actId="1076"/>
          <ac:spMkLst>
            <pc:docMk/>
            <pc:sldMk cId="4205173010" sldId="260"/>
            <ac:spMk id="16" creationId="{8E1881E3-A2FE-4967-55CA-F10E059F83C9}"/>
          </ac:spMkLst>
        </pc:spChg>
        <pc:spChg chg="add mod">
          <ac:chgData name="Rithvik Sama" userId="f2bce7f1b7a7db3d" providerId="LiveId" clId="{578E6B4C-D094-4E02-9150-5D44BFC1102A}" dt="2024-04-13T15:02:21.135" v="2999" actId="14100"/>
          <ac:spMkLst>
            <pc:docMk/>
            <pc:sldMk cId="4205173010" sldId="260"/>
            <ac:spMk id="17" creationId="{5C8F7395-D31B-DC00-3A8E-0450AB1D7826}"/>
          </ac:spMkLst>
        </pc:spChg>
        <pc:spChg chg="add del">
          <ac:chgData name="Rithvik Sama" userId="f2bce7f1b7a7db3d" providerId="LiveId" clId="{578E6B4C-D094-4E02-9150-5D44BFC1102A}" dt="2024-04-02T23:31:03.416" v="217" actId="478"/>
          <ac:spMkLst>
            <pc:docMk/>
            <pc:sldMk cId="4205173010" sldId="260"/>
            <ac:spMk id="18" creationId="{C2EC5DC5-CBF1-0797-63FF-685BEA4F3FC1}"/>
          </ac:spMkLst>
        </pc:spChg>
        <pc:spChg chg="add mod">
          <ac:chgData name="Rithvik Sama" userId="f2bce7f1b7a7db3d" providerId="LiveId" clId="{578E6B4C-D094-4E02-9150-5D44BFC1102A}" dt="2024-04-02T23:31:18.923" v="221" actId="1076"/>
          <ac:spMkLst>
            <pc:docMk/>
            <pc:sldMk cId="4205173010" sldId="260"/>
            <ac:spMk id="19" creationId="{68972153-1149-7C2A-AAF1-C25BAD702A45}"/>
          </ac:spMkLst>
        </pc:spChg>
        <pc:spChg chg="add mod">
          <ac:chgData name="Rithvik Sama" userId="f2bce7f1b7a7db3d" providerId="LiveId" clId="{578E6B4C-D094-4E02-9150-5D44BFC1102A}" dt="2024-04-02T23:45:36.894" v="338" actId="1076"/>
          <ac:spMkLst>
            <pc:docMk/>
            <pc:sldMk cId="4205173010" sldId="260"/>
            <ac:spMk id="20" creationId="{34EF0ED4-6D6D-27DE-CBCE-F952CEC09827}"/>
          </ac:spMkLst>
        </pc:spChg>
        <pc:spChg chg="add del">
          <ac:chgData name="Rithvik Sama" userId="f2bce7f1b7a7db3d" providerId="LiveId" clId="{578E6B4C-D094-4E02-9150-5D44BFC1102A}" dt="2024-04-02T23:38:42.085" v="235" actId="478"/>
          <ac:spMkLst>
            <pc:docMk/>
            <pc:sldMk cId="4205173010" sldId="260"/>
            <ac:spMk id="21" creationId="{4342E01E-DBD9-E6CA-CEDE-1D4A66BB6EB4}"/>
          </ac:spMkLst>
        </pc:spChg>
        <pc:spChg chg="add del">
          <ac:chgData name="Rithvik Sama" userId="f2bce7f1b7a7db3d" providerId="LiveId" clId="{578E6B4C-D094-4E02-9150-5D44BFC1102A}" dt="2024-04-02T23:38:44.455" v="237" actId="22"/>
          <ac:spMkLst>
            <pc:docMk/>
            <pc:sldMk cId="4205173010" sldId="260"/>
            <ac:spMk id="23" creationId="{5A5CBBAF-677F-2E26-339A-FB7EE5920B29}"/>
          </ac:spMkLst>
        </pc:spChg>
        <pc:spChg chg="add mod">
          <ac:chgData name="Rithvik Sama" userId="f2bce7f1b7a7db3d" providerId="LiveId" clId="{578E6B4C-D094-4E02-9150-5D44BFC1102A}" dt="2024-04-02T23:39:11.212" v="240" actId="1076"/>
          <ac:spMkLst>
            <pc:docMk/>
            <pc:sldMk cId="4205173010" sldId="260"/>
            <ac:spMk id="24" creationId="{EAC08D31-E058-6A19-3644-F02A59CB1CFA}"/>
          </ac:spMkLst>
        </pc:spChg>
        <pc:spChg chg="add mod">
          <ac:chgData name="Rithvik Sama" userId="f2bce7f1b7a7db3d" providerId="LiveId" clId="{578E6B4C-D094-4E02-9150-5D44BFC1102A}" dt="2024-04-13T15:02:20.925" v="2994" actId="14100"/>
          <ac:spMkLst>
            <pc:docMk/>
            <pc:sldMk cId="4205173010" sldId="260"/>
            <ac:spMk id="25" creationId="{EEE9F947-5160-E3F4-D622-536F05BF7EC1}"/>
          </ac:spMkLst>
        </pc:spChg>
        <pc:spChg chg="add mod">
          <ac:chgData name="Rithvik Sama" userId="f2bce7f1b7a7db3d" providerId="LiveId" clId="{578E6B4C-D094-4E02-9150-5D44BFC1102A}" dt="2024-04-02T23:43:38.351" v="252" actId="1076"/>
          <ac:spMkLst>
            <pc:docMk/>
            <pc:sldMk cId="4205173010" sldId="260"/>
            <ac:spMk id="26" creationId="{A2298F03-8595-E346-1FDC-97F6AA41A1B5}"/>
          </ac:spMkLst>
        </pc:spChg>
        <pc:spChg chg="add mod">
          <ac:chgData name="Rithvik Sama" userId="f2bce7f1b7a7db3d" providerId="LiveId" clId="{578E6B4C-D094-4E02-9150-5D44BFC1102A}" dt="2024-04-02T23:45:51.367" v="340" actId="1076"/>
          <ac:spMkLst>
            <pc:docMk/>
            <pc:sldMk cId="4205173010" sldId="260"/>
            <ac:spMk id="27" creationId="{69E69D5D-10B4-06D2-7C97-02D2D6456F01}"/>
          </ac:spMkLst>
        </pc:spChg>
        <pc:spChg chg="add mod">
          <ac:chgData name="Rithvik Sama" userId="f2bce7f1b7a7db3d" providerId="LiveId" clId="{578E6B4C-D094-4E02-9150-5D44BFC1102A}" dt="2024-04-02T23:48:49.217" v="342" actId="1076"/>
          <ac:spMkLst>
            <pc:docMk/>
            <pc:sldMk cId="4205173010" sldId="260"/>
            <ac:spMk id="28" creationId="{BE7CBECA-00D6-A53F-7712-825A85DE1211}"/>
          </ac:spMkLst>
        </pc:spChg>
        <pc:spChg chg="add mod">
          <ac:chgData name="Rithvik Sama" userId="f2bce7f1b7a7db3d" providerId="LiveId" clId="{578E6B4C-D094-4E02-9150-5D44BFC1102A}" dt="2024-04-02T23:55:08.792" v="362" actId="1076"/>
          <ac:spMkLst>
            <pc:docMk/>
            <pc:sldMk cId="4205173010" sldId="260"/>
            <ac:spMk id="29" creationId="{0CF27648-D9D0-B070-4AE8-93ED92E5AD05}"/>
          </ac:spMkLst>
        </pc:spChg>
        <pc:spChg chg="add mod">
          <ac:chgData name="Rithvik Sama" userId="f2bce7f1b7a7db3d" providerId="LiveId" clId="{578E6B4C-D094-4E02-9150-5D44BFC1102A}" dt="2024-04-02T23:57:42.241" v="374" actId="1076"/>
          <ac:spMkLst>
            <pc:docMk/>
            <pc:sldMk cId="4205173010" sldId="260"/>
            <ac:spMk id="30" creationId="{B2C7BC8C-100F-0DA7-5582-84E680548BB8}"/>
          </ac:spMkLst>
        </pc:spChg>
        <pc:spChg chg="add mod">
          <ac:chgData name="Rithvik Sama" userId="f2bce7f1b7a7db3d" providerId="LiveId" clId="{578E6B4C-D094-4E02-9150-5D44BFC1102A}" dt="2024-04-03T00:00:23.742" v="377" actId="1076"/>
          <ac:spMkLst>
            <pc:docMk/>
            <pc:sldMk cId="4205173010" sldId="260"/>
            <ac:spMk id="31" creationId="{9CFF0EE8-40C6-5BD1-2EBC-93D818965734}"/>
          </ac:spMkLst>
        </pc:spChg>
        <pc:spChg chg="add mod">
          <ac:chgData name="Rithvik Sama" userId="f2bce7f1b7a7db3d" providerId="LiveId" clId="{578E6B4C-D094-4E02-9150-5D44BFC1102A}" dt="2024-04-03T00:03:38.945" v="396" actId="1076"/>
          <ac:spMkLst>
            <pc:docMk/>
            <pc:sldMk cId="4205173010" sldId="260"/>
            <ac:spMk id="32" creationId="{12688521-B322-E9D9-5419-25FCCE3E5C91}"/>
          </ac:spMkLst>
        </pc:spChg>
        <pc:spChg chg="add del mod">
          <ac:chgData name="Rithvik Sama" userId="f2bce7f1b7a7db3d" providerId="LiveId" clId="{578E6B4C-D094-4E02-9150-5D44BFC1102A}" dt="2024-04-03T00:01:19.947" v="385"/>
          <ac:spMkLst>
            <pc:docMk/>
            <pc:sldMk cId="4205173010" sldId="260"/>
            <ac:spMk id="33" creationId="{C3106D39-262F-3DB4-0430-7FEEEFBD7B18}"/>
          </ac:spMkLst>
        </pc:spChg>
        <pc:spChg chg="add mod">
          <ac:chgData name="Rithvik Sama" userId="f2bce7f1b7a7db3d" providerId="LiveId" clId="{578E6B4C-D094-4E02-9150-5D44BFC1102A}" dt="2024-04-03T00:04:07.447" v="399" actId="1076"/>
          <ac:spMkLst>
            <pc:docMk/>
            <pc:sldMk cId="4205173010" sldId="260"/>
            <ac:spMk id="34" creationId="{9482C22E-0AA6-1821-1255-1ED53C9771C4}"/>
          </ac:spMkLst>
        </pc:spChg>
        <pc:spChg chg="add mod">
          <ac:chgData name="Rithvik Sama" userId="f2bce7f1b7a7db3d" providerId="LiveId" clId="{578E6B4C-D094-4E02-9150-5D44BFC1102A}" dt="2024-04-03T00:04:32.619" v="401" actId="1076"/>
          <ac:spMkLst>
            <pc:docMk/>
            <pc:sldMk cId="4205173010" sldId="260"/>
            <ac:spMk id="35" creationId="{BF4E358D-1CC1-FB1E-7B93-2459D90F1AB2}"/>
          </ac:spMkLst>
        </pc:spChg>
        <pc:spChg chg="add mod">
          <ac:chgData name="Rithvik Sama" userId="f2bce7f1b7a7db3d" providerId="LiveId" clId="{578E6B4C-D094-4E02-9150-5D44BFC1102A}" dt="2024-04-03T00:05:38.047" v="409" actId="1076"/>
          <ac:spMkLst>
            <pc:docMk/>
            <pc:sldMk cId="4205173010" sldId="260"/>
            <ac:spMk id="36" creationId="{474D6839-9E27-5D08-7AC1-99A3230D0C80}"/>
          </ac:spMkLst>
        </pc:spChg>
        <pc:spChg chg="add mod">
          <ac:chgData name="Rithvik Sama" userId="f2bce7f1b7a7db3d" providerId="LiveId" clId="{578E6B4C-D094-4E02-9150-5D44BFC1102A}" dt="2024-04-03T00:06:57.282" v="411" actId="1076"/>
          <ac:spMkLst>
            <pc:docMk/>
            <pc:sldMk cId="4205173010" sldId="260"/>
            <ac:spMk id="37" creationId="{DFC542CA-8B67-D412-7719-4E3A90DF24D0}"/>
          </ac:spMkLst>
        </pc:spChg>
        <pc:spChg chg="add mod">
          <ac:chgData name="Rithvik Sama" userId="f2bce7f1b7a7db3d" providerId="LiveId" clId="{578E6B4C-D094-4E02-9150-5D44BFC1102A}" dt="2024-04-03T00:07:45.997" v="420" actId="1076"/>
          <ac:spMkLst>
            <pc:docMk/>
            <pc:sldMk cId="4205173010" sldId="260"/>
            <ac:spMk id="38" creationId="{B7B9F22B-7983-465A-E349-53BD14AFC044}"/>
          </ac:spMkLst>
        </pc:spChg>
        <pc:spChg chg="add mod">
          <ac:chgData name="Rithvik Sama" userId="f2bce7f1b7a7db3d" providerId="LiveId" clId="{578E6B4C-D094-4E02-9150-5D44BFC1102A}" dt="2024-04-03T00:07:11.076" v="413"/>
          <ac:spMkLst>
            <pc:docMk/>
            <pc:sldMk cId="4205173010" sldId="260"/>
            <ac:spMk id="39" creationId="{CFB44999-1CF7-CB86-7C36-1FEAF59405D1}"/>
          </ac:spMkLst>
        </pc:spChg>
        <pc:spChg chg="add mod">
          <ac:chgData name="Rithvik Sama" userId="f2bce7f1b7a7db3d" providerId="LiveId" clId="{578E6B4C-D094-4E02-9150-5D44BFC1102A}" dt="2024-04-03T00:09:06.112" v="424" actId="1076"/>
          <ac:spMkLst>
            <pc:docMk/>
            <pc:sldMk cId="4205173010" sldId="260"/>
            <ac:spMk id="40" creationId="{EC182EA8-E068-A109-4AE2-F151FEFE3165}"/>
          </ac:spMkLst>
        </pc:spChg>
        <pc:spChg chg="add mod">
          <ac:chgData name="Rithvik Sama" userId="f2bce7f1b7a7db3d" providerId="LiveId" clId="{578E6B4C-D094-4E02-9150-5D44BFC1102A}" dt="2024-04-03T00:10:29.917" v="430" actId="1076"/>
          <ac:spMkLst>
            <pc:docMk/>
            <pc:sldMk cId="4205173010" sldId="260"/>
            <ac:spMk id="41" creationId="{21CA44F5-09C7-8288-F808-A8E70D91C5D2}"/>
          </ac:spMkLst>
        </pc:spChg>
        <pc:spChg chg="add mod">
          <ac:chgData name="Rithvik Sama" userId="f2bce7f1b7a7db3d" providerId="LiveId" clId="{578E6B4C-D094-4E02-9150-5D44BFC1102A}" dt="2024-04-03T00:10:43.837" v="432" actId="1076"/>
          <ac:spMkLst>
            <pc:docMk/>
            <pc:sldMk cId="4205173010" sldId="260"/>
            <ac:spMk id="42" creationId="{1AF0D123-69AB-3FAA-1DE7-29EEE053B4B9}"/>
          </ac:spMkLst>
        </pc:spChg>
        <pc:spChg chg="add mod">
          <ac:chgData name="Rithvik Sama" userId="f2bce7f1b7a7db3d" providerId="LiveId" clId="{578E6B4C-D094-4E02-9150-5D44BFC1102A}" dt="2024-04-03T00:16:45.967" v="460" actId="1076"/>
          <ac:spMkLst>
            <pc:docMk/>
            <pc:sldMk cId="4205173010" sldId="260"/>
            <ac:spMk id="43" creationId="{B7206F6D-E5A4-A4F8-EB91-36B27241B269}"/>
          </ac:spMkLst>
        </pc:spChg>
        <pc:spChg chg="add mod">
          <ac:chgData name="Rithvik Sama" userId="f2bce7f1b7a7db3d" providerId="LiveId" clId="{578E6B4C-D094-4E02-9150-5D44BFC1102A}" dt="2024-04-03T00:13:46.584" v="441" actId="1076"/>
          <ac:spMkLst>
            <pc:docMk/>
            <pc:sldMk cId="4205173010" sldId="260"/>
            <ac:spMk id="44" creationId="{855DFB1C-A4C7-91A6-7060-509B0AD313A4}"/>
          </ac:spMkLst>
        </pc:spChg>
        <pc:spChg chg="add mod">
          <ac:chgData name="Rithvik Sama" userId="f2bce7f1b7a7db3d" providerId="LiveId" clId="{578E6B4C-D094-4E02-9150-5D44BFC1102A}" dt="2024-04-03T00:15:02.675" v="448" actId="255"/>
          <ac:spMkLst>
            <pc:docMk/>
            <pc:sldMk cId="4205173010" sldId="260"/>
            <ac:spMk id="45" creationId="{3597FBFB-59CC-705F-4D6A-1BC06E2F707A}"/>
          </ac:spMkLst>
        </pc:spChg>
        <pc:spChg chg="add mod">
          <ac:chgData name="Rithvik Sama" userId="f2bce7f1b7a7db3d" providerId="LiveId" clId="{578E6B4C-D094-4E02-9150-5D44BFC1102A}" dt="2024-04-03T00:15:42.126" v="452" actId="1076"/>
          <ac:spMkLst>
            <pc:docMk/>
            <pc:sldMk cId="4205173010" sldId="260"/>
            <ac:spMk id="46" creationId="{EC1AF2DE-4FBE-76EE-677E-22CFC5A47071}"/>
          </ac:spMkLst>
        </pc:spChg>
        <pc:spChg chg="add mod">
          <ac:chgData name="Rithvik Sama" userId="f2bce7f1b7a7db3d" providerId="LiveId" clId="{578E6B4C-D094-4E02-9150-5D44BFC1102A}" dt="2024-04-03T00:16:33.623" v="458" actId="1076"/>
          <ac:spMkLst>
            <pc:docMk/>
            <pc:sldMk cId="4205173010" sldId="260"/>
            <ac:spMk id="47" creationId="{B53A7CE0-24F8-DB69-A06F-75B81239BBAF}"/>
          </ac:spMkLst>
        </pc:spChg>
        <pc:spChg chg="add del mod">
          <ac:chgData name="Rithvik Sama" userId="f2bce7f1b7a7db3d" providerId="LiveId" clId="{578E6B4C-D094-4E02-9150-5D44BFC1102A}" dt="2024-04-03T00:20:33.640" v="471"/>
          <ac:spMkLst>
            <pc:docMk/>
            <pc:sldMk cId="4205173010" sldId="260"/>
            <ac:spMk id="48" creationId="{B153155A-BBBB-6983-360E-CBAD4F2AF46B}"/>
          </ac:spMkLst>
        </pc:spChg>
        <pc:spChg chg="add mod">
          <ac:chgData name="Rithvik Sama" userId="f2bce7f1b7a7db3d" providerId="LiveId" clId="{578E6B4C-D094-4E02-9150-5D44BFC1102A}" dt="2024-04-03T00:19:00.036" v="463" actId="1076"/>
          <ac:spMkLst>
            <pc:docMk/>
            <pc:sldMk cId="4205173010" sldId="260"/>
            <ac:spMk id="49" creationId="{81E39D40-F43E-D4E6-8C20-3E9F43D820FB}"/>
          </ac:spMkLst>
        </pc:spChg>
        <pc:spChg chg="add mod">
          <ac:chgData name="Rithvik Sama" userId="f2bce7f1b7a7db3d" providerId="LiveId" clId="{578E6B4C-D094-4E02-9150-5D44BFC1102A}" dt="2024-04-03T00:20:37.568" v="472" actId="1076"/>
          <ac:spMkLst>
            <pc:docMk/>
            <pc:sldMk cId="4205173010" sldId="260"/>
            <ac:spMk id="50" creationId="{C256DA91-7536-4EE8-D35D-CD03D20E59C5}"/>
          </ac:spMkLst>
        </pc:spChg>
        <pc:spChg chg="add mod">
          <ac:chgData name="Rithvik Sama" userId="f2bce7f1b7a7db3d" providerId="LiveId" clId="{578E6B4C-D094-4E02-9150-5D44BFC1102A}" dt="2024-04-03T00:21:31.406" v="474" actId="1076"/>
          <ac:spMkLst>
            <pc:docMk/>
            <pc:sldMk cId="4205173010" sldId="260"/>
            <ac:spMk id="51" creationId="{C4CB5D9C-A72E-ED87-C53F-7CBA4E084B21}"/>
          </ac:spMkLst>
        </pc:spChg>
        <pc:spChg chg="add mod">
          <ac:chgData name="Rithvik Sama" userId="f2bce7f1b7a7db3d" providerId="LiveId" clId="{578E6B4C-D094-4E02-9150-5D44BFC1102A}" dt="2024-04-03T00:22:11.923" v="481" actId="1076"/>
          <ac:spMkLst>
            <pc:docMk/>
            <pc:sldMk cId="4205173010" sldId="260"/>
            <ac:spMk id="52" creationId="{681C4CDE-F384-2C66-CCAA-3A270670DBAA}"/>
          </ac:spMkLst>
        </pc:spChg>
        <pc:spChg chg="add mod">
          <ac:chgData name="Rithvik Sama" userId="f2bce7f1b7a7db3d" providerId="LiveId" clId="{578E6B4C-D094-4E02-9150-5D44BFC1102A}" dt="2024-04-03T00:21:41.566" v="476"/>
          <ac:spMkLst>
            <pc:docMk/>
            <pc:sldMk cId="4205173010" sldId="260"/>
            <ac:spMk id="53" creationId="{3A5C2F77-154A-2CFB-BE1F-12082A6B0119}"/>
          </ac:spMkLst>
        </pc:spChg>
        <pc:spChg chg="add mod">
          <ac:chgData name="Rithvik Sama" userId="f2bce7f1b7a7db3d" providerId="LiveId" clId="{578E6B4C-D094-4E02-9150-5D44BFC1102A}" dt="2024-04-03T00:22:28.106" v="483" actId="1076"/>
          <ac:spMkLst>
            <pc:docMk/>
            <pc:sldMk cId="4205173010" sldId="260"/>
            <ac:spMk id="54" creationId="{B0D60382-728C-F16B-133C-0A7759D48995}"/>
          </ac:spMkLst>
        </pc:spChg>
        <pc:spChg chg="add mod">
          <ac:chgData name="Rithvik Sama" userId="f2bce7f1b7a7db3d" providerId="LiveId" clId="{578E6B4C-D094-4E02-9150-5D44BFC1102A}" dt="2024-04-03T00:23:44.099" v="489" actId="1076"/>
          <ac:spMkLst>
            <pc:docMk/>
            <pc:sldMk cId="4205173010" sldId="260"/>
            <ac:spMk id="55" creationId="{5183CD1C-3197-A855-B6BB-CCA91A9CB4DD}"/>
          </ac:spMkLst>
        </pc:spChg>
        <pc:spChg chg="add mod">
          <ac:chgData name="Rithvik Sama" userId="f2bce7f1b7a7db3d" providerId="LiveId" clId="{578E6B4C-D094-4E02-9150-5D44BFC1102A}" dt="2024-04-03T00:24:50.285" v="491" actId="1076"/>
          <ac:spMkLst>
            <pc:docMk/>
            <pc:sldMk cId="4205173010" sldId="260"/>
            <ac:spMk id="56" creationId="{955C1952-F5CA-7CBF-8648-C0E934781AD9}"/>
          </ac:spMkLst>
        </pc:spChg>
        <pc:spChg chg="add del mod">
          <ac:chgData name="Rithvik Sama" userId="f2bce7f1b7a7db3d" providerId="LiveId" clId="{578E6B4C-D094-4E02-9150-5D44BFC1102A}" dt="2024-04-03T00:25:35.529" v="496"/>
          <ac:spMkLst>
            <pc:docMk/>
            <pc:sldMk cId="4205173010" sldId="260"/>
            <ac:spMk id="57" creationId="{6120CA99-7451-F370-2F25-A884F7FB93B2}"/>
          </ac:spMkLst>
        </pc:spChg>
        <pc:spChg chg="add mod">
          <ac:chgData name="Rithvik Sama" userId="f2bce7f1b7a7db3d" providerId="LiveId" clId="{578E6B4C-D094-4E02-9150-5D44BFC1102A}" dt="2024-04-03T00:26:53.865" v="507" actId="20577"/>
          <ac:spMkLst>
            <pc:docMk/>
            <pc:sldMk cId="4205173010" sldId="260"/>
            <ac:spMk id="58" creationId="{389F076D-E47B-2FF8-CAB7-8A67C2FB5694}"/>
          </ac:spMkLst>
        </pc:spChg>
        <pc:grpChg chg="del mod">
          <ac:chgData name="Rithvik Sama" userId="f2bce7f1b7a7db3d" providerId="LiveId" clId="{578E6B4C-D094-4E02-9150-5D44BFC1102A}" dt="2024-04-02T23:17:50.155" v="70" actId="478"/>
          <ac:grpSpMkLst>
            <pc:docMk/>
            <pc:sldMk cId="4205173010" sldId="260"/>
            <ac:grpSpMk id="13" creationId="{9DC0568E-A305-AC7A-3839-1DE88694716B}"/>
          </ac:grpSpMkLst>
        </pc:grpChg>
        <pc:picChg chg="add mod">
          <ac:chgData name="Rithvik Sama" userId="f2bce7f1b7a7db3d" providerId="LiveId" clId="{578E6B4C-D094-4E02-9150-5D44BFC1102A}" dt="2024-04-13T15:08:00.717" v="3017" actId="1076"/>
          <ac:picMkLst>
            <pc:docMk/>
            <pc:sldMk cId="4205173010" sldId="260"/>
            <ac:picMk id="5" creationId="{CC214B3B-7207-B70A-4655-F15E33B16FDC}"/>
          </ac:picMkLst>
        </pc:picChg>
        <pc:inkChg chg="add mod">
          <ac:chgData name="Rithvik Sama" userId="f2bce7f1b7a7db3d" providerId="LiveId" clId="{578E6B4C-D094-4E02-9150-5D44BFC1102A}" dt="2024-04-02T23:17:38.785" v="69"/>
          <ac:inkMkLst>
            <pc:docMk/>
            <pc:sldMk cId="4205173010" sldId="260"/>
            <ac:inkMk id="10" creationId="{04AE6AC8-12F3-7478-2B8C-A6EA28EC6ADA}"/>
          </ac:inkMkLst>
        </pc:inkChg>
        <pc:inkChg chg="add mod">
          <ac:chgData name="Rithvik Sama" userId="f2bce7f1b7a7db3d" providerId="LiveId" clId="{578E6B4C-D094-4E02-9150-5D44BFC1102A}" dt="2024-04-02T23:17:38.785" v="69"/>
          <ac:inkMkLst>
            <pc:docMk/>
            <pc:sldMk cId="4205173010" sldId="260"/>
            <ac:inkMk id="11" creationId="{AB7F9E47-9E60-D887-6EDC-7167579DD8EA}"/>
          </ac:inkMkLst>
        </pc:inkChg>
        <pc:inkChg chg="add mod">
          <ac:chgData name="Rithvik Sama" userId="f2bce7f1b7a7db3d" providerId="LiveId" clId="{578E6B4C-D094-4E02-9150-5D44BFC1102A}" dt="2024-04-02T23:17:38.785" v="69"/>
          <ac:inkMkLst>
            <pc:docMk/>
            <pc:sldMk cId="4205173010" sldId="260"/>
            <ac:inkMk id="12" creationId="{ACB34BEB-3439-7EAD-CB4C-A3CE30DA9A65}"/>
          </ac:inkMkLst>
        </pc:inkChg>
        <pc:cxnChg chg="add del">
          <ac:chgData name="Rithvik Sama" userId="f2bce7f1b7a7db3d" providerId="LiveId" clId="{578E6B4C-D094-4E02-9150-5D44BFC1102A}" dt="2024-04-02T23:15:23.486" v="63" actId="478"/>
          <ac:cxnSpMkLst>
            <pc:docMk/>
            <pc:sldMk cId="4205173010" sldId="260"/>
            <ac:cxnSpMk id="7" creationId="{A2A99FC8-827B-6065-E4D7-E5B192EF43F7}"/>
          </ac:cxnSpMkLst>
        </pc:cxnChg>
        <pc:cxnChg chg="add del">
          <ac:chgData name="Rithvik Sama" userId="f2bce7f1b7a7db3d" providerId="LiveId" clId="{578E6B4C-D094-4E02-9150-5D44BFC1102A}" dt="2024-04-02T23:16:43.289" v="65" actId="478"/>
          <ac:cxnSpMkLst>
            <pc:docMk/>
            <pc:sldMk cId="4205173010" sldId="260"/>
            <ac:cxnSpMk id="9" creationId="{486E0C4D-8C42-9791-1D08-4830BD2B5FAE}"/>
          </ac:cxnSpMkLst>
        </pc:cxnChg>
      </pc:sldChg>
      <pc:sldChg chg="addSp delSp modSp new mod modAnim">
        <pc:chgData name="Rithvik Sama" userId="f2bce7f1b7a7db3d" providerId="LiveId" clId="{578E6B4C-D094-4E02-9150-5D44BFC1102A}" dt="2024-04-13T19:32:15.290" v="4169" actId="27636"/>
        <pc:sldMkLst>
          <pc:docMk/>
          <pc:sldMk cId="3781325529" sldId="261"/>
        </pc:sldMkLst>
        <pc:spChg chg="add mod">
          <ac:chgData name="Rithvik Sama" userId="f2bce7f1b7a7db3d" providerId="LiveId" clId="{578E6B4C-D094-4E02-9150-5D44BFC1102A}" dt="2024-04-13T14:54:59.283" v="2966" actId="1076"/>
          <ac:spMkLst>
            <pc:docMk/>
            <pc:sldMk cId="3781325529" sldId="261"/>
            <ac:spMk id="2" creationId="{3ABCC8C5-BCDB-932C-5F09-593B820492C5}"/>
          </ac:spMkLst>
        </pc:spChg>
        <pc:spChg chg="del">
          <ac:chgData name="Rithvik Sama" userId="f2bce7f1b7a7db3d" providerId="LiveId" clId="{578E6B4C-D094-4E02-9150-5D44BFC1102A}" dt="2024-04-03T00:27:08.409" v="509" actId="478"/>
          <ac:spMkLst>
            <pc:docMk/>
            <pc:sldMk cId="3781325529" sldId="261"/>
            <ac:spMk id="2" creationId="{4D42ADEF-1F87-C776-DD45-5523F19D625E}"/>
          </ac:spMkLst>
        </pc:spChg>
        <pc:spChg chg="add del mod">
          <ac:chgData name="Rithvik Sama" userId="f2bce7f1b7a7db3d" providerId="LiveId" clId="{578E6B4C-D094-4E02-9150-5D44BFC1102A}" dt="2024-04-13T14:26:14" v="2595"/>
          <ac:spMkLst>
            <pc:docMk/>
            <pc:sldMk cId="3781325529" sldId="261"/>
            <ac:spMk id="2" creationId="{945DF68C-4596-0CC2-2101-9A7BD0A39161}"/>
          </ac:spMkLst>
        </pc:spChg>
        <pc:spChg chg="mod">
          <ac:chgData name="Rithvik Sama" userId="f2bce7f1b7a7db3d" providerId="LiveId" clId="{578E6B4C-D094-4E02-9150-5D44BFC1102A}" dt="2024-04-13T19:32:15.290" v="4169" actId="27636"/>
          <ac:spMkLst>
            <pc:docMk/>
            <pc:sldMk cId="3781325529" sldId="261"/>
            <ac:spMk id="3" creationId="{FC9F3B16-3266-35CB-6515-4D1D8131A9DC}"/>
          </ac:spMkLst>
        </pc:spChg>
        <pc:spChg chg="add mod">
          <ac:chgData name="Rithvik Sama" userId="f2bce7f1b7a7db3d" providerId="LiveId" clId="{578E6B4C-D094-4E02-9150-5D44BFC1102A}" dt="2024-04-13T16:10:01.355" v="3712" actId="20577"/>
          <ac:spMkLst>
            <pc:docMk/>
            <pc:sldMk cId="3781325529" sldId="261"/>
            <ac:spMk id="4" creationId="{43B7253C-18AF-25E2-3A1C-055C378F65BF}"/>
          </ac:spMkLst>
        </pc:spChg>
        <pc:spChg chg="add del mod">
          <ac:chgData name="Rithvik Sama" userId="f2bce7f1b7a7db3d" providerId="LiveId" clId="{578E6B4C-D094-4E02-9150-5D44BFC1102A}" dt="2024-04-13T14:26:14.002" v="2597"/>
          <ac:spMkLst>
            <pc:docMk/>
            <pc:sldMk cId="3781325529" sldId="261"/>
            <ac:spMk id="5" creationId="{C394CD7C-D492-B3DB-B5FB-B2DCB6D400FE}"/>
          </ac:spMkLst>
        </pc:spChg>
        <pc:spChg chg="add del mod">
          <ac:chgData name="Rithvik Sama" userId="f2bce7f1b7a7db3d" providerId="LiveId" clId="{578E6B4C-D094-4E02-9150-5D44BFC1102A}" dt="2024-04-13T14:27:30.838" v="2605"/>
          <ac:spMkLst>
            <pc:docMk/>
            <pc:sldMk cId="3781325529" sldId="261"/>
            <ac:spMk id="6" creationId="{7C948342-5CE6-F6ED-D45F-B3CB5DA8AAB3}"/>
          </ac:spMkLst>
        </pc:spChg>
        <pc:spChg chg="add del mod">
          <ac:chgData name="Rithvik Sama" userId="f2bce7f1b7a7db3d" providerId="LiveId" clId="{578E6B4C-D094-4E02-9150-5D44BFC1102A}" dt="2024-04-03T00:55:17.178" v="967" actId="478"/>
          <ac:spMkLst>
            <pc:docMk/>
            <pc:sldMk cId="3781325529" sldId="261"/>
            <ac:spMk id="7" creationId="{3F3ACC07-F186-0E04-452C-DCB4C27E6B36}"/>
          </ac:spMkLst>
        </pc:spChg>
        <pc:spChg chg="add mod">
          <ac:chgData name="Rithvik Sama" userId="f2bce7f1b7a7db3d" providerId="LiveId" clId="{578E6B4C-D094-4E02-9150-5D44BFC1102A}" dt="2024-04-13T14:48:16.462" v="2926" actId="1076"/>
          <ac:spMkLst>
            <pc:docMk/>
            <pc:sldMk cId="3781325529" sldId="261"/>
            <ac:spMk id="7" creationId="{BDBFFF60-C82D-B2BE-409B-CF38C66352F9}"/>
          </ac:spMkLst>
        </pc:spChg>
        <pc:spChg chg="add mod">
          <ac:chgData name="Rithvik Sama" userId="f2bce7f1b7a7db3d" providerId="LiveId" clId="{578E6B4C-D094-4E02-9150-5D44BFC1102A}" dt="2024-04-13T14:32:06.342" v="2788"/>
          <ac:spMkLst>
            <pc:docMk/>
            <pc:sldMk cId="3781325529" sldId="261"/>
            <ac:spMk id="8" creationId="{7DA823DE-048C-34A0-90E9-8C9600ED88DF}"/>
          </ac:spMkLst>
        </pc:spChg>
        <pc:spChg chg="add mod">
          <ac:chgData name="Rithvik Sama" userId="f2bce7f1b7a7db3d" providerId="LiveId" clId="{578E6B4C-D094-4E02-9150-5D44BFC1102A}" dt="2024-04-13T14:48:36.407" v="2929" actId="1076"/>
          <ac:spMkLst>
            <pc:docMk/>
            <pc:sldMk cId="3781325529" sldId="261"/>
            <ac:spMk id="9" creationId="{7FA13383-E91C-3DFE-BE49-66F8ED0BC96D}"/>
          </ac:spMkLst>
        </pc:spChg>
        <pc:spChg chg="add mod">
          <ac:chgData name="Rithvik Sama" userId="f2bce7f1b7a7db3d" providerId="LiveId" clId="{578E6B4C-D094-4E02-9150-5D44BFC1102A}" dt="2024-04-13T14:49:01.371" v="2932" actId="1076"/>
          <ac:spMkLst>
            <pc:docMk/>
            <pc:sldMk cId="3781325529" sldId="261"/>
            <ac:spMk id="10" creationId="{2A7A23BF-AEF2-4C24-ECD7-4E5DF41439AB}"/>
          </ac:spMkLst>
        </pc:spChg>
        <pc:spChg chg="add del mod">
          <ac:chgData name="Rithvik Sama" userId="f2bce7f1b7a7db3d" providerId="LiveId" clId="{578E6B4C-D094-4E02-9150-5D44BFC1102A}" dt="2024-04-13T14:38:42.910" v="2888" actId="11529"/>
          <ac:spMkLst>
            <pc:docMk/>
            <pc:sldMk cId="3781325529" sldId="261"/>
            <ac:spMk id="12" creationId="{0ED10D1C-AB3C-7AA3-07E1-ABD07559EEBC}"/>
          </ac:spMkLst>
        </pc:spChg>
        <pc:spChg chg="add mod">
          <ac:chgData name="Rithvik Sama" userId="f2bce7f1b7a7db3d" providerId="LiveId" clId="{578E6B4C-D094-4E02-9150-5D44BFC1102A}" dt="2024-04-13T14:48:22.351" v="2927" actId="1076"/>
          <ac:spMkLst>
            <pc:docMk/>
            <pc:sldMk cId="3781325529" sldId="261"/>
            <ac:spMk id="13" creationId="{14789502-412C-6601-47E8-0B5717CA389B}"/>
          </ac:spMkLst>
        </pc:spChg>
        <pc:spChg chg="add mod">
          <ac:chgData name="Rithvik Sama" userId="f2bce7f1b7a7db3d" providerId="LiveId" clId="{578E6B4C-D094-4E02-9150-5D44BFC1102A}" dt="2024-04-13T14:48:54.033" v="2931" actId="1076"/>
          <ac:spMkLst>
            <pc:docMk/>
            <pc:sldMk cId="3781325529" sldId="261"/>
            <ac:spMk id="14" creationId="{433DEC0C-8A02-621C-F585-290D83FD8216}"/>
          </ac:spMkLst>
        </pc:spChg>
        <pc:spChg chg="add mod">
          <ac:chgData name="Rithvik Sama" userId="f2bce7f1b7a7db3d" providerId="LiveId" clId="{578E6B4C-D094-4E02-9150-5D44BFC1102A}" dt="2024-04-13T14:48:08.940" v="2925" actId="1076"/>
          <ac:spMkLst>
            <pc:docMk/>
            <pc:sldMk cId="3781325529" sldId="261"/>
            <ac:spMk id="15" creationId="{853B04EE-C30B-226D-F693-776A73C69028}"/>
          </ac:spMkLst>
        </pc:spChg>
        <pc:spChg chg="add mod">
          <ac:chgData name="Rithvik Sama" userId="f2bce7f1b7a7db3d" providerId="LiveId" clId="{578E6B4C-D094-4E02-9150-5D44BFC1102A}" dt="2024-04-13T14:49:07.969" v="2933" actId="1076"/>
          <ac:spMkLst>
            <pc:docMk/>
            <pc:sldMk cId="3781325529" sldId="261"/>
            <ac:spMk id="16" creationId="{A4533BE6-5910-F510-A4C0-F1880E55E44A}"/>
          </ac:spMkLst>
        </pc:spChg>
        <pc:picChg chg="add del mod">
          <ac:chgData name="Rithvik Sama" userId="f2bce7f1b7a7db3d" providerId="LiveId" clId="{578E6B4C-D094-4E02-9150-5D44BFC1102A}" dt="2024-04-03T00:55:23.433" v="968" actId="478"/>
          <ac:picMkLst>
            <pc:docMk/>
            <pc:sldMk cId="3781325529" sldId="261"/>
            <ac:picMk id="6" creationId="{2D125BAD-C0B7-2EE7-C524-96F7E4D3DC11}"/>
          </ac:picMkLst>
        </pc:picChg>
        <pc:picChg chg="add del mod">
          <ac:chgData name="Rithvik Sama" userId="f2bce7f1b7a7db3d" providerId="LiveId" clId="{578E6B4C-D094-4E02-9150-5D44BFC1102A}" dt="2024-04-03T00:55:14.871" v="966" actId="478"/>
          <ac:picMkLst>
            <pc:docMk/>
            <pc:sldMk cId="3781325529" sldId="261"/>
            <ac:picMk id="9" creationId="{A2E05F12-95F8-1765-DCCE-491EF12549DA}"/>
          </ac:picMkLst>
        </pc:picChg>
        <pc:picChg chg="add del mod">
          <ac:chgData name="Rithvik Sama" userId="f2bce7f1b7a7db3d" providerId="LiveId" clId="{578E6B4C-D094-4E02-9150-5D44BFC1102A}" dt="2024-04-13T14:49:50.534" v="2934" actId="478"/>
          <ac:picMkLst>
            <pc:docMk/>
            <pc:sldMk cId="3781325529" sldId="261"/>
            <ac:picMk id="11" creationId="{BF5F65D4-6DBA-DBBD-D78C-22D1E3EB9CDC}"/>
          </ac:picMkLst>
        </pc:picChg>
      </pc:sldChg>
      <pc:sldChg chg="addSp delSp modSp new mod modAnim">
        <pc:chgData name="Rithvik Sama" userId="f2bce7f1b7a7db3d" providerId="LiveId" clId="{578E6B4C-D094-4E02-9150-5D44BFC1102A}" dt="2024-04-13T19:32:15.312" v="4172" actId="27636"/>
        <pc:sldMkLst>
          <pc:docMk/>
          <pc:sldMk cId="1794939277" sldId="262"/>
        </pc:sldMkLst>
        <pc:spChg chg="add mod">
          <ac:chgData name="Rithvik Sama" userId="f2bce7f1b7a7db3d" providerId="LiveId" clId="{578E6B4C-D094-4E02-9150-5D44BFC1102A}" dt="2024-04-04T13:39:43.178" v="2467" actId="5793"/>
          <ac:spMkLst>
            <pc:docMk/>
            <pc:sldMk cId="1794939277" sldId="262"/>
            <ac:spMk id="2" creationId="{3F49CC4C-93A5-A97E-C743-68EFE2A1CB44}"/>
          </ac:spMkLst>
        </pc:spChg>
        <pc:spChg chg="del">
          <ac:chgData name="Rithvik Sama" userId="f2bce7f1b7a7db3d" providerId="LiveId" clId="{578E6B4C-D094-4E02-9150-5D44BFC1102A}" dt="2024-04-03T00:47:04.186" v="759" actId="478"/>
          <ac:spMkLst>
            <pc:docMk/>
            <pc:sldMk cId="1794939277" sldId="262"/>
            <ac:spMk id="2" creationId="{B37D3921-3E49-B26B-B9A2-18B6E78BA34C}"/>
          </ac:spMkLst>
        </pc:spChg>
        <pc:spChg chg="mod">
          <ac:chgData name="Rithvik Sama" userId="f2bce7f1b7a7db3d" providerId="LiveId" clId="{578E6B4C-D094-4E02-9150-5D44BFC1102A}" dt="2024-04-13T19:32:15.312" v="4172" actId="27636"/>
          <ac:spMkLst>
            <pc:docMk/>
            <pc:sldMk cId="1794939277" sldId="262"/>
            <ac:spMk id="3" creationId="{7F679427-9EF3-8D25-F24D-64E61BDCDBC5}"/>
          </ac:spMkLst>
        </pc:spChg>
        <pc:spChg chg="add del mod">
          <ac:chgData name="Rithvik Sama" userId="f2bce7f1b7a7db3d" providerId="LiveId" clId="{578E6B4C-D094-4E02-9150-5D44BFC1102A}" dt="2024-04-03T00:52:48.235" v="785"/>
          <ac:spMkLst>
            <pc:docMk/>
            <pc:sldMk cId="1794939277" sldId="262"/>
            <ac:spMk id="4" creationId="{35C8C3A6-B912-A70B-E3CB-7E2313B48EA8}"/>
          </ac:spMkLst>
        </pc:spChg>
        <pc:spChg chg="add mod">
          <ac:chgData name="Rithvik Sama" userId="f2bce7f1b7a7db3d" providerId="LiveId" clId="{578E6B4C-D094-4E02-9150-5D44BFC1102A}" dt="2024-04-13T18:20:14.841" v="4123" actId="20577"/>
          <ac:spMkLst>
            <pc:docMk/>
            <pc:sldMk cId="1794939277" sldId="262"/>
            <ac:spMk id="4" creationId="{5A895C5D-B153-A84D-C678-08A60ECD8EF1}"/>
          </ac:spMkLst>
        </pc:spChg>
        <pc:spChg chg="add del mod">
          <ac:chgData name="Rithvik Sama" userId="f2bce7f1b7a7db3d" providerId="LiveId" clId="{578E6B4C-D094-4E02-9150-5D44BFC1102A}" dt="2024-04-03T01:38:28.935" v="1034" actId="478"/>
          <ac:spMkLst>
            <pc:docMk/>
            <pc:sldMk cId="1794939277" sldId="262"/>
            <ac:spMk id="5" creationId="{AFC49A3D-B351-B418-6D7D-AEA6CCA3FEF2}"/>
          </ac:spMkLst>
        </pc:spChg>
        <pc:spChg chg="add del mod">
          <ac:chgData name="Rithvik Sama" userId="f2bce7f1b7a7db3d" providerId="LiveId" clId="{578E6B4C-D094-4E02-9150-5D44BFC1102A}" dt="2024-04-13T18:18:35.388" v="4114"/>
          <ac:spMkLst>
            <pc:docMk/>
            <pc:sldMk cId="1794939277" sldId="262"/>
            <ac:spMk id="5" creationId="{BCCCB7D0-1494-2BE5-1B3E-852597792FE2}"/>
          </ac:spMkLst>
        </pc:spChg>
        <pc:spChg chg="add mod">
          <ac:chgData name="Rithvik Sama" userId="f2bce7f1b7a7db3d" providerId="LiveId" clId="{578E6B4C-D094-4E02-9150-5D44BFC1102A}" dt="2024-04-13T17:02:07.309" v="4049" actId="1076"/>
          <ac:spMkLst>
            <pc:docMk/>
            <pc:sldMk cId="1794939277" sldId="262"/>
            <ac:spMk id="6" creationId="{EBDCC1D1-E476-5988-40E4-71D6953968A7}"/>
          </ac:spMkLst>
        </pc:spChg>
        <pc:spChg chg="add del mod">
          <ac:chgData name="Rithvik Sama" userId="f2bce7f1b7a7db3d" providerId="LiveId" clId="{578E6B4C-D094-4E02-9150-5D44BFC1102A}" dt="2024-04-13T18:18:35.389" v="4116"/>
          <ac:spMkLst>
            <pc:docMk/>
            <pc:sldMk cId="1794939277" sldId="262"/>
            <ac:spMk id="7" creationId="{3B69794B-2EDA-85B4-0D67-7C8CAB3D5A4F}"/>
          </ac:spMkLst>
        </pc:spChg>
        <pc:spChg chg="add mod">
          <ac:chgData name="Rithvik Sama" userId="f2bce7f1b7a7db3d" providerId="LiveId" clId="{578E6B4C-D094-4E02-9150-5D44BFC1102A}" dt="2024-04-13T18:15:25.261" v="4109" actId="20577"/>
          <ac:spMkLst>
            <pc:docMk/>
            <pc:sldMk cId="1794939277" sldId="262"/>
            <ac:spMk id="8" creationId="{58B0E876-2477-9DCF-6A42-395B4E7BF629}"/>
          </ac:spMkLst>
        </pc:spChg>
        <pc:picChg chg="add del mod">
          <ac:chgData name="Rithvik Sama" userId="f2bce7f1b7a7db3d" providerId="LiveId" clId="{578E6B4C-D094-4E02-9150-5D44BFC1102A}" dt="2024-04-03T15:09:41.857" v="1159" actId="478"/>
          <ac:picMkLst>
            <pc:docMk/>
            <pc:sldMk cId="1794939277" sldId="262"/>
            <ac:picMk id="4" creationId="{E9D8EE0C-1F72-D856-1800-EA935566F25E}"/>
          </ac:picMkLst>
        </pc:picChg>
        <pc:picChg chg="add del mod">
          <ac:chgData name="Rithvik Sama" userId="f2bce7f1b7a7db3d" providerId="LiveId" clId="{578E6B4C-D094-4E02-9150-5D44BFC1102A}" dt="2024-04-03T15:10:11.233" v="1163" actId="478"/>
          <ac:picMkLst>
            <pc:docMk/>
            <pc:sldMk cId="1794939277" sldId="262"/>
            <ac:picMk id="7" creationId="{FFD3D0D3-0EBC-410C-06F1-5E7D05BC08E2}"/>
          </ac:picMkLst>
        </pc:picChg>
        <pc:picChg chg="add mod">
          <ac:chgData name="Rithvik Sama" userId="f2bce7f1b7a7db3d" providerId="LiveId" clId="{578E6B4C-D094-4E02-9150-5D44BFC1102A}" dt="2024-04-13T17:02:14.684" v="4050" actId="1076"/>
          <ac:picMkLst>
            <pc:docMk/>
            <pc:sldMk cId="1794939277" sldId="262"/>
            <ac:picMk id="9" creationId="{29B15B5F-FB18-8345-8653-D26AD2225750}"/>
          </ac:picMkLst>
        </pc:picChg>
      </pc:sldChg>
      <pc:sldChg chg="modSp add mod modAnim">
        <pc:chgData name="Rithvik Sama" userId="f2bce7f1b7a7db3d" providerId="LiveId" clId="{578E6B4C-D094-4E02-9150-5D44BFC1102A}" dt="2024-04-13T19:32:15.308" v="4171" actId="27636"/>
        <pc:sldMkLst>
          <pc:docMk/>
          <pc:sldMk cId="893107691" sldId="263"/>
        </pc:sldMkLst>
        <pc:spChg chg="mod">
          <ac:chgData name="Rithvik Sama" userId="f2bce7f1b7a7db3d" providerId="LiveId" clId="{578E6B4C-D094-4E02-9150-5D44BFC1102A}" dt="2024-04-13T19:32:15.308" v="4171" actId="27636"/>
          <ac:spMkLst>
            <pc:docMk/>
            <pc:sldMk cId="893107691" sldId="263"/>
            <ac:spMk id="3" creationId="{FC9F3B16-3266-35CB-6515-4D1D8131A9DC}"/>
          </ac:spMkLst>
        </pc:spChg>
        <pc:spChg chg="mod">
          <ac:chgData name="Rithvik Sama" userId="f2bce7f1b7a7db3d" providerId="LiveId" clId="{578E6B4C-D094-4E02-9150-5D44BFC1102A}" dt="2024-04-03T01:00:31.854" v="983" actId="20577"/>
          <ac:spMkLst>
            <pc:docMk/>
            <pc:sldMk cId="893107691" sldId="263"/>
            <ac:spMk id="4" creationId="{43B7253C-18AF-25E2-3A1C-055C378F65BF}"/>
          </ac:spMkLst>
        </pc:spChg>
        <pc:picChg chg="mod">
          <ac:chgData name="Rithvik Sama" userId="f2bce7f1b7a7db3d" providerId="LiveId" clId="{578E6B4C-D094-4E02-9150-5D44BFC1102A}" dt="2024-04-13T16:57:54.139" v="4023" actId="1076"/>
          <ac:picMkLst>
            <pc:docMk/>
            <pc:sldMk cId="893107691" sldId="263"/>
            <ac:picMk id="6" creationId="{2D125BAD-C0B7-2EE7-C524-96F7E4D3DC11}"/>
          </ac:picMkLst>
        </pc:picChg>
      </pc:sldChg>
      <pc:sldChg chg="addSp delSp modSp new mod modTransition modAnim">
        <pc:chgData name="Rithvik Sama" userId="f2bce7f1b7a7db3d" providerId="LiveId" clId="{578E6B4C-D094-4E02-9150-5D44BFC1102A}" dt="2024-04-13T18:27:24.626" v="4152"/>
        <pc:sldMkLst>
          <pc:docMk/>
          <pc:sldMk cId="1291211267" sldId="264"/>
        </pc:sldMkLst>
        <pc:spChg chg="del">
          <ac:chgData name="Rithvik Sama" userId="f2bce7f1b7a7db3d" providerId="LiveId" clId="{578E6B4C-D094-4E02-9150-5D44BFC1102A}" dt="2024-04-03T17:58:03.835" v="1597" actId="478"/>
          <ac:spMkLst>
            <pc:docMk/>
            <pc:sldMk cId="1291211267" sldId="264"/>
            <ac:spMk id="2" creationId="{0EEEC362-F8CA-0098-DF32-E0EB9FC8F028}"/>
          </ac:spMkLst>
        </pc:spChg>
        <pc:spChg chg="add del mod">
          <ac:chgData name="Rithvik Sama" userId="f2bce7f1b7a7db3d" providerId="LiveId" clId="{578E6B4C-D094-4E02-9150-5D44BFC1102A}" dt="2024-04-03T18:10:17.082" v="1602" actId="931"/>
          <ac:spMkLst>
            <pc:docMk/>
            <pc:sldMk cId="1291211267" sldId="264"/>
            <ac:spMk id="3" creationId="{546BA9C5-0F02-239D-C0B3-1BEB54C050EC}"/>
          </ac:spMkLst>
        </pc:spChg>
        <pc:spChg chg="add mod">
          <ac:chgData name="Rithvik Sama" userId="f2bce7f1b7a7db3d" providerId="LiveId" clId="{578E6B4C-D094-4E02-9150-5D44BFC1102A}" dt="2024-04-03T18:24:42.915" v="1614" actId="13822"/>
          <ac:spMkLst>
            <pc:docMk/>
            <pc:sldMk cId="1291211267" sldId="264"/>
            <ac:spMk id="9" creationId="{5D413DA0-9554-BA37-33EE-1ECF8A00778C}"/>
          </ac:spMkLst>
        </pc:spChg>
        <pc:spChg chg="add mod">
          <ac:chgData name="Rithvik Sama" userId="f2bce7f1b7a7db3d" providerId="LiveId" clId="{578E6B4C-D094-4E02-9150-5D44BFC1102A}" dt="2024-04-03T18:26:07.101" v="1636" actId="122"/>
          <ac:spMkLst>
            <pc:docMk/>
            <pc:sldMk cId="1291211267" sldId="264"/>
            <ac:spMk id="10" creationId="{5D40AC9B-B158-E557-952B-18CFBE8990AB}"/>
          </ac:spMkLst>
        </pc:spChg>
        <pc:spChg chg="add del mod">
          <ac:chgData name="Rithvik Sama" userId="f2bce7f1b7a7db3d" providerId="LiveId" clId="{578E6B4C-D094-4E02-9150-5D44BFC1102A}" dt="2024-04-03T18:26:51.448" v="1639" actId="478"/>
          <ac:spMkLst>
            <pc:docMk/>
            <pc:sldMk cId="1291211267" sldId="264"/>
            <ac:spMk id="11" creationId="{8C20F615-08C8-F981-44A7-53C18F8E932D}"/>
          </ac:spMkLst>
        </pc:spChg>
        <pc:spChg chg="add mod">
          <ac:chgData name="Rithvik Sama" userId="f2bce7f1b7a7db3d" providerId="LiveId" clId="{578E6B4C-D094-4E02-9150-5D44BFC1102A}" dt="2024-04-03T18:31:42.488" v="1679" actId="14100"/>
          <ac:spMkLst>
            <pc:docMk/>
            <pc:sldMk cId="1291211267" sldId="264"/>
            <ac:spMk id="12" creationId="{D4F71E46-FB72-F71A-970F-B71D85D43479}"/>
          </ac:spMkLst>
        </pc:spChg>
        <pc:spChg chg="add mod">
          <ac:chgData name="Rithvik Sama" userId="f2bce7f1b7a7db3d" providerId="LiveId" clId="{578E6B4C-D094-4E02-9150-5D44BFC1102A}" dt="2024-04-03T18:33:30.362" v="1694" actId="14100"/>
          <ac:spMkLst>
            <pc:docMk/>
            <pc:sldMk cId="1291211267" sldId="264"/>
            <ac:spMk id="13" creationId="{C1539F09-95FE-AFB1-6EC6-0AE8EC175531}"/>
          </ac:spMkLst>
        </pc:spChg>
        <pc:spChg chg="add mod">
          <ac:chgData name="Rithvik Sama" userId="f2bce7f1b7a7db3d" providerId="LiveId" clId="{578E6B4C-D094-4E02-9150-5D44BFC1102A}" dt="2024-04-03T18:43:23.836" v="1786" actId="1076"/>
          <ac:spMkLst>
            <pc:docMk/>
            <pc:sldMk cId="1291211267" sldId="264"/>
            <ac:spMk id="14" creationId="{C408F17B-4838-386F-394F-41600B99AAB5}"/>
          </ac:spMkLst>
        </pc:spChg>
        <pc:spChg chg="add mod">
          <ac:chgData name="Rithvik Sama" userId="f2bce7f1b7a7db3d" providerId="LiveId" clId="{578E6B4C-D094-4E02-9150-5D44BFC1102A}" dt="2024-04-03T18:33:30.362" v="1694" actId="14100"/>
          <ac:spMkLst>
            <pc:docMk/>
            <pc:sldMk cId="1291211267" sldId="264"/>
            <ac:spMk id="15" creationId="{3B654287-B9A5-CC57-40F9-C94086A38E89}"/>
          </ac:spMkLst>
        </pc:spChg>
        <pc:spChg chg="add mod">
          <ac:chgData name="Rithvik Sama" userId="f2bce7f1b7a7db3d" providerId="LiveId" clId="{578E6B4C-D094-4E02-9150-5D44BFC1102A}" dt="2024-04-03T18:33:30.362" v="1694" actId="14100"/>
          <ac:spMkLst>
            <pc:docMk/>
            <pc:sldMk cId="1291211267" sldId="264"/>
            <ac:spMk id="16" creationId="{D123BD63-C9B3-6ACD-BE0A-FCD92B1EC586}"/>
          </ac:spMkLst>
        </pc:spChg>
        <pc:spChg chg="add mod">
          <ac:chgData name="Rithvik Sama" userId="f2bce7f1b7a7db3d" providerId="LiveId" clId="{578E6B4C-D094-4E02-9150-5D44BFC1102A}" dt="2024-04-03T18:33:30.362" v="1694" actId="14100"/>
          <ac:spMkLst>
            <pc:docMk/>
            <pc:sldMk cId="1291211267" sldId="264"/>
            <ac:spMk id="17" creationId="{31465151-FE76-6A02-4299-6D60FB48613A}"/>
          </ac:spMkLst>
        </pc:spChg>
        <pc:spChg chg="add mod">
          <ac:chgData name="Rithvik Sama" userId="f2bce7f1b7a7db3d" providerId="LiveId" clId="{578E6B4C-D094-4E02-9150-5D44BFC1102A}" dt="2024-04-03T18:33:30.362" v="1694" actId="14100"/>
          <ac:spMkLst>
            <pc:docMk/>
            <pc:sldMk cId="1291211267" sldId="264"/>
            <ac:spMk id="18" creationId="{5E1FBD2A-4B80-158C-F4BA-BA2E1C4CEDE7}"/>
          </ac:spMkLst>
        </pc:spChg>
        <pc:spChg chg="add mod">
          <ac:chgData name="Rithvik Sama" userId="f2bce7f1b7a7db3d" providerId="LiveId" clId="{578E6B4C-D094-4E02-9150-5D44BFC1102A}" dt="2024-04-03T18:33:30.362" v="1694" actId="14100"/>
          <ac:spMkLst>
            <pc:docMk/>
            <pc:sldMk cId="1291211267" sldId="264"/>
            <ac:spMk id="19" creationId="{5A8BA5D6-9F6B-15A6-E6C3-CAD1A55E368E}"/>
          </ac:spMkLst>
        </pc:spChg>
        <pc:spChg chg="add mod">
          <ac:chgData name="Rithvik Sama" userId="f2bce7f1b7a7db3d" providerId="LiveId" clId="{578E6B4C-D094-4E02-9150-5D44BFC1102A}" dt="2024-04-03T18:33:30.362" v="1694" actId="14100"/>
          <ac:spMkLst>
            <pc:docMk/>
            <pc:sldMk cId="1291211267" sldId="264"/>
            <ac:spMk id="20" creationId="{2B9E5876-7922-8995-BACA-47981A305AFD}"/>
          </ac:spMkLst>
        </pc:spChg>
        <pc:spChg chg="add mod">
          <ac:chgData name="Rithvik Sama" userId="f2bce7f1b7a7db3d" providerId="LiveId" clId="{578E6B4C-D094-4E02-9150-5D44BFC1102A}" dt="2024-04-03T18:33:30.362" v="1694" actId="14100"/>
          <ac:spMkLst>
            <pc:docMk/>
            <pc:sldMk cId="1291211267" sldId="264"/>
            <ac:spMk id="21" creationId="{CD2B3104-34B5-8C07-F1B3-74B596CBDAC9}"/>
          </ac:spMkLst>
        </pc:spChg>
        <pc:spChg chg="add mod">
          <ac:chgData name="Rithvik Sama" userId="f2bce7f1b7a7db3d" providerId="LiveId" clId="{578E6B4C-D094-4E02-9150-5D44BFC1102A}" dt="2024-04-03T18:33:30.362" v="1694" actId="14100"/>
          <ac:spMkLst>
            <pc:docMk/>
            <pc:sldMk cId="1291211267" sldId="264"/>
            <ac:spMk id="22" creationId="{B866B97E-4085-09EB-2672-127CAF781443}"/>
          </ac:spMkLst>
        </pc:spChg>
        <pc:spChg chg="add mod">
          <ac:chgData name="Rithvik Sama" userId="f2bce7f1b7a7db3d" providerId="LiveId" clId="{578E6B4C-D094-4E02-9150-5D44BFC1102A}" dt="2024-04-03T18:33:30.362" v="1694" actId="14100"/>
          <ac:spMkLst>
            <pc:docMk/>
            <pc:sldMk cId="1291211267" sldId="264"/>
            <ac:spMk id="23" creationId="{B8C635B0-1698-6FB4-FE19-39446490C119}"/>
          </ac:spMkLst>
        </pc:spChg>
        <pc:spChg chg="add mod">
          <ac:chgData name="Rithvik Sama" userId="f2bce7f1b7a7db3d" providerId="LiveId" clId="{578E6B4C-D094-4E02-9150-5D44BFC1102A}" dt="2024-04-03T18:33:30.362" v="1694" actId="14100"/>
          <ac:spMkLst>
            <pc:docMk/>
            <pc:sldMk cId="1291211267" sldId="264"/>
            <ac:spMk id="24" creationId="{494B78D3-1B0B-42AF-E177-216D00F35780}"/>
          </ac:spMkLst>
        </pc:spChg>
        <pc:spChg chg="add mod">
          <ac:chgData name="Rithvik Sama" userId="f2bce7f1b7a7db3d" providerId="LiveId" clId="{578E6B4C-D094-4E02-9150-5D44BFC1102A}" dt="2024-04-03T18:34:21.474" v="1709" actId="113"/>
          <ac:spMkLst>
            <pc:docMk/>
            <pc:sldMk cId="1291211267" sldId="264"/>
            <ac:spMk id="25" creationId="{359E7953-5BCF-5EF5-2A08-3C1D85337B4B}"/>
          </ac:spMkLst>
        </pc:spChg>
        <pc:spChg chg="add mod">
          <ac:chgData name="Rithvik Sama" userId="f2bce7f1b7a7db3d" providerId="LiveId" clId="{578E6B4C-D094-4E02-9150-5D44BFC1102A}" dt="2024-04-03T18:38:46.118" v="1742" actId="20577"/>
          <ac:spMkLst>
            <pc:docMk/>
            <pc:sldMk cId="1291211267" sldId="264"/>
            <ac:spMk id="26" creationId="{CE6F003D-DF35-004E-6261-BDCF124AD686}"/>
          </ac:spMkLst>
        </pc:spChg>
        <pc:spChg chg="add mod">
          <ac:chgData name="Rithvik Sama" userId="f2bce7f1b7a7db3d" providerId="LiveId" clId="{578E6B4C-D094-4E02-9150-5D44BFC1102A}" dt="2024-04-03T18:38:49.999" v="1744" actId="20577"/>
          <ac:spMkLst>
            <pc:docMk/>
            <pc:sldMk cId="1291211267" sldId="264"/>
            <ac:spMk id="27" creationId="{8F3972F5-34EE-49AA-75DC-A97BF782C7FC}"/>
          </ac:spMkLst>
        </pc:spChg>
        <pc:spChg chg="add mod">
          <ac:chgData name="Rithvik Sama" userId="f2bce7f1b7a7db3d" providerId="LiveId" clId="{578E6B4C-D094-4E02-9150-5D44BFC1102A}" dt="2024-04-03T18:38:54.987" v="1747" actId="20577"/>
          <ac:spMkLst>
            <pc:docMk/>
            <pc:sldMk cId="1291211267" sldId="264"/>
            <ac:spMk id="28" creationId="{FB3C1EF0-FE6A-4F5C-AC17-405EA65A03CE}"/>
          </ac:spMkLst>
        </pc:spChg>
        <pc:spChg chg="add mod">
          <ac:chgData name="Rithvik Sama" userId="f2bce7f1b7a7db3d" providerId="LiveId" clId="{578E6B4C-D094-4E02-9150-5D44BFC1102A}" dt="2024-04-03T18:38:58.774" v="1749" actId="20577"/>
          <ac:spMkLst>
            <pc:docMk/>
            <pc:sldMk cId="1291211267" sldId="264"/>
            <ac:spMk id="29" creationId="{327F66D4-9C66-035B-6496-9097D7F9F3E6}"/>
          </ac:spMkLst>
        </pc:spChg>
        <pc:spChg chg="add mod">
          <ac:chgData name="Rithvik Sama" userId="f2bce7f1b7a7db3d" providerId="LiveId" clId="{578E6B4C-D094-4E02-9150-5D44BFC1102A}" dt="2024-04-03T18:39:04.097" v="1753" actId="20577"/>
          <ac:spMkLst>
            <pc:docMk/>
            <pc:sldMk cId="1291211267" sldId="264"/>
            <ac:spMk id="30" creationId="{FF49B491-D2B1-BB60-CD90-894F0F4215CE}"/>
          </ac:spMkLst>
        </pc:spChg>
        <pc:spChg chg="add mod">
          <ac:chgData name="Rithvik Sama" userId="f2bce7f1b7a7db3d" providerId="LiveId" clId="{578E6B4C-D094-4E02-9150-5D44BFC1102A}" dt="2024-04-03T18:39:08.034" v="1755" actId="20577"/>
          <ac:spMkLst>
            <pc:docMk/>
            <pc:sldMk cId="1291211267" sldId="264"/>
            <ac:spMk id="31" creationId="{3F80C0D7-6F0A-CEB2-4C60-6CFFC5D70BC6}"/>
          </ac:spMkLst>
        </pc:spChg>
        <pc:spChg chg="add mod">
          <ac:chgData name="Rithvik Sama" userId="f2bce7f1b7a7db3d" providerId="LiveId" clId="{578E6B4C-D094-4E02-9150-5D44BFC1102A}" dt="2024-04-03T18:39:10.813" v="1757" actId="20577"/>
          <ac:spMkLst>
            <pc:docMk/>
            <pc:sldMk cId="1291211267" sldId="264"/>
            <ac:spMk id="32" creationId="{C2985742-30A3-3712-C201-586B3EDA68FB}"/>
          </ac:spMkLst>
        </pc:spChg>
        <pc:spChg chg="add mod">
          <ac:chgData name="Rithvik Sama" userId="f2bce7f1b7a7db3d" providerId="LiveId" clId="{578E6B4C-D094-4E02-9150-5D44BFC1102A}" dt="2024-04-03T18:39:14.583" v="1761" actId="20577"/>
          <ac:spMkLst>
            <pc:docMk/>
            <pc:sldMk cId="1291211267" sldId="264"/>
            <ac:spMk id="33" creationId="{317E5602-B35F-0AD9-FCB1-E42F0A8801E2}"/>
          </ac:spMkLst>
        </pc:spChg>
        <pc:spChg chg="add mod">
          <ac:chgData name="Rithvik Sama" userId="f2bce7f1b7a7db3d" providerId="LiveId" clId="{578E6B4C-D094-4E02-9150-5D44BFC1102A}" dt="2024-04-03T18:39:17.915" v="1764" actId="20577"/>
          <ac:spMkLst>
            <pc:docMk/>
            <pc:sldMk cId="1291211267" sldId="264"/>
            <ac:spMk id="34" creationId="{3EC7FBD7-7024-783F-B7FA-03915C265B7E}"/>
          </ac:spMkLst>
        </pc:spChg>
        <pc:spChg chg="add mod">
          <ac:chgData name="Rithvik Sama" userId="f2bce7f1b7a7db3d" providerId="LiveId" clId="{578E6B4C-D094-4E02-9150-5D44BFC1102A}" dt="2024-04-03T18:39:20.691" v="1767" actId="20577"/>
          <ac:spMkLst>
            <pc:docMk/>
            <pc:sldMk cId="1291211267" sldId="264"/>
            <ac:spMk id="35" creationId="{FBB8F967-3FA5-BFD8-FD52-3EE498CDCBBF}"/>
          </ac:spMkLst>
        </pc:spChg>
        <pc:spChg chg="add mod">
          <ac:chgData name="Rithvik Sama" userId="f2bce7f1b7a7db3d" providerId="LiveId" clId="{578E6B4C-D094-4E02-9150-5D44BFC1102A}" dt="2024-04-03T18:39:23.709" v="1770" actId="20577"/>
          <ac:spMkLst>
            <pc:docMk/>
            <pc:sldMk cId="1291211267" sldId="264"/>
            <ac:spMk id="36" creationId="{CD8F4ED4-7CFE-007E-2EA5-AFE4C4A47F6E}"/>
          </ac:spMkLst>
        </pc:spChg>
        <pc:spChg chg="add mod">
          <ac:chgData name="Rithvik Sama" userId="f2bce7f1b7a7db3d" providerId="LiveId" clId="{578E6B4C-D094-4E02-9150-5D44BFC1102A}" dt="2024-04-03T18:42:44.720" v="1779" actId="14100"/>
          <ac:spMkLst>
            <pc:docMk/>
            <pc:sldMk cId="1291211267" sldId="264"/>
            <ac:spMk id="37" creationId="{B4891378-BBD6-E6F4-F18B-B2FA0309AE79}"/>
          </ac:spMkLst>
        </pc:spChg>
        <pc:spChg chg="add mod">
          <ac:chgData name="Rithvik Sama" userId="f2bce7f1b7a7db3d" providerId="LiveId" clId="{578E6B4C-D094-4E02-9150-5D44BFC1102A}" dt="2024-04-03T18:43:04.385" v="1781" actId="1076"/>
          <ac:spMkLst>
            <pc:docMk/>
            <pc:sldMk cId="1291211267" sldId="264"/>
            <ac:spMk id="38" creationId="{6D1CD12D-FBD5-26A0-008A-E75EBC0B4F59}"/>
          </ac:spMkLst>
        </pc:spChg>
        <pc:spChg chg="add mod">
          <ac:chgData name="Rithvik Sama" userId="f2bce7f1b7a7db3d" providerId="LiveId" clId="{578E6B4C-D094-4E02-9150-5D44BFC1102A}" dt="2024-04-03T18:43:41.283" v="1789" actId="1076"/>
          <ac:spMkLst>
            <pc:docMk/>
            <pc:sldMk cId="1291211267" sldId="264"/>
            <ac:spMk id="39" creationId="{04D30D30-A10F-C69B-80CD-B12361D188F0}"/>
          </ac:spMkLst>
        </pc:spChg>
        <pc:spChg chg="add mod">
          <ac:chgData name="Rithvik Sama" userId="f2bce7f1b7a7db3d" providerId="LiveId" clId="{578E6B4C-D094-4E02-9150-5D44BFC1102A}" dt="2024-04-03T18:43:38.643" v="1788" actId="1076"/>
          <ac:spMkLst>
            <pc:docMk/>
            <pc:sldMk cId="1291211267" sldId="264"/>
            <ac:spMk id="40" creationId="{6233336D-CC7B-4C41-B8CF-DBE24930BAC0}"/>
          </ac:spMkLst>
        </pc:spChg>
        <pc:spChg chg="add mod">
          <ac:chgData name="Rithvik Sama" userId="f2bce7f1b7a7db3d" providerId="LiveId" clId="{578E6B4C-D094-4E02-9150-5D44BFC1102A}" dt="2024-04-03T18:43:58.842" v="1791" actId="1076"/>
          <ac:spMkLst>
            <pc:docMk/>
            <pc:sldMk cId="1291211267" sldId="264"/>
            <ac:spMk id="41" creationId="{32516DE5-55CE-A42B-0465-EFD648A47400}"/>
          </ac:spMkLst>
        </pc:spChg>
        <pc:spChg chg="add mod">
          <ac:chgData name="Rithvik Sama" userId="f2bce7f1b7a7db3d" providerId="LiveId" clId="{578E6B4C-D094-4E02-9150-5D44BFC1102A}" dt="2024-04-03T18:44:09.574" v="1793" actId="1076"/>
          <ac:spMkLst>
            <pc:docMk/>
            <pc:sldMk cId="1291211267" sldId="264"/>
            <ac:spMk id="42" creationId="{80D06764-A17E-4823-ADD2-F43FE769CFDA}"/>
          </ac:spMkLst>
        </pc:spChg>
        <pc:spChg chg="add mod">
          <ac:chgData name="Rithvik Sama" userId="f2bce7f1b7a7db3d" providerId="LiveId" clId="{578E6B4C-D094-4E02-9150-5D44BFC1102A}" dt="2024-04-03T18:44:20.483" v="1795" actId="1076"/>
          <ac:spMkLst>
            <pc:docMk/>
            <pc:sldMk cId="1291211267" sldId="264"/>
            <ac:spMk id="43" creationId="{3DCEDCC0-9D84-C218-13E9-5276D067F5E4}"/>
          </ac:spMkLst>
        </pc:spChg>
        <pc:spChg chg="add mod">
          <ac:chgData name="Rithvik Sama" userId="f2bce7f1b7a7db3d" providerId="LiveId" clId="{578E6B4C-D094-4E02-9150-5D44BFC1102A}" dt="2024-04-03T18:44:29.536" v="1797" actId="1076"/>
          <ac:spMkLst>
            <pc:docMk/>
            <pc:sldMk cId="1291211267" sldId="264"/>
            <ac:spMk id="44" creationId="{6A64DF26-1AA0-D01E-3269-FC663F7510CD}"/>
          </ac:spMkLst>
        </pc:spChg>
        <pc:spChg chg="add mod">
          <ac:chgData name="Rithvik Sama" userId="f2bce7f1b7a7db3d" providerId="LiveId" clId="{578E6B4C-D094-4E02-9150-5D44BFC1102A}" dt="2024-04-03T18:44:41.595" v="1799" actId="1076"/>
          <ac:spMkLst>
            <pc:docMk/>
            <pc:sldMk cId="1291211267" sldId="264"/>
            <ac:spMk id="45" creationId="{FABF9467-EFBE-2F5B-5CFA-E1035E1C48C3}"/>
          </ac:spMkLst>
        </pc:spChg>
        <pc:spChg chg="add mod">
          <ac:chgData name="Rithvik Sama" userId="f2bce7f1b7a7db3d" providerId="LiveId" clId="{578E6B4C-D094-4E02-9150-5D44BFC1102A}" dt="2024-04-03T18:44:53.747" v="1801" actId="1076"/>
          <ac:spMkLst>
            <pc:docMk/>
            <pc:sldMk cId="1291211267" sldId="264"/>
            <ac:spMk id="46" creationId="{8B1CF1E1-3D81-3C11-D06F-6082654A7540}"/>
          </ac:spMkLst>
        </pc:spChg>
        <pc:spChg chg="add mod">
          <ac:chgData name="Rithvik Sama" userId="f2bce7f1b7a7db3d" providerId="LiveId" clId="{578E6B4C-D094-4E02-9150-5D44BFC1102A}" dt="2024-04-03T18:45:07.513" v="1803" actId="1076"/>
          <ac:spMkLst>
            <pc:docMk/>
            <pc:sldMk cId="1291211267" sldId="264"/>
            <ac:spMk id="47" creationId="{E78D1A49-9486-2736-EF32-B61D015FBBCF}"/>
          </ac:spMkLst>
        </pc:spChg>
        <pc:spChg chg="add mod">
          <ac:chgData name="Rithvik Sama" userId="f2bce7f1b7a7db3d" providerId="LiveId" clId="{578E6B4C-D094-4E02-9150-5D44BFC1102A}" dt="2024-04-03T18:46:10.114" v="1807" actId="1076"/>
          <ac:spMkLst>
            <pc:docMk/>
            <pc:sldMk cId="1291211267" sldId="264"/>
            <ac:spMk id="48" creationId="{626C9AE5-387B-175D-EF65-FC412D52D411}"/>
          </ac:spMkLst>
        </pc:spChg>
        <pc:spChg chg="add mod">
          <ac:chgData name="Rithvik Sama" userId="f2bce7f1b7a7db3d" providerId="LiveId" clId="{578E6B4C-D094-4E02-9150-5D44BFC1102A}" dt="2024-04-03T18:46:18.421" v="1809" actId="1076"/>
          <ac:spMkLst>
            <pc:docMk/>
            <pc:sldMk cId="1291211267" sldId="264"/>
            <ac:spMk id="49" creationId="{C1220F59-646C-1E92-921B-C89D7A0FB692}"/>
          </ac:spMkLst>
        </pc:spChg>
        <pc:spChg chg="add mod">
          <ac:chgData name="Rithvik Sama" userId="f2bce7f1b7a7db3d" providerId="LiveId" clId="{578E6B4C-D094-4E02-9150-5D44BFC1102A}" dt="2024-04-03T18:46:31.684" v="1811" actId="1076"/>
          <ac:spMkLst>
            <pc:docMk/>
            <pc:sldMk cId="1291211267" sldId="264"/>
            <ac:spMk id="50" creationId="{077F3693-12D4-ED66-A7CA-D685B8E6B0C4}"/>
          </ac:spMkLst>
        </pc:spChg>
        <pc:spChg chg="add mod">
          <ac:chgData name="Rithvik Sama" userId="f2bce7f1b7a7db3d" providerId="LiveId" clId="{578E6B4C-D094-4E02-9150-5D44BFC1102A}" dt="2024-04-03T18:46:38.748" v="1813" actId="1076"/>
          <ac:spMkLst>
            <pc:docMk/>
            <pc:sldMk cId="1291211267" sldId="264"/>
            <ac:spMk id="51" creationId="{D8C665F2-FC0E-7C46-1FF8-CAA03B1BFAEA}"/>
          </ac:spMkLst>
        </pc:spChg>
        <pc:spChg chg="add mod">
          <ac:chgData name="Rithvik Sama" userId="f2bce7f1b7a7db3d" providerId="LiveId" clId="{578E6B4C-D094-4E02-9150-5D44BFC1102A}" dt="2024-04-03T18:46:45.816" v="1815" actId="1076"/>
          <ac:spMkLst>
            <pc:docMk/>
            <pc:sldMk cId="1291211267" sldId="264"/>
            <ac:spMk id="52" creationId="{72BAB29D-D8F6-381C-0182-0714B7A58E32}"/>
          </ac:spMkLst>
        </pc:spChg>
        <pc:spChg chg="add mod">
          <ac:chgData name="Rithvik Sama" userId="f2bce7f1b7a7db3d" providerId="LiveId" clId="{578E6B4C-D094-4E02-9150-5D44BFC1102A}" dt="2024-04-03T18:46:51.062" v="1817" actId="1076"/>
          <ac:spMkLst>
            <pc:docMk/>
            <pc:sldMk cId="1291211267" sldId="264"/>
            <ac:spMk id="53" creationId="{EEFB5964-58F0-928F-8A9A-9CCD2637C7E9}"/>
          </ac:spMkLst>
        </pc:spChg>
        <pc:spChg chg="add mod">
          <ac:chgData name="Rithvik Sama" userId="f2bce7f1b7a7db3d" providerId="LiveId" clId="{578E6B4C-D094-4E02-9150-5D44BFC1102A}" dt="2024-04-03T18:46:57.144" v="1819" actId="1076"/>
          <ac:spMkLst>
            <pc:docMk/>
            <pc:sldMk cId="1291211267" sldId="264"/>
            <ac:spMk id="54" creationId="{6B003F41-5996-7CD0-1072-20777CC8404F}"/>
          </ac:spMkLst>
        </pc:spChg>
        <pc:spChg chg="add mod">
          <ac:chgData name="Rithvik Sama" userId="f2bce7f1b7a7db3d" providerId="LiveId" clId="{578E6B4C-D094-4E02-9150-5D44BFC1102A}" dt="2024-04-03T18:47:02.781" v="1821" actId="1076"/>
          <ac:spMkLst>
            <pc:docMk/>
            <pc:sldMk cId="1291211267" sldId="264"/>
            <ac:spMk id="55" creationId="{2D5A4B08-FD34-F951-5610-CF1C82F8E879}"/>
          </ac:spMkLst>
        </pc:spChg>
        <pc:spChg chg="add mod">
          <ac:chgData name="Rithvik Sama" userId="f2bce7f1b7a7db3d" providerId="LiveId" clId="{578E6B4C-D094-4E02-9150-5D44BFC1102A}" dt="2024-04-03T18:47:12.613" v="1823" actId="1076"/>
          <ac:spMkLst>
            <pc:docMk/>
            <pc:sldMk cId="1291211267" sldId="264"/>
            <ac:spMk id="56" creationId="{35C6DCB4-340C-7BF3-7928-DF4D5B10283A}"/>
          </ac:spMkLst>
        </pc:spChg>
        <pc:spChg chg="add mod">
          <ac:chgData name="Rithvik Sama" userId="f2bce7f1b7a7db3d" providerId="LiveId" clId="{578E6B4C-D094-4E02-9150-5D44BFC1102A}" dt="2024-04-03T18:47:25.617" v="1825" actId="1076"/>
          <ac:spMkLst>
            <pc:docMk/>
            <pc:sldMk cId="1291211267" sldId="264"/>
            <ac:spMk id="57" creationId="{DFA8FEF2-76C4-7A40-0CAF-E75BEF1DAB1C}"/>
          </ac:spMkLst>
        </pc:spChg>
        <pc:spChg chg="add mod">
          <ac:chgData name="Rithvik Sama" userId="f2bce7f1b7a7db3d" providerId="LiveId" clId="{578E6B4C-D094-4E02-9150-5D44BFC1102A}" dt="2024-04-03T18:47:33.146" v="1827" actId="1076"/>
          <ac:spMkLst>
            <pc:docMk/>
            <pc:sldMk cId="1291211267" sldId="264"/>
            <ac:spMk id="58" creationId="{14212964-0B03-6448-F3F5-9431D36B55B4}"/>
          </ac:spMkLst>
        </pc:spChg>
        <pc:spChg chg="add mod">
          <ac:chgData name="Rithvik Sama" userId="f2bce7f1b7a7db3d" providerId="LiveId" clId="{578E6B4C-D094-4E02-9150-5D44BFC1102A}" dt="2024-04-03T18:47:39.759" v="1829" actId="1076"/>
          <ac:spMkLst>
            <pc:docMk/>
            <pc:sldMk cId="1291211267" sldId="264"/>
            <ac:spMk id="59" creationId="{983DCBB1-4875-568A-1578-40179699B148}"/>
          </ac:spMkLst>
        </pc:spChg>
        <pc:spChg chg="add del">
          <ac:chgData name="Rithvik Sama" userId="f2bce7f1b7a7db3d" providerId="LiveId" clId="{578E6B4C-D094-4E02-9150-5D44BFC1102A}" dt="2024-04-03T18:48:43.947" v="1831" actId="478"/>
          <ac:spMkLst>
            <pc:docMk/>
            <pc:sldMk cId="1291211267" sldId="264"/>
            <ac:spMk id="60" creationId="{7124277E-9B4F-A784-F0B7-87FA27A5856E}"/>
          </ac:spMkLst>
        </pc:spChg>
        <pc:spChg chg="add mod">
          <ac:chgData name="Rithvik Sama" userId="f2bce7f1b7a7db3d" providerId="LiveId" clId="{578E6B4C-D094-4E02-9150-5D44BFC1102A}" dt="2024-04-03T18:50:33.037" v="1849" actId="1076"/>
          <ac:spMkLst>
            <pc:docMk/>
            <pc:sldMk cId="1291211267" sldId="264"/>
            <ac:spMk id="61" creationId="{8AFDEB2B-C9D9-99B8-67BD-329B35A72F0E}"/>
          </ac:spMkLst>
        </pc:spChg>
        <pc:spChg chg="add mod">
          <ac:chgData name="Rithvik Sama" userId="f2bce7f1b7a7db3d" providerId="LiveId" clId="{578E6B4C-D094-4E02-9150-5D44BFC1102A}" dt="2024-04-03T18:50:05.420" v="1844" actId="14100"/>
          <ac:spMkLst>
            <pc:docMk/>
            <pc:sldMk cId="1291211267" sldId="264"/>
            <ac:spMk id="62" creationId="{EF1A8E29-4E93-4FF6-F662-BB09C06DCF66}"/>
          </ac:spMkLst>
        </pc:spChg>
        <pc:spChg chg="add mod">
          <ac:chgData name="Rithvik Sama" userId="f2bce7f1b7a7db3d" providerId="LiveId" clId="{578E6B4C-D094-4E02-9150-5D44BFC1102A}" dt="2024-04-03T18:51:19.427" v="1873" actId="2711"/>
          <ac:spMkLst>
            <pc:docMk/>
            <pc:sldMk cId="1291211267" sldId="264"/>
            <ac:spMk id="63" creationId="{311DD0B6-48A4-A43E-6E55-F6F24822A4E6}"/>
          </ac:spMkLst>
        </pc:spChg>
        <pc:spChg chg="add mod">
          <ac:chgData name="Rithvik Sama" userId="f2bce7f1b7a7db3d" providerId="LiveId" clId="{578E6B4C-D094-4E02-9150-5D44BFC1102A}" dt="2024-04-03T19:43:16.712" v="2270" actId="14100"/>
          <ac:spMkLst>
            <pc:docMk/>
            <pc:sldMk cId="1291211267" sldId="264"/>
            <ac:spMk id="68" creationId="{58A03785-8D6A-97CB-790E-568E99181156}"/>
          </ac:spMkLst>
        </pc:spChg>
        <pc:picChg chg="add del mod ord">
          <ac:chgData name="Rithvik Sama" userId="f2bce7f1b7a7db3d" providerId="LiveId" clId="{578E6B4C-D094-4E02-9150-5D44BFC1102A}" dt="2024-04-03T17:58:26.589" v="1601" actId="34307"/>
          <ac:picMkLst>
            <pc:docMk/>
            <pc:sldMk cId="1291211267" sldId="264"/>
            <ac:picMk id="4" creationId="{82545B15-8995-4B56-1647-185D89783521}"/>
          </ac:picMkLst>
        </pc:picChg>
        <pc:picChg chg="add mod modCrop">
          <ac:chgData name="Rithvik Sama" userId="f2bce7f1b7a7db3d" providerId="LiveId" clId="{578E6B4C-D094-4E02-9150-5D44BFC1102A}" dt="2024-04-03T18:10:40.798" v="1606" actId="1076"/>
          <ac:picMkLst>
            <pc:docMk/>
            <pc:sldMk cId="1291211267" sldId="264"/>
            <ac:picMk id="6" creationId="{155BB8F5-BC1A-240F-DE5C-5D657B28C815}"/>
          </ac:picMkLst>
        </pc:picChg>
        <pc:picChg chg="add mod">
          <ac:chgData name="Rithvik Sama" userId="f2bce7f1b7a7db3d" providerId="LiveId" clId="{578E6B4C-D094-4E02-9150-5D44BFC1102A}" dt="2024-04-03T18:22:34.173" v="1609" actId="1076"/>
          <ac:picMkLst>
            <pc:docMk/>
            <pc:sldMk cId="1291211267" sldId="264"/>
            <ac:picMk id="8" creationId="{24BB17A5-8210-3C8E-2724-79D84BA56DA2}"/>
          </ac:picMkLst>
        </pc:picChg>
        <pc:picChg chg="add mod">
          <ac:chgData name="Rithvik Sama" userId="f2bce7f1b7a7db3d" providerId="LiveId" clId="{578E6B4C-D094-4E02-9150-5D44BFC1102A}" dt="2024-04-03T19:18:25.932" v="1878" actId="1076"/>
          <ac:picMkLst>
            <pc:docMk/>
            <pc:sldMk cId="1291211267" sldId="264"/>
            <ac:picMk id="65" creationId="{C77C4B2F-8604-5F29-1754-0B117570540B}"/>
          </ac:picMkLst>
        </pc:picChg>
        <pc:picChg chg="add mod modCrop">
          <ac:chgData name="Rithvik Sama" userId="f2bce7f1b7a7db3d" providerId="LiveId" clId="{578E6B4C-D094-4E02-9150-5D44BFC1102A}" dt="2024-04-03T19:24:19.751" v="1886" actId="14100"/>
          <ac:picMkLst>
            <pc:docMk/>
            <pc:sldMk cId="1291211267" sldId="264"/>
            <ac:picMk id="67" creationId="{55A1C867-3C46-0FEA-BB4B-10B12A505A1F}"/>
          </ac:picMkLst>
        </pc:picChg>
      </pc:sldChg>
      <pc:sldChg chg="addSp delSp modSp new mod modAnim">
        <pc:chgData name="Rithvik Sama" userId="f2bce7f1b7a7db3d" providerId="LiveId" clId="{578E6B4C-D094-4E02-9150-5D44BFC1102A}" dt="2024-04-13T18:27:59.773" v="4154"/>
        <pc:sldMkLst>
          <pc:docMk/>
          <pc:sldMk cId="3637667168" sldId="265"/>
        </pc:sldMkLst>
        <pc:spChg chg="add mod">
          <ac:chgData name="Rithvik Sama" userId="f2bce7f1b7a7db3d" providerId="LiveId" clId="{578E6B4C-D094-4E02-9150-5D44BFC1102A}" dt="2024-04-04T13:01:08.538" v="2442" actId="767"/>
          <ac:spMkLst>
            <pc:docMk/>
            <pc:sldMk cId="3637667168" sldId="265"/>
            <ac:spMk id="2" creationId="{1BFA02F3-2098-8EC7-93D4-66C6CF70F6A0}"/>
          </ac:spMkLst>
        </pc:spChg>
        <pc:spChg chg="del">
          <ac:chgData name="Rithvik Sama" userId="f2bce7f1b7a7db3d" providerId="LiveId" clId="{578E6B4C-D094-4E02-9150-5D44BFC1102A}" dt="2024-04-03T19:24:43.245" v="1888" actId="478"/>
          <ac:spMkLst>
            <pc:docMk/>
            <pc:sldMk cId="3637667168" sldId="265"/>
            <ac:spMk id="2" creationId="{89023A79-77C5-471B-F1C4-F2A44DD9A35B}"/>
          </ac:spMkLst>
        </pc:spChg>
        <pc:spChg chg="add mod">
          <ac:chgData name="Rithvik Sama" userId="f2bce7f1b7a7db3d" providerId="LiveId" clId="{578E6B4C-D094-4E02-9150-5D44BFC1102A}" dt="2024-04-04T13:01:59.205" v="2457" actId="255"/>
          <ac:spMkLst>
            <pc:docMk/>
            <pc:sldMk cId="3637667168" sldId="265"/>
            <ac:spMk id="3" creationId="{95EDCA25-0117-AEA1-6FFF-23B35C5BB656}"/>
          </ac:spMkLst>
        </pc:spChg>
        <pc:spChg chg="del mod">
          <ac:chgData name="Rithvik Sama" userId="f2bce7f1b7a7db3d" providerId="LiveId" clId="{578E6B4C-D094-4E02-9150-5D44BFC1102A}" dt="2024-04-03T19:28:45.865" v="1891" actId="931"/>
          <ac:spMkLst>
            <pc:docMk/>
            <pc:sldMk cId="3637667168" sldId="265"/>
            <ac:spMk id="3" creationId="{B89C1472-3611-79AE-3365-8194DADFFB3B}"/>
          </ac:spMkLst>
        </pc:spChg>
        <pc:spChg chg="add del mod">
          <ac:chgData name="Rithvik Sama" userId="f2bce7f1b7a7db3d" providerId="LiveId" clId="{578E6B4C-D094-4E02-9150-5D44BFC1102A}" dt="2024-04-03T19:30:53.084" v="1902"/>
          <ac:spMkLst>
            <pc:docMk/>
            <pc:sldMk cId="3637667168" sldId="265"/>
            <ac:spMk id="6" creationId="{6BC3CFFB-41BF-9CE0-010B-DE9C6A9B130E}"/>
          </ac:spMkLst>
        </pc:spChg>
        <pc:spChg chg="add mod">
          <ac:chgData name="Rithvik Sama" userId="f2bce7f1b7a7db3d" providerId="LiveId" clId="{578E6B4C-D094-4E02-9150-5D44BFC1102A}" dt="2024-04-03T19:31:39.805" v="1914" actId="20577"/>
          <ac:spMkLst>
            <pc:docMk/>
            <pc:sldMk cId="3637667168" sldId="265"/>
            <ac:spMk id="7" creationId="{C6099B2E-9EDB-DF70-5765-E522BA12E550}"/>
          </ac:spMkLst>
        </pc:spChg>
        <pc:spChg chg="add mod">
          <ac:chgData name="Rithvik Sama" userId="f2bce7f1b7a7db3d" providerId="LiveId" clId="{578E6B4C-D094-4E02-9150-5D44BFC1102A}" dt="2024-04-03T19:42:02.111" v="2259" actId="1076"/>
          <ac:spMkLst>
            <pc:docMk/>
            <pc:sldMk cId="3637667168" sldId="265"/>
            <ac:spMk id="8" creationId="{F9D00764-053C-98DF-F4CE-E03772AAFA4B}"/>
          </ac:spMkLst>
        </pc:spChg>
        <pc:spChg chg="add mod">
          <ac:chgData name="Rithvik Sama" userId="f2bce7f1b7a7db3d" providerId="LiveId" clId="{578E6B4C-D094-4E02-9150-5D44BFC1102A}" dt="2024-04-03T19:42:09.502" v="2261" actId="1076"/>
          <ac:spMkLst>
            <pc:docMk/>
            <pc:sldMk cId="3637667168" sldId="265"/>
            <ac:spMk id="11" creationId="{61C009F9-3B13-EA1F-76D5-5A5A4E38D6AC}"/>
          </ac:spMkLst>
        </pc:spChg>
        <pc:spChg chg="add mod">
          <ac:chgData name="Rithvik Sama" userId="f2bce7f1b7a7db3d" providerId="LiveId" clId="{578E6B4C-D094-4E02-9150-5D44BFC1102A}" dt="2024-04-03T19:41:18.648" v="2254" actId="20577"/>
          <ac:spMkLst>
            <pc:docMk/>
            <pc:sldMk cId="3637667168" sldId="265"/>
            <ac:spMk id="14" creationId="{95607679-FF72-5FA4-285E-E731AACDDB2C}"/>
          </ac:spMkLst>
        </pc:spChg>
        <pc:picChg chg="add del mod">
          <ac:chgData name="Rithvik Sama" userId="f2bce7f1b7a7db3d" providerId="LiveId" clId="{578E6B4C-D094-4E02-9150-5D44BFC1102A}" dt="2024-04-04T01:18:47.783" v="2401" actId="478"/>
          <ac:picMkLst>
            <pc:docMk/>
            <pc:sldMk cId="3637667168" sldId="265"/>
            <ac:picMk id="3" creationId="{525721C7-CB70-5DC9-95AC-CB242B953DF9}"/>
          </ac:picMkLst>
        </pc:picChg>
        <pc:picChg chg="add mod">
          <ac:chgData name="Rithvik Sama" userId="f2bce7f1b7a7db3d" providerId="LiveId" clId="{578E6B4C-D094-4E02-9150-5D44BFC1102A}" dt="2024-04-03T19:31:50.260" v="1915" actId="14100"/>
          <ac:picMkLst>
            <pc:docMk/>
            <pc:sldMk cId="3637667168" sldId="265"/>
            <ac:picMk id="5" creationId="{7285E7F1-DB32-D6E0-D6B7-52F69388491A}"/>
          </ac:picMkLst>
        </pc:picChg>
        <pc:picChg chg="add del mod">
          <ac:chgData name="Rithvik Sama" userId="f2bce7f1b7a7db3d" providerId="LiveId" clId="{578E6B4C-D094-4E02-9150-5D44BFC1102A}" dt="2024-04-04T01:20:23.491" v="2405" actId="478"/>
          <ac:picMkLst>
            <pc:docMk/>
            <pc:sldMk cId="3637667168" sldId="265"/>
            <ac:picMk id="6" creationId="{7BB6B4FE-EA3E-ED3C-2CC4-4B16ECD8774C}"/>
          </ac:picMkLst>
        </pc:picChg>
        <pc:picChg chg="add mod">
          <ac:chgData name="Rithvik Sama" userId="f2bce7f1b7a7db3d" providerId="LiveId" clId="{578E6B4C-D094-4E02-9150-5D44BFC1102A}" dt="2024-04-03T19:42:05.207" v="2260" actId="1076"/>
          <ac:picMkLst>
            <pc:docMk/>
            <pc:sldMk cId="3637667168" sldId="265"/>
            <ac:picMk id="10" creationId="{00A9B3AC-0E62-C3E6-CFF2-086812360F2C}"/>
          </ac:picMkLst>
        </pc:picChg>
        <pc:picChg chg="add mod">
          <ac:chgData name="Rithvik Sama" userId="f2bce7f1b7a7db3d" providerId="LiveId" clId="{578E6B4C-D094-4E02-9150-5D44BFC1102A}" dt="2024-04-03T19:42:14.300" v="2262" actId="1076"/>
          <ac:picMkLst>
            <pc:docMk/>
            <pc:sldMk cId="3637667168" sldId="265"/>
            <ac:picMk id="13" creationId="{09974CF2-3750-D4CF-2608-66213EA860DD}"/>
          </ac:picMkLst>
        </pc:picChg>
      </pc:sldChg>
      <pc:sldChg chg="addSp delSp modSp new mod">
        <pc:chgData name="Rithvik Sama" userId="f2bce7f1b7a7db3d" providerId="LiveId" clId="{578E6B4C-D094-4E02-9150-5D44BFC1102A}" dt="2024-04-03T19:44:22.594" v="2295" actId="20577"/>
        <pc:sldMkLst>
          <pc:docMk/>
          <pc:sldMk cId="781241413" sldId="266"/>
        </pc:sldMkLst>
        <pc:spChg chg="del">
          <ac:chgData name="Rithvik Sama" userId="f2bce7f1b7a7db3d" providerId="LiveId" clId="{578E6B4C-D094-4E02-9150-5D44BFC1102A}" dt="2024-04-03T19:43:46.264" v="2271" actId="478"/>
          <ac:spMkLst>
            <pc:docMk/>
            <pc:sldMk cId="781241413" sldId="266"/>
            <ac:spMk id="2" creationId="{30367EB2-181D-50FA-A841-FBDBA0D219A2}"/>
          </ac:spMkLst>
        </pc:spChg>
        <pc:spChg chg="del">
          <ac:chgData name="Rithvik Sama" userId="f2bce7f1b7a7db3d" providerId="LiveId" clId="{578E6B4C-D094-4E02-9150-5D44BFC1102A}" dt="2024-04-03T19:43:49.127" v="2272" actId="478"/>
          <ac:spMkLst>
            <pc:docMk/>
            <pc:sldMk cId="781241413" sldId="266"/>
            <ac:spMk id="3" creationId="{0A346F17-02FF-5058-3B36-1E25BDAE65CF}"/>
          </ac:spMkLst>
        </pc:spChg>
        <pc:spChg chg="add mod">
          <ac:chgData name="Rithvik Sama" userId="f2bce7f1b7a7db3d" providerId="LiveId" clId="{578E6B4C-D094-4E02-9150-5D44BFC1102A}" dt="2024-04-03T19:44:22.594" v="2295" actId="20577"/>
          <ac:spMkLst>
            <pc:docMk/>
            <pc:sldMk cId="781241413" sldId="266"/>
            <ac:spMk id="4" creationId="{3848978F-4BE1-EA43-8C66-FEDAD70E0EBB}"/>
          </ac:spMkLst>
        </pc:spChg>
      </pc:sldChg>
      <pc:sldChg chg="addSp delSp modSp new mod ord">
        <pc:chgData name="Rithvik Sama" userId="f2bce7f1b7a7db3d" providerId="LiveId" clId="{578E6B4C-D094-4E02-9150-5D44BFC1102A}" dt="2024-04-18T14:53:04.740" v="4503"/>
        <pc:sldMkLst>
          <pc:docMk/>
          <pc:sldMk cId="1821638844" sldId="267"/>
        </pc:sldMkLst>
        <pc:spChg chg="del">
          <ac:chgData name="Rithvik Sama" userId="f2bce7f1b7a7db3d" providerId="LiveId" clId="{578E6B4C-D094-4E02-9150-5D44BFC1102A}" dt="2024-04-03T19:44:35.496" v="2297" actId="478"/>
          <ac:spMkLst>
            <pc:docMk/>
            <pc:sldMk cId="1821638844" sldId="267"/>
            <ac:spMk id="2" creationId="{31F94592-E9B7-8C21-5145-E53C4F42431D}"/>
          </ac:spMkLst>
        </pc:spChg>
        <pc:spChg chg="del">
          <ac:chgData name="Rithvik Sama" userId="f2bce7f1b7a7db3d" providerId="LiveId" clId="{578E6B4C-D094-4E02-9150-5D44BFC1102A}" dt="2024-04-03T19:44:37.934" v="2298" actId="478"/>
          <ac:spMkLst>
            <pc:docMk/>
            <pc:sldMk cId="1821638844" sldId="267"/>
            <ac:spMk id="3" creationId="{FDBB4A7C-EFA1-182B-D489-DC5FF5542EF8}"/>
          </ac:spMkLst>
        </pc:spChg>
        <pc:spChg chg="add mod">
          <ac:chgData name="Rithvik Sama" userId="f2bce7f1b7a7db3d" providerId="LiveId" clId="{578E6B4C-D094-4E02-9150-5D44BFC1102A}" dt="2024-04-03T19:45:27.292" v="2312" actId="1076"/>
          <ac:spMkLst>
            <pc:docMk/>
            <pc:sldMk cId="1821638844" sldId="267"/>
            <ac:spMk id="4" creationId="{8F28489F-F86D-02AC-EBF3-A766D4D73BA3}"/>
          </ac:spMkLst>
        </pc:spChg>
      </pc:sldChg>
      <pc:sldChg chg="addSp delSp modSp mod">
        <pc:chgData name="Rithvik Sama" userId="f2bce7f1b7a7db3d" providerId="LiveId" clId="{578E6B4C-D094-4E02-9150-5D44BFC1102A}" dt="2024-04-18T15:02:07.888" v="4525" actId="1076"/>
        <pc:sldMkLst>
          <pc:docMk/>
          <pc:sldMk cId="3513339506" sldId="269"/>
        </pc:sldMkLst>
        <pc:spChg chg="add del mod">
          <ac:chgData name="Rithvik Sama" userId="f2bce7f1b7a7db3d" providerId="LiveId" clId="{578E6B4C-D094-4E02-9150-5D44BFC1102A}" dt="2024-04-18T14:24:02.658" v="4374" actId="478"/>
          <ac:spMkLst>
            <pc:docMk/>
            <pc:sldMk cId="3513339506" sldId="269"/>
            <ac:spMk id="4" creationId="{2A9E2690-47D7-EDC1-D8FE-3E4D51482822}"/>
          </ac:spMkLst>
        </pc:spChg>
        <pc:spChg chg="add del mod">
          <ac:chgData name="Rithvik Sama" userId="f2bce7f1b7a7db3d" providerId="LiveId" clId="{578E6B4C-D094-4E02-9150-5D44BFC1102A}" dt="2024-04-18T15:01:44.298" v="4516" actId="931"/>
          <ac:spMkLst>
            <pc:docMk/>
            <pc:sldMk cId="3513339506" sldId="269"/>
            <ac:spMk id="6" creationId="{B38E7136-1B3A-83A0-9907-7B144B74878A}"/>
          </ac:spMkLst>
        </pc:spChg>
        <pc:spChg chg="add del mod">
          <ac:chgData name="Rithvik Sama" userId="f2bce7f1b7a7db3d" providerId="LiveId" clId="{578E6B4C-D094-4E02-9150-5D44BFC1102A}" dt="2024-04-18T14:24:01.088" v="4364" actId="478"/>
          <ac:spMkLst>
            <pc:docMk/>
            <pc:sldMk cId="3513339506" sldId="269"/>
            <ac:spMk id="15" creationId="{04AB7BE1-3B19-84D8-4BFA-A2020D2D3FA0}"/>
          </ac:spMkLst>
        </pc:spChg>
        <pc:spChg chg="add del mod">
          <ac:chgData name="Rithvik Sama" userId="f2bce7f1b7a7db3d" providerId="LiveId" clId="{578E6B4C-D094-4E02-9150-5D44BFC1102A}" dt="2024-04-18T14:59:49.557" v="4505" actId="931"/>
          <ac:spMkLst>
            <pc:docMk/>
            <pc:sldMk cId="3513339506" sldId="269"/>
            <ac:spMk id="19" creationId="{A3DB3B87-6D2D-8BEF-F77B-5BD068EE1B1A}"/>
          </ac:spMkLst>
        </pc:spChg>
        <pc:picChg chg="mod">
          <ac:chgData name="Rithvik Sama" userId="f2bce7f1b7a7db3d" providerId="LiveId" clId="{578E6B4C-D094-4E02-9150-5D44BFC1102A}" dt="2024-04-18T14:24:01.048" v="4362" actId="1076"/>
          <ac:picMkLst>
            <pc:docMk/>
            <pc:sldMk cId="3513339506" sldId="269"/>
            <ac:picMk id="2" creationId="{9EBDFD61-2388-37A4-599B-E16094C2C4D1}"/>
          </ac:picMkLst>
        </pc:picChg>
        <pc:picChg chg="add del mod modCrop">
          <ac:chgData name="Rithvik Sama" userId="f2bce7f1b7a7db3d" providerId="LiveId" clId="{578E6B4C-D094-4E02-9150-5D44BFC1102A}" dt="2024-04-18T15:00:35.314" v="4515" actId="478"/>
          <ac:picMkLst>
            <pc:docMk/>
            <pc:sldMk cId="3513339506" sldId="269"/>
            <ac:picMk id="4" creationId="{FA9427AE-F502-5626-D2EC-CE1B1CE4AA74}"/>
          </ac:picMkLst>
        </pc:picChg>
        <pc:picChg chg="add del">
          <ac:chgData name="Rithvik Sama" userId="f2bce7f1b7a7db3d" providerId="LiveId" clId="{578E6B4C-D094-4E02-9150-5D44BFC1102A}" dt="2024-04-18T14:24:10.951" v="4381" actId="478"/>
          <ac:picMkLst>
            <pc:docMk/>
            <pc:sldMk cId="3513339506" sldId="269"/>
            <ac:picMk id="5" creationId="{7285E7F1-DB32-D6E0-D6B7-52F69388491A}"/>
          </ac:picMkLst>
        </pc:picChg>
        <pc:picChg chg="add del mod modCrop">
          <ac:chgData name="Rithvik Sama" userId="f2bce7f1b7a7db3d" providerId="LiveId" clId="{578E6B4C-D094-4E02-9150-5D44BFC1102A}" dt="2024-04-18T14:24:02.514" v="4373" actId="931"/>
          <ac:picMkLst>
            <pc:docMk/>
            <pc:sldMk cId="3513339506" sldId="269"/>
            <ac:picMk id="9" creationId="{7F2D2051-0C6E-3CD0-3893-0DB670EAC948}"/>
          </ac:picMkLst>
        </pc:picChg>
        <pc:picChg chg="add mod modCrop">
          <ac:chgData name="Rithvik Sama" userId="f2bce7f1b7a7db3d" providerId="LiveId" clId="{578E6B4C-D094-4E02-9150-5D44BFC1102A}" dt="2024-04-18T15:02:07.888" v="4525" actId="1076"/>
          <ac:picMkLst>
            <pc:docMk/>
            <pc:sldMk cId="3513339506" sldId="269"/>
            <ac:picMk id="12" creationId="{21ED93BA-8AEF-CC3F-580E-009FE0F28169}"/>
          </ac:picMkLst>
        </pc:picChg>
        <pc:picChg chg="add mod modCrop">
          <ac:chgData name="Rithvik Sama" userId="f2bce7f1b7a7db3d" providerId="LiveId" clId="{578E6B4C-D094-4E02-9150-5D44BFC1102A}" dt="2024-04-18T14:24:01.038" v="4361" actId="931"/>
          <ac:picMkLst>
            <pc:docMk/>
            <pc:sldMk cId="3513339506" sldId="269"/>
            <ac:picMk id="17" creationId="{00FFDCFC-F626-C39A-B10A-CB66D21ADE3E}"/>
          </ac:picMkLst>
        </pc:picChg>
        <pc:picChg chg="add del mod">
          <ac:chgData name="Rithvik Sama" userId="f2bce7f1b7a7db3d" providerId="LiveId" clId="{578E6B4C-D094-4E02-9150-5D44BFC1102A}" dt="2024-04-18T14:59:24.931" v="4504" actId="478"/>
          <ac:picMkLst>
            <pc:docMk/>
            <pc:sldMk cId="3513339506" sldId="269"/>
            <ac:picMk id="20" creationId="{806C59E8-0B85-AFBB-49AC-34C428B1ACE5}"/>
          </ac:picMkLst>
        </pc:picChg>
      </pc:sldChg>
      <pc:sldChg chg="delSp modSp new mod">
        <pc:chgData name="Rithvik Sama" userId="f2bce7f1b7a7db3d" providerId="LiveId" clId="{578E6B4C-D094-4E02-9150-5D44BFC1102A}" dt="2024-04-03T19:48:41.544" v="2333" actId="20577"/>
        <pc:sldMkLst>
          <pc:docMk/>
          <pc:sldMk cId="2014697073" sldId="270"/>
        </pc:sldMkLst>
        <pc:spChg chg="del">
          <ac:chgData name="Rithvik Sama" userId="f2bce7f1b7a7db3d" providerId="LiveId" clId="{578E6B4C-D094-4E02-9150-5D44BFC1102A}" dt="2024-04-03T19:48:27.051" v="2316" actId="478"/>
          <ac:spMkLst>
            <pc:docMk/>
            <pc:sldMk cId="2014697073" sldId="270"/>
            <ac:spMk id="2" creationId="{34CEA376-05A1-5DFD-0212-BCFEF85AB93E}"/>
          </ac:spMkLst>
        </pc:spChg>
        <pc:spChg chg="mod">
          <ac:chgData name="Rithvik Sama" userId="f2bce7f1b7a7db3d" providerId="LiveId" clId="{578E6B4C-D094-4E02-9150-5D44BFC1102A}" dt="2024-04-03T19:48:41.544" v="2333" actId="20577"/>
          <ac:spMkLst>
            <pc:docMk/>
            <pc:sldMk cId="2014697073" sldId="270"/>
            <ac:spMk id="3" creationId="{BDAF1A58-4517-4D84-FC0A-1DAB343EC8D4}"/>
          </ac:spMkLst>
        </pc:spChg>
      </pc:sldChg>
      <pc:sldChg chg="new del">
        <pc:chgData name="Rithvik Sama" userId="f2bce7f1b7a7db3d" providerId="LiveId" clId="{578E6B4C-D094-4E02-9150-5D44BFC1102A}" dt="2024-04-03T19:48:21.907" v="2314" actId="680"/>
        <pc:sldMkLst>
          <pc:docMk/>
          <pc:sldMk cId="3847414386" sldId="270"/>
        </pc:sldMkLst>
      </pc:sldChg>
      <pc:sldChg chg="addSp delSp modSp add mod setBg modAnim">
        <pc:chgData name="Rithvik Sama" userId="f2bce7f1b7a7db3d" providerId="LiveId" clId="{578E6B4C-D094-4E02-9150-5D44BFC1102A}" dt="2024-04-13T19:32:58.509" v="4176" actId="26606"/>
        <pc:sldMkLst>
          <pc:docMk/>
          <pc:sldMk cId="124598368" sldId="271"/>
        </pc:sldMkLst>
        <pc:spChg chg="add mod">
          <ac:chgData name="Rithvik Sama" userId="f2bce7f1b7a7db3d" providerId="LiveId" clId="{578E6B4C-D094-4E02-9150-5D44BFC1102A}" dt="2024-04-13T19:32:58.509" v="4176" actId="26606"/>
          <ac:spMkLst>
            <pc:docMk/>
            <pc:sldMk cId="124598368" sldId="271"/>
            <ac:spMk id="2" creationId="{DE837DD7-96CA-D5BD-3DE7-90CD20382E07}"/>
          </ac:spMkLst>
        </pc:spChg>
        <pc:spChg chg="mod">
          <ac:chgData name="Rithvik Sama" userId="f2bce7f1b7a7db3d" providerId="LiveId" clId="{578E6B4C-D094-4E02-9150-5D44BFC1102A}" dt="2024-04-13T19:32:58.509" v="4176" actId="26606"/>
          <ac:spMkLst>
            <pc:docMk/>
            <pc:sldMk cId="124598368" sldId="271"/>
            <ac:spMk id="3" creationId="{EC913AFF-F2BC-5483-29D9-5352A9642A5C}"/>
          </ac:spMkLst>
        </pc:spChg>
        <pc:spChg chg="add mod">
          <ac:chgData name="Rithvik Sama" userId="f2bce7f1b7a7db3d" providerId="LiveId" clId="{578E6B4C-D094-4E02-9150-5D44BFC1102A}" dt="2024-04-13T19:32:58.509" v="4176" actId="26606"/>
          <ac:spMkLst>
            <pc:docMk/>
            <pc:sldMk cId="124598368" sldId="271"/>
            <ac:spMk id="4" creationId="{71143E9F-AF87-0060-5180-F40D800B173E}"/>
          </ac:spMkLst>
        </pc:spChg>
        <pc:spChg chg="add mod">
          <ac:chgData name="Rithvik Sama" userId="f2bce7f1b7a7db3d" providerId="LiveId" clId="{578E6B4C-D094-4E02-9150-5D44BFC1102A}" dt="2024-04-13T19:32:58.509" v="4176" actId="26606"/>
          <ac:spMkLst>
            <pc:docMk/>
            <pc:sldMk cId="124598368" sldId="271"/>
            <ac:spMk id="8" creationId="{56F8C083-29B4-A821-5DB3-C39F8C4F5F7F}"/>
          </ac:spMkLst>
        </pc:spChg>
        <pc:spChg chg="add mod">
          <ac:chgData name="Rithvik Sama" userId="f2bce7f1b7a7db3d" providerId="LiveId" clId="{578E6B4C-D094-4E02-9150-5D44BFC1102A}" dt="2024-04-13T19:32:58.509" v="4176" actId="26606"/>
          <ac:spMkLst>
            <pc:docMk/>
            <pc:sldMk cId="124598368" sldId="271"/>
            <ac:spMk id="9" creationId="{383BA4C2-6623-3679-9618-C5DD27100509}"/>
          </ac:spMkLst>
        </pc:spChg>
        <pc:spChg chg="add mod ord">
          <ac:chgData name="Rithvik Sama" userId="f2bce7f1b7a7db3d" providerId="LiveId" clId="{578E6B4C-D094-4E02-9150-5D44BFC1102A}" dt="2024-04-13T19:32:58.509" v="4176" actId="26606"/>
          <ac:spMkLst>
            <pc:docMk/>
            <pc:sldMk cId="124598368" sldId="271"/>
            <ac:spMk id="10" creationId="{6B5C4B5E-E620-49FC-DCDA-553D362D35D6}"/>
          </ac:spMkLst>
        </pc:spChg>
        <pc:spChg chg="add del">
          <ac:chgData name="Rithvik Sama" userId="f2bce7f1b7a7db3d" providerId="LiveId" clId="{578E6B4C-D094-4E02-9150-5D44BFC1102A}" dt="2024-04-13T19:32:58.509" v="4176" actId="26606"/>
          <ac:spMkLst>
            <pc:docMk/>
            <pc:sldMk cId="124598368" sldId="271"/>
            <ac:spMk id="19" creationId="{8E84B073-7978-494F-BD69-3C15D2CBF8C9}"/>
          </ac:spMkLst>
        </pc:spChg>
        <pc:spChg chg="add del">
          <ac:chgData name="Rithvik Sama" userId="f2bce7f1b7a7db3d" providerId="LiveId" clId="{578E6B4C-D094-4E02-9150-5D44BFC1102A}" dt="2024-04-13T19:32:58.509" v="4176" actId="26606"/>
          <ac:spMkLst>
            <pc:docMk/>
            <pc:sldMk cId="124598368" sldId="271"/>
            <ac:spMk id="21" creationId="{96B05946-1FC4-49B3-AAEC-C8854CA8A2F3}"/>
          </ac:spMkLst>
        </pc:spChg>
        <pc:picChg chg="del mod">
          <ac:chgData name="Rithvik Sama" userId="f2bce7f1b7a7db3d" providerId="LiveId" clId="{578E6B4C-D094-4E02-9150-5D44BFC1102A}" dt="2024-04-12T15:25:49.177" v="2560" actId="478"/>
          <ac:picMkLst>
            <pc:docMk/>
            <pc:sldMk cId="124598368" sldId="271"/>
            <ac:picMk id="11" creationId="{C5EDFA56-7F64-C7D9-442E-81D29833429B}"/>
          </ac:picMkLst>
        </pc:picChg>
        <pc:picChg chg="mod">
          <ac:chgData name="Rithvik Sama" userId="f2bce7f1b7a7db3d" providerId="LiveId" clId="{578E6B4C-D094-4E02-9150-5D44BFC1102A}" dt="2024-04-13T19:32:58.509" v="4176" actId="26606"/>
          <ac:picMkLst>
            <pc:docMk/>
            <pc:sldMk cId="124598368" sldId="271"/>
            <ac:picMk id="13" creationId="{3C74F3F2-FFF9-5FA0-B5B5-23078D3CB5FE}"/>
          </ac:picMkLst>
        </pc:picChg>
        <pc:picChg chg="mod">
          <ac:chgData name="Rithvik Sama" userId="f2bce7f1b7a7db3d" providerId="LiveId" clId="{578E6B4C-D094-4E02-9150-5D44BFC1102A}" dt="2024-04-13T19:32:58.509" v="4176" actId="26606"/>
          <ac:picMkLst>
            <pc:docMk/>
            <pc:sldMk cId="124598368" sldId="271"/>
            <ac:picMk id="14" creationId="{44F1C98D-328F-FD42-AE27-87CFD4D9A48E}"/>
          </ac:picMkLst>
        </pc:picChg>
        <pc:cxnChg chg="add del mod">
          <ac:chgData name="Rithvik Sama" userId="f2bce7f1b7a7db3d" providerId="LiveId" clId="{578E6B4C-D094-4E02-9150-5D44BFC1102A}" dt="2024-04-12T15:21:27.456" v="2494" actId="478"/>
          <ac:cxnSpMkLst>
            <pc:docMk/>
            <pc:sldMk cId="124598368" sldId="271"/>
            <ac:cxnSpMk id="6" creationId="{6428A5E0-A3B0-21F7-EB13-F6EE24BAF30A}"/>
          </ac:cxnSpMkLst>
        </pc:cxnChg>
      </pc:sldChg>
      <pc:sldChg chg="addSp delSp modSp add mod delAnim modAnim">
        <pc:chgData name="Rithvik Sama" userId="f2bce7f1b7a7db3d" providerId="LiveId" clId="{578E6B4C-D094-4E02-9150-5D44BFC1102A}" dt="2024-04-13T19:32:15.296" v="4170" actId="27636"/>
        <pc:sldMkLst>
          <pc:docMk/>
          <pc:sldMk cId="854538259" sldId="272"/>
        </pc:sldMkLst>
        <pc:spChg chg="mod">
          <ac:chgData name="Rithvik Sama" userId="f2bce7f1b7a7db3d" providerId="LiveId" clId="{578E6B4C-D094-4E02-9150-5D44BFC1102A}" dt="2024-04-13T16:39:19.283" v="3861" actId="20577"/>
          <ac:spMkLst>
            <pc:docMk/>
            <pc:sldMk cId="854538259" sldId="272"/>
            <ac:spMk id="2" creationId="{3ABCC8C5-BCDB-932C-5F09-593B820492C5}"/>
          </ac:spMkLst>
        </pc:spChg>
        <pc:spChg chg="mod">
          <ac:chgData name="Rithvik Sama" userId="f2bce7f1b7a7db3d" providerId="LiveId" clId="{578E6B4C-D094-4E02-9150-5D44BFC1102A}" dt="2024-04-13T19:32:15.296" v="4170" actId="27636"/>
          <ac:spMkLst>
            <pc:docMk/>
            <pc:sldMk cId="854538259" sldId="272"/>
            <ac:spMk id="3" creationId="{FC9F3B16-3266-35CB-6515-4D1D8131A9DC}"/>
          </ac:spMkLst>
        </pc:spChg>
        <pc:spChg chg="mod">
          <ac:chgData name="Rithvik Sama" userId="f2bce7f1b7a7db3d" providerId="LiveId" clId="{578E6B4C-D094-4E02-9150-5D44BFC1102A}" dt="2024-04-13T16:39:00.092" v="3845" actId="20577"/>
          <ac:spMkLst>
            <pc:docMk/>
            <pc:sldMk cId="854538259" sldId="272"/>
            <ac:spMk id="4" creationId="{43B7253C-18AF-25E2-3A1C-055C378F65BF}"/>
          </ac:spMkLst>
        </pc:spChg>
        <pc:spChg chg="add del mod">
          <ac:chgData name="Rithvik Sama" userId="f2bce7f1b7a7db3d" providerId="LiveId" clId="{578E6B4C-D094-4E02-9150-5D44BFC1102A}" dt="2024-04-13T16:40:55.426" v="3871" actId="478"/>
          <ac:spMkLst>
            <pc:docMk/>
            <pc:sldMk cId="854538259" sldId="272"/>
            <ac:spMk id="5" creationId="{0440B319-01A0-D02C-90D1-01CC89C116B9}"/>
          </ac:spMkLst>
        </pc:spChg>
        <pc:spChg chg="add mod">
          <ac:chgData name="Rithvik Sama" userId="f2bce7f1b7a7db3d" providerId="LiveId" clId="{578E6B4C-D094-4E02-9150-5D44BFC1102A}" dt="2024-04-13T16:50:10.955" v="3953" actId="1076"/>
          <ac:spMkLst>
            <pc:docMk/>
            <pc:sldMk cId="854538259" sldId="272"/>
            <ac:spMk id="6" creationId="{3C1404DC-D1EE-DC2C-72DE-4AB98F50A8C2}"/>
          </ac:spMkLst>
        </pc:spChg>
        <pc:spChg chg="mod">
          <ac:chgData name="Rithvik Sama" userId="f2bce7f1b7a7db3d" providerId="LiveId" clId="{578E6B4C-D094-4E02-9150-5D44BFC1102A}" dt="2024-04-13T15:43:13.762" v="3563" actId="1076"/>
          <ac:spMkLst>
            <pc:docMk/>
            <pc:sldMk cId="854538259" sldId="272"/>
            <ac:spMk id="7" creationId="{BDBFFF60-C82D-B2BE-409B-CF38C66352F9}"/>
          </ac:spMkLst>
        </pc:spChg>
        <pc:spChg chg="add mod">
          <ac:chgData name="Rithvik Sama" userId="f2bce7f1b7a7db3d" providerId="LiveId" clId="{578E6B4C-D094-4E02-9150-5D44BFC1102A}" dt="2024-04-13T16:51:17.772" v="3967" actId="1076"/>
          <ac:spMkLst>
            <pc:docMk/>
            <pc:sldMk cId="854538259" sldId="272"/>
            <ac:spMk id="8" creationId="{ECC69321-2CA7-F1CD-5581-69B999A67BE8}"/>
          </ac:spMkLst>
        </pc:spChg>
        <pc:spChg chg="del">
          <ac:chgData name="Rithvik Sama" userId="f2bce7f1b7a7db3d" providerId="LiveId" clId="{578E6B4C-D094-4E02-9150-5D44BFC1102A}" dt="2024-04-13T16:39:39.767" v="3864" actId="478"/>
          <ac:spMkLst>
            <pc:docMk/>
            <pc:sldMk cId="854538259" sldId="272"/>
            <ac:spMk id="9" creationId="{7FA13383-E91C-3DFE-BE49-66F8ED0BC96D}"/>
          </ac:spMkLst>
        </pc:spChg>
        <pc:spChg chg="del">
          <ac:chgData name="Rithvik Sama" userId="f2bce7f1b7a7db3d" providerId="LiveId" clId="{578E6B4C-D094-4E02-9150-5D44BFC1102A}" dt="2024-04-13T16:39:46.752" v="3866" actId="478"/>
          <ac:spMkLst>
            <pc:docMk/>
            <pc:sldMk cId="854538259" sldId="272"/>
            <ac:spMk id="10" creationId="{2A7A23BF-AEF2-4C24-ECD7-4E5DF41439AB}"/>
          </ac:spMkLst>
        </pc:spChg>
        <pc:spChg chg="add mod">
          <ac:chgData name="Rithvik Sama" userId="f2bce7f1b7a7db3d" providerId="LiveId" clId="{578E6B4C-D094-4E02-9150-5D44BFC1102A}" dt="2024-04-13T16:51:06.762" v="3962" actId="1076"/>
          <ac:spMkLst>
            <pc:docMk/>
            <pc:sldMk cId="854538259" sldId="272"/>
            <ac:spMk id="11" creationId="{9F27701A-8989-46AC-4DE8-82EF55AB6E83}"/>
          </ac:spMkLst>
        </pc:spChg>
        <pc:spChg chg="add mod">
          <ac:chgData name="Rithvik Sama" userId="f2bce7f1b7a7db3d" providerId="LiveId" clId="{578E6B4C-D094-4E02-9150-5D44BFC1102A}" dt="2024-04-13T16:49:11.033" v="3916" actId="2711"/>
          <ac:spMkLst>
            <pc:docMk/>
            <pc:sldMk cId="854538259" sldId="272"/>
            <ac:spMk id="12" creationId="{FE6724E3-ACF5-67E1-5BB6-FB3132BB7377}"/>
          </ac:spMkLst>
        </pc:spChg>
        <pc:spChg chg="del">
          <ac:chgData name="Rithvik Sama" userId="f2bce7f1b7a7db3d" providerId="LiveId" clId="{578E6B4C-D094-4E02-9150-5D44BFC1102A}" dt="2024-04-13T16:39:35.704" v="3863" actId="478"/>
          <ac:spMkLst>
            <pc:docMk/>
            <pc:sldMk cId="854538259" sldId="272"/>
            <ac:spMk id="13" creationId="{14789502-412C-6601-47E8-0B5717CA389B}"/>
          </ac:spMkLst>
        </pc:spChg>
        <pc:spChg chg="del">
          <ac:chgData name="Rithvik Sama" userId="f2bce7f1b7a7db3d" providerId="LiveId" clId="{578E6B4C-D094-4E02-9150-5D44BFC1102A}" dt="2024-04-13T16:39:42.790" v="3865" actId="478"/>
          <ac:spMkLst>
            <pc:docMk/>
            <pc:sldMk cId="854538259" sldId="272"/>
            <ac:spMk id="14" creationId="{433DEC0C-8A02-621C-F585-290D83FD8216}"/>
          </ac:spMkLst>
        </pc:spChg>
        <pc:spChg chg="del">
          <ac:chgData name="Rithvik Sama" userId="f2bce7f1b7a7db3d" providerId="LiveId" clId="{578E6B4C-D094-4E02-9150-5D44BFC1102A}" dt="2024-04-13T15:42:45.278" v="3538" actId="478"/>
          <ac:spMkLst>
            <pc:docMk/>
            <pc:sldMk cId="854538259" sldId="272"/>
            <ac:spMk id="15" creationId="{853B04EE-C30B-226D-F693-776A73C69028}"/>
          </ac:spMkLst>
        </pc:spChg>
        <pc:spChg chg="del">
          <ac:chgData name="Rithvik Sama" userId="f2bce7f1b7a7db3d" providerId="LiveId" clId="{578E6B4C-D094-4E02-9150-5D44BFC1102A}" dt="2024-04-13T16:39:29.890" v="3862" actId="478"/>
          <ac:spMkLst>
            <pc:docMk/>
            <pc:sldMk cId="854538259" sldId="272"/>
            <ac:spMk id="16" creationId="{A4533BE6-5910-F510-A4C0-F1880E55E44A}"/>
          </ac:spMkLst>
        </pc:spChg>
        <pc:spChg chg="add mod">
          <ac:chgData name="Rithvik Sama" userId="f2bce7f1b7a7db3d" providerId="LiveId" clId="{578E6B4C-D094-4E02-9150-5D44BFC1102A}" dt="2024-04-13T16:49:29.680" v="3931" actId="2711"/>
          <ac:spMkLst>
            <pc:docMk/>
            <pc:sldMk cId="854538259" sldId="272"/>
            <ac:spMk id="17" creationId="{6422DCA5-6C17-6731-00E5-A988FE7FD43A}"/>
          </ac:spMkLst>
        </pc:spChg>
        <pc:spChg chg="add mod">
          <ac:chgData name="Rithvik Sama" userId="f2bce7f1b7a7db3d" providerId="LiveId" clId="{578E6B4C-D094-4E02-9150-5D44BFC1102A}" dt="2024-04-13T16:49:53.675" v="3951" actId="14100"/>
          <ac:spMkLst>
            <pc:docMk/>
            <pc:sldMk cId="854538259" sldId="272"/>
            <ac:spMk id="18" creationId="{70705E46-49D3-38C1-F908-1DCA7DE663F9}"/>
          </ac:spMkLst>
        </pc:spChg>
        <pc:spChg chg="add mod">
          <ac:chgData name="Rithvik Sama" userId="f2bce7f1b7a7db3d" providerId="LiveId" clId="{578E6B4C-D094-4E02-9150-5D44BFC1102A}" dt="2024-04-13T16:51:12.663" v="3965" actId="1076"/>
          <ac:spMkLst>
            <pc:docMk/>
            <pc:sldMk cId="854538259" sldId="272"/>
            <ac:spMk id="19" creationId="{39C07334-5928-F0A3-FD7A-03F405F2F7D9}"/>
          </ac:spMkLst>
        </pc:spChg>
        <pc:spChg chg="add mod">
          <ac:chgData name="Rithvik Sama" userId="f2bce7f1b7a7db3d" providerId="LiveId" clId="{578E6B4C-D094-4E02-9150-5D44BFC1102A}" dt="2024-04-13T16:52:07.783" v="3975" actId="14100"/>
          <ac:spMkLst>
            <pc:docMk/>
            <pc:sldMk cId="854538259" sldId="272"/>
            <ac:spMk id="20" creationId="{51E36EE7-E9C1-D661-AA13-566D812C4229}"/>
          </ac:spMkLst>
        </pc:spChg>
        <pc:spChg chg="add mod">
          <ac:chgData name="Rithvik Sama" userId="f2bce7f1b7a7db3d" providerId="LiveId" clId="{578E6B4C-D094-4E02-9150-5D44BFC1102A}" dt="2024-04-13T16:51:31.258" v="3969"/>
          <ac:spMkLst>
            <pc:docMk/>
            <pc:sldMk cId="854538259" sldId="272"/>
            <ac:spMk id="21" creationId="{E999AF52-28CE-3AB4-263C-C4F72A410E1A}"/>
          </ac:spMkLst>
        </pc:spChg>
        <pc:spChg chg="add mod">
          <ac:chgData name="Rithvik Sama" userId="f2bce7f1b7a7db3d" providerId="LiveId" clId="{578E6B4C-D094-4E02-9150-5D44BFC1102A}" dt="2024-04-13T16:53:12.775" v="3987" actId="14100"/>
          <ac:spMkLst>
            <pc:docMk/>
            <pc:sldMk cId="854538259" sldId="272"/>
            <ac:spMk id="22" creationId="{ED4FCD6D-D0AF-8BA5-6AD6-8140B7EF2D73}"/>
          </ac:spMkLst>
        </pc:spChg>
        <pc:spChg chg="add mod">
          <ac:chgData name="Rithvik Sama" userId="f2bce7f1b7a7db3d" providerId="LiveId" clId="{578E6B4C-D094-4E02-9150-5D44BFC1102A}" dt="2024-04-13T16:53:01.543" v="3985" actId="14100"/>
          <ac:spMkLst>
            <pc:docMk/>
            <pc:sldMk cId="854538259" sldId="272"/>
            <ac:spMk id="23" creationId="{0D0A3E20-C779-D39F-B6CD-1674AB658FB5}"/>
          </ac:spMkLst>
        </pc:spChg>
        <pc:spChg chg="add del mod">
          <ac:chgData name="Rithvik Sama" userId="f2bce7f1b7a7db3d" providerId="LiveId" clId="{578E6B4C-D094-4E02-9150-5D44BFC1102A}" dt="2024-04-13T16:54:43.539" v="4002" actId="478"/>
          <ac:spMkLst>
            <pc:docMk/>
            <pc:sldMk cId="854538259" sldId="272"/>
            <ac:spMk id="24" creationId="{4C7068E1-10CB-A499-B3D1-FD200165DD03}"/>
          </ac:spMkLst>
        </pc:spChg>
        <pc:spChg chg="add mod">
          <ac:chgData name="Rithvik Sama" userId="f2bce7f1b7a7db3d" providerId="LiveId" clId="{578E6B4C-D094-4E02-9150-5D44BFC1102A}" dt="2024-04-13T16:55:44.584" v="4015" actId="1076"/>
          <ac:spMkLst>
            <pc:docMk/>
            <pc:sldMk cId="854538259" sldId="272"/>
            <ac:spMk id="28" creationId="{C1201BB0-A8AA-2166-80B2-96235FE6F256}"/>
          </ac:spMkLst>
        </pc:spChg>
        <pc:cxnChg chg="add mod">
          <ac:chgData name="Rithvik Sama" userId="f2bce7f1b7a7db3d" providerId="LiveId" clId="{578E6B4C-D094-4E02-9150-5D44BFC1102A}" dt="2024-04-13T16:55:12.254" v="4006" actId="1076"/>
          <ac:cxnSpMkLst>
            <pc:docMk/>
            <pc:sldMk cId="854538259" sldId="272"/>
            <ac:cxnSpMk id="26" creationId="{FD50099D-3918-FCD8-AF2D-E20AD40D87A0}"/>
          </ac:cxnSpMkLst>
        </pc:cxnChg>
      </pc:sldChg>
      <pc:sldChg chg="addSp delSp modSp add mod delAnim modAnim">
        <pc:chgData name="Rithvik Sama" userId="f2bce7f1b7a7db3d" providerId="LiveId" clId="{578E6B4C-D094-4E02-9150-5D44BFC1102A}" dt="2024-04-18T14:52:23.335" v="4501"/>
        <pc:sldMkLst>
          <pc:docMk/>
          <pc:sldMk cId="2462675991" sldId="273"/>
        </pc:sldMkLst>
        <pc:spChg chg="add del mod">
          <ac:chgData name="Rithvik Sama" userId="f2bce7f1b7a7db3d" providerId="LiveId" clId="{578E6B4C-D094-4E02-9150-5D44BFC1102A}" dt="2024-04-18T13:36:28.184" v="4303" actId="478"/>
          <ac:spMkLst>
            <pc:docMk/>
            <pc:sldMk cId="2462675991" sldId="273"/>
            <ac:spMk id="4" creationId="{8A184330-BC12-0D27-F40F-C0108AE19203}"/>
          </ac:spMkLst>
        </pc:spChg>
        <pc:spChg chg="del">
          <ac:chgData name="Rithvik Sama" userId="f2bce7f1b7a7db3d" providerId="LiveId" clId="{578E6B4C-D094-4E02-9150-5D44BFC1102A}" dt="2024-04-18T13:36:32.416" v="4306" actId="478"/>
          <ac:spMkLst>
            <pc:docMk/>
            <pc:sldMk cId="2462675991" sldId="273"/>
            <ac:spMk id="8" creationId="{F9D00764-053C-98DF-F4CE-E03772AAFA4B}"/>
          </ac:spMkLst>
        </pc:spChg>
        <pc:spChg chg="del">
          <ac:chgData name="Rithvik Sama" userId="f2bce7f1b7a7db3d" providerId="LiveId" clId="{578E6B4C-D094-4E02-9150-5D44BFC1102A}" dt="2024-04-18T13:36:38.134" v="4309" actId="478"/>
          <ac:spMkLst>
            <pc:docMk/>
            <pc:sldMk cId="2462675991" sldId="273"/>
            <ac:spMk id="11" creationId="{61C009F9-3B13-EA1F-76D5-5A5A4E38D6AC}"/>
          </ac:spMkLst>
        </pc:spChg>
        <pc:spChg chg="del mod">
          <ac:chgData name="Rithvik Sama" userId="f2bce7f1b7a7db3d" providerId="LiveId" clId="{578E6B4C-D094-4E02-9150-5D44BFC1102A}" dt="2024-04-18T13:36:28.186" v="4305"/>
          <ac:spMkLst>
            <pc:docMk/>
            <pc:sldMk cId="2462675991" sldId="273"/>
            <ac:spMk id="14" creationId="{95607679-FF72-5FA4-285E-E731AACDDB2C}"/>
          </ac:spMkLst>
        </pc:spChg>
        <pc:spChg chg="add del mod">
          <ac:chgData name="Rithvik Sama" userId="f2bce7f1b7a7db3d" providerId="LiveId" clId="{578E6B4C-D094-4E02-9150-5D44BFC1102A}" dt="2024-04-18T14:43:49.133" v="4395"/>
          <ac:spMkLst>
            <pc:docMk/>
            <pc:sldMk cId="2462675991" sldId="273"/>
            <ac:spMk id="16" creationId="{8558942E-516F-7F59-7DF6-674F58491C93}"/>
          </ac:spMkLst>
        </pc:spChg>
        <pc:spChg chg="add mod">
          <ac:chgData name="Rithvik Sama" userId="f2bce7f1b7a7db3d" providerId="LiveId" clId="{578E6B4C-D094-4E02-9150-5D44BFC1102A}" dt="2024-04-18T14:45:27.264" v="4407" actId="12"/>
          <ac:spMkLst>
            <pc:docMk/>
            <pc:sldMk cId="2462675991" sldId="273"/>
            <ac:spMk id="17" creationId="{5D7C3CD3-7F7E-37B5-A64D-75DAF52CBABA}"/>
          </ac:spMkLst>
        </pc:spChg>
        <pc:spChg chg="add mod">
          <ac:chgData name="Rithvik Sama" userId="f2bce7f1b7a7db3d" providerId="LiveId" clId="{578E6B4C-D094-4E02-9150-5D44BFC1102A}" dt="2024-04-18T14:46:56.635" v="4460" actId="255"/>
          <ac:spMkLst>
            <pc:docMk/>
            <pc:sldMk cId="2462675991" sldId="273"/>
            <ac:spMk id="18" creationId="{59AE1111-A86F-61EC-463B-B735103A93F6}"/>
          </ac:spMkLst>
        </pc:spChg>
        <pc:spChg chg="add mod">
          <ac:chgData name="Rithvik Sama" userId="f2bce7f1b7a7db3d" providerId="LiveId" clId="{578E6B4C-D094-4E02-9150-5D44BFC1102A}" dt="2024-04-18T14:47:36.762" v="4488" actId="20577"/>
          <ac:spMkLst>
            <pc:docMk/>
            <pc:sldMk cId="2462675991" sldId="273"/>
            <ac:spMk id="19" creationId="{6927CCB4-F1A4-16B4-EA04-6D0354041F71}"/>
          </ac:spMkLst>
        </pc:spChg>
        <pc:spChg chg="add mod">
          <ac:chgData name="Rithvik Sama" userId="f2bce7f1b7a7db3d" providerId="LiveId" clId="{578E6B4C-D094-4E02-9150-5D44BFC1102A}" dt="2024-04-18T14:52:16.427" v="4500" actId="2711"/>
          <ac:spMkLst>
            <pc:docMk/>
            <pc:sldMk cId="2462675991" sldId="273"/>
            <ac:spMk id="20" creationId="{D6825316-850D-B5D4-66FE-C452DDFEA74D}"/>
          </ac:spMkLst>
        </pc:spChg>
        <pc:picChg chg="del">
          <ac:chgData name="Rithvik Sama" userId="f2bce7f1b7a7db3d" providerId="LiveId" clId="{578E6B4C-D094-4E02-9150-5D44BFC1102A}" dt="2024-04-18T13:36:07.744" v="4179" actId="478"/>
          <ac:picMkLst>
            <pc:docMk/>
            <pc:sldMk cId="2462675991" sldId="273"/>
            <ac:picMk id="2" creationId="{9EBDFD61-2388-37A4-599B-E16094C2C4D1}"/>
          </ac:picMkLst>
        </pc:picChg>
        <pc:picChg chg="del">
          <ac:chgData name="Rithvik Sama" userId="f2bce7f1b7a7db3d" providerId="LiveId" clId="{578E6B4C-D094-4E02-9150-5D44BFC1102A}" dt="2024-04-18T13:36:09.869" v="4180" actId="478"/>
          <ac:picMkLst>
            <pc:docMk/>
            <pc:sldMk cId="2462675991" sldId="273"/>
            <ac:picMk id="5" creationId="{7285E7F1-DB32-D6E0-D6B7-52F69388491A}"/>
          </ac:picMkLst>
        </pc:picChg>
        <pc:picChg chg="add mod modCrop">
          <ac:chgData name="Rithvik Sama" userId="f2bce7f1b7a7db3d" providerId="LiveId" clId="{578E6B4C-D094-4E02-9150-5D44BFC1102A}" dt="2024-04-18T14:47:15.221" v="4461" actId="732"/>
          <ac:picMkLst>
            <pc:docMk/>
            <pc:sldMk cId="2462675991" sldId="273"/>
            <ac:picMk id="9" creationId="{D918C189-8680-1F37-AFBB-6C4D120923DB}"/>
          </ac:picMkLst>
        </pc:picChg>
        <pc:picChg chg="del mod">
          <ac:chgData name="Rithvik Sama" userId="f2bce7f1b7a7db3d" providerId="LiveId" clId="{578E6B4C-D094-4E02-9150-5D44BFC1102A}" dt="2024-04-18T13:36:35.221" v="4308" actId="478"/>
          <ac:picMkLst>
            <pc:docMk/>
            <pc:sldMk cId="2462675991" sldId="273"/>
            <ac:picMk id="10" creationId="{00A9B3AC-0E62-C3E6-CFF2-086812360F2C}"/>
          </ac:picMkLst>
        </pc:picChg>
        <pc:picChg chg="del">
          <ac:chgData name="Rithvik Sama" userId="f2bce7f1b7a7db3d" providerId="LiveId" clId="{578E6B4C-D094-4E02-9150-5D44BFC1102A}" dt="2024-04-18T13:36:39.770" v="4310" actId="478"/>
          <ac:picMkLst>
            <pc:docMk/>
            <pc:sldMk cId="2462675991" sldId="273"/>
            <ac:picMk id="13" creationId="{09974CF2-3750-D4CF-2608-66213EA860DD}"/>
          </ac:picMkLst>
        </pc:picChg>
        <pc:picChg chg="add mod">
          <ac:chgData name="Rithvik Sama" userId="f2bce7f1b7a7db3d" providerId="LiveId" clId="{578E6B4C-D094-4E02-9150-5D44BFC1102A}" dt="2024-04-18T14:43:57.480" v="4397" actId="1076"/>
          <ac:picMkLst>
            <pc:docMk/>
            <pc:sldMk cId="2462675991" sldId="273"/>
            <ac:picMk id="15" creationId="{087A04A8-B95E-88D3-C26F-D72AB3E0EB03}"/>
          </ac:picMkLst>
        </pc:picChg>
      </pc:sldChg>
      <pc:sldChg chg="addSp delSp modSp add mod delAnim">
        <pc:chgData name="Rithvik Sama" userId="f2bce7f1b7a7db3d" providerId="LiveId" clId="{578E6B4C-D094-4E02-9150-5D44BFC1102A}" dt="2024-04-18T17:14:27.195" v="5455" actId="1076"/>
        <pc:sldMkLst>
          <pc:docMk/>
          <pc:sldMk cId="1839726393" sldId="274"/>
        </pc:sldMkLst>
        <pc:spChg chg="add mod">
          <ac:chgData name="Rithvik Sama" userId="f2bce7f1b7a7db3d" providerId="LiveId" clId="{578E6B4C-D094-4E02-9150-5D44BFC1102A}" dt="2024-04-18T17:14:27.195" v="5455" actId="1076"/>
          <ac:spMkLst>
            <pc:docMk/>
            <pc:sldMk cId="1839726393" sldId="274"/>
            <ac:spMk id="2" creationId="{BAD5AB86-4E44-545F-4942-ACA3AA9DE26D}"/>
          </ac:spMkLst>
        </pc:spChg>
        <pc:spChg chg="mod">
          <ac:chgData name="Rithvik Sama" userId="f2bce7f1b7a7db3d" providerId="LiveId" clId="{578E6B4C-D094-4E02-9150-5D44BFC1102A}" dt="2024-04-18T16:45:09.271" v="4549" actId="6549"/>
          <ac:spMkLst>
            <pc:docMk/>
            <pc:sldMk cId="1839726393" sldId="274"/>
            <ac:spMk id="7" creationId="{C6099B2E-9EDB-DF70-5765-E522BA12E550}"/>
          </ac:spMkLst>
        </pc:spChg>
        <pc:spChg chg="del">
          <ac:chgData name="Rithvik Sama" userId="f2bce7f1b7a7db3d" providerId="LiveId" clId="{578E6B4C-D094-4E02-9150-5D44BFC1102A}" dt="2024-04-18T16:45:27.232" v="4555" actId="478"/>
          <ac:spMkLst>
            <pc:docMk/>
            <pc:sldMk cId="1839726393" sldId="274"/>
            <ac:spMk id="17" creationId="{5D7C3CD3-7F7E-37B5-A64D-75DAF52CBABA}"/>
          </ac:spMkLst>
        </pc:spChg>
        <pc:spChg chg="del">
          <ac:chgData name="Rithvik Sama" userId="f2bce7f1b7a7db3d" providerId="LiveId" clId="{578E6B4C-D094-4E02-9150-5D44BFC1102A}" dt="2024-04-18T16:45:31.019" v="4556" actId="478"/>
          <ac:spMkLst>
            <pc:docMk/>
            <pc:sldMk cId="1839726393" sldId="274"/>
            <ac:spMk id="18" creationId="{59AE1111-A86F-61EC-463B-B735103A93F6}"/>
          </ac:spMkLst>
        </pc:spChg>
        <pc:spChg chg="del mod">
          <ac:chgData name="Rithvik Sama" userId="f2bce7f1b7a7db3d" providerId="LiveId" clId="{578E6B4C-D094-4E02-9150-5D44BFC1102A}" dt="2024-04-18T16:45:19.625" v="4553" actId="478"/>
          <ac:spMkLst>
            <pc:docMk/>
            <pc:sldMk cId="1839726393" sldId="274"/>
            <ac:spMk id="19" creationId="{6927CCB4-F1A4-16B4-EA04-6D0354041F71}"/>
          </ac:spMkLst>
        </pc:spChg>
        <pc:spChg chg="del">
          <ac:chgData name="Rithvik Sama" userId="f2bce7f1b7a7db3d" providerId="LiveId" clId="{578E6B4C-D094-4E02-9150-5D44BFC1102A}" dt="2024-04-18T16:45:23.794" v="4554" actId="478"/>
          <ac:spMkLst>
            <pc:docMk/>
            <pc:sldMk cId="1839726393" sldId="274"/>
            <ac:spMk id="20" creationId="{D6825316-850D-B5D4-66FE-C452DDFEA74D}"/>
          </ac:spMkLst>
        </pc:spChg>
        <pc:picChg chg="del">
          <ac:chgData name="Rithvik Sama" userId="f2bce7f1b7a7db3d" providerId="LiveId" clId="{578E6B4C-D094-4E02-9150-5D44BFC1102A}" dt="2024-04-18T16:45:13.723" v="4551" actId="478"/>
          <ac:picMkLst>
            <pc:docMk/>
            <pc:sldMk cId="1839726393" sldId="274"/>
            <ac:picMk id="9" creationId="{D918C189-8680-1F37-AFBB-6C4D120923DB}"/>
          </ac:picMkLst>
        </pc:picChg>
        <pc:picChg chg="del">
          <ac:chgData name="Rithvik Sama" userId="f2bce7f1b7a7db3d" providerId="LiveId" clId="{578E6B4C-D094-4E02-9150-5D44BFC1102A}" dt="2024-04-18T16:45:12.246" v="4550" actId="478"/>
          <ac:picMkLst>
            <pc:docMk/>
            <pc:sldMk cId="1839726393" sldId="274"/>
            <ac:picMk id="15" creationId="{087A04A8-B95E-88D3-C26F-D72AB3E0EB03}"/>
          </ac:picMkLst>
        </pc:picChg>
      </pc:sldChg>
    </pc:docChg>
  </pc:docChgLst>
  <pc:docChgLst>
    <pc:chgData name="Guest User" providerId="Windows Live" clId="Web-{6764E39C-DDDF-4BD7-92D8-1AC4EE102B09}"/>
    <pc:docChg chg="modSld">
      <pc:chgData name="Guest User" userId="" providerId="Windows Live" clId="Web-{6764E39C-DDDF-4BD7-92D8-1AC4EE102B09}" dt="2024-04-04T13:04:24.460" v="45" actId="1076"/>
      <pc:docMkLst>
        <pc:docMk/>
      </pc:docMkLst>
      <pc:sldChg chg="modSp">
        <pc:chgData name="Guest User" userId="" providerId="Windows Live" clId="Web-{6764E39C-DDDF-4BD7-92D8-1AC4EE102B09}" dt="2024-04-04T12:21:02.035" v="9" actId="1076"/>
        <pc:sldMkLst>
          <pc:docMk/>
          <pc:sldMk cId="1415928741" sldId="257"/>
        </pc:sldMkLst>
        <pc:spChg chg="mod">
          <ac:chgData name="Guest User" userId="" providerId="Windows Live" clId="Web-{6764E39C-DDDF-4BD7-92D8-1AC4EE102B09}" dt="2024-04-04T10:47:53.978" v="7" actId="20577"/>
          <ac:spMkLst>
            <pc:docMk/>
            <pc:sldMk cId="1415928741" sldId="257"/>
            <ac:spMk id="3" creationId="{EC913AFF-F2BC-5483-29D9-5352A9642A5C}"/>
          </ac:spMkLst>
        </pc:spChg>
        <pc:picChg chg="mod">
          <ac:chgData name="Guest User" userId="" providerId="Windows Live" clId="Web-{6764E39C-DDDF-4BD7-92D8-1AC4EE102B09}" dt="2024-04-04T12:19:37.344" v="8" actId="1076"/>
          <ac:picMkLst>
            <pc:docMk/>
            <pc:sldMk cId="1415928741" sldId="257"/>
            <ac:picMk id="13" creationId="{3C74F3F2-FFF9-5FA0-B5B5-23078D3CB5FE}"/>
          </ac:picMkLst>
        </pc:picChg>
        <pc:picChg chg="mod">
          <ac:chgData name="Guest User" userId="" providerId="Windows Live" clId="Web-{6764E39C-DDDF-4BD7-92D8-1AC4EE102B09}" dt="2024-04-04T12:21:02.035" v="9" actId="1076"/>
          <ac:picMkLst>
            <pc:docMk/>
            <pc:sldMk cId="1415928741" sldId="257"/>
            <ac:picMk id="14" creationId="{44F1C98D-328F-FD42-AE27-87CFD4D9A48E}"/>
          </ac:picMkLst>
        </pc:picChg>
      </pc:sldChg>
      <pc:sldChg chg="modSp">
        <pc:chgData name="Guest User" userId="" providerId="Windows Live" clId="Web-{6764E39C-DDDF-4BD7-92D8-1AC4EE102B09}" dt="2024-04-04T12:50:10.678" v="31" actId="14100"/>
        <pc:sldMkLst>
          <pc:docMk/>
          <pc:sldMk cId="1427482982" sldId="258"/>
        </pc:sldMkLst>
        <pc:spChg chg="mod">
          <ac:chgData name="Guest User" userId="" providerId="Windows Live" clId="Web-{6764E39C-DDDF-4BD7-92D8-1AC4EE102B09}" dt="2024-04-04T12:50:10.678" v="31" actId="14100"/>
          <ac:spMkLst>
            <pc:docMk/>
            <pc:sldMk cId="1427482982" sldId="258"/>
            <ac:spMk id="6" creationId="{D0C50E4A-C670-1BB1-F678-87D045280371}"/>
          </ac:spMkLst>
        </pc:spChg>
      </pc:sldChg>
      <pc:sldChg chg="addSp modSp">
        <pc:chgData name="Guest User" userId="" providerId="Windows Live" clId="Web-{6764E39C-DDDF-4BD7-92D8-1AC4EE102B09}" dt="2024-04-04T13:04:24.460" v="45" actId="1076"/>
        <pc:sldMkLst>
          <pc:docMk/>
          <pc:sldMk cId="649095379" sldId="259"/>
        </pc:sldMkLst>
        <pc:spChg chg="mod">
          <ac:chgData name="Guest User" userId="" providerId="Windows Live" clId="Web-{6764E39C-DDDF-4BD7-92D8-1AC4EE102B09}" dt="2024-04-04T13:01:15.453" v="36" actId="1076"/>
          <ac:spMkLst>
            <pc:docMk/>
            <pc:sldMk cId="649095379" sldId="259"/>
            <ac:spMk id="5" creationId="{4BE2C8F8-2C26-7B0E-7C9F-C311CEDA65D8}"/>
          </ac:spMkLst>
        </pc:spChg>
        <pc:spChg chg="mod">
          <ac:chgData name="Guest User" userId="" providerId="Windows Live" clId="Web-{6764E39C-DDDF-4BD7-92D8-1AC4EE102B09}" dt="2024-04-04T13:01:39.845" v="40" actId="1076"/>
          <ac:spMkLst>
            <pc:docMk/>
            <pc:sldMk cId="649095379" sldId="259"/>
            <ac:spMk id="6" creationId="{E4E715CE-9EB4-A851-05F0-9EE8DA71AC9E}"/>
          </ac:spMkLst>
        </pc:spChg>
        <pc:spChg chg="mod">
          <ac:chgData name="Guest User" userId="" providerId="Windows Live" clId="Web-{6764E39C-DDDF-4BD7-92D8-1AC4EE102B09}" dt="2024-04-04T13:01:46.329" v="41" actId="1076"/>
          <ac:spMkLst>
            <pc:docMk/>
            <pc:sldMk cId="649095379" sldId="259"/>
            <ac:spMk id="8" creationId="{A8D8E1B9-7C1F-CA15-81B4-94A56E024418}"/>
          </ac:spMkLst>
        </pc:spChg>
        <pc:spChg chg="mod">
          <ac:chgData name="Guest User" userId="" providerId="Windows Live" clId="Web-{6764E39C-DDDF-4BD7-92D8-1AC4EE102B09}" dt="2024-04-04T13:01:52.720" v="43" actId="1076"/>
          <ac:spMkLst>
            <pc:docMk/>
            <pc:sldMk cId="649095379" sldId="259"/>
            <ac:spMk id="11" creationId="{DD9A9680-0553-7BA9-8CF1-C899C988286A}"/>
          </ac:spMkLst>
        </pc:spChg>
        <pc:picChg chg="add mod">
          <ac:chgData name="Guest User" userId="" providerId="Windows Live" clId="Web-{6764E39C-DDDF-4BD7-92D8-1AC4EE102B09}" dt="2024-04-04T13:04:24.460" v="45" actId="1076"/>
          <ac:picMkLst>
            <pc:docMk/>
            <pc:sldMk cId="649095379" sldId="259"/>
            <ac:picMk id="16" creationId="{9006BC24-B878-D78D-10F2-B368E097888C}"/>
          </ac:picMkLst>
        </pc:picChg>
        <pc:cxnChg chg="mod">
          <ac:chgData name="Guest User" userId="" providerId="Windows Live" clId="Web-{6764E39C-DDDF-4BD7-92D8-1AC4EE102B09}" dt="2024-04-04T13:01:48.986" v="42" actId="1076"/>
          <ac:cxnSpMkLst>
            <pc:docMk/>
            <pc:sldMk cId="649095379" sldId="259"/>
            <ac:cxnSpMk id="10" creationId="{E3ED9D5F-6842-26CA-E790-7C1F0B00B6A0}"/>
          </ac:cxnSpMkLst>
        </pc:cxnChg>
      </pc:sldChg>
      <pc:sldChg chg="modSp">
        <pc:chgData name="Guest User" userId="" providerId="Windows Live" clId="Web-{6764E39C-DDDF-4BD7-92D8-1AC4EE102B09}" dt="2024-04-04T12:34:59.378" v="12" actId="20577"/>
        <pc:sldMkLst>
          <pc:docMk/>
          <pc:sldMk cId="1794939277" sldId="262"/>
        </pc:sldMkLst>
        <pc:spChg chg="mod">
          <ac:chgData name="Guest User" userId="" providerId="Windows Live" clId="Web-{6764E39C-DDDF-4BD7-92D8-1AC4EE102B09}" dt="2024-04-04T12:34:59.378" v="12" actId="20577"/>
          <ac:spMkLst>
            <pc:docMk/>
            <pc:sldMk cId="1794939277" sldId="262"/>
            <ac:spMk id="6" creationId="{EBDCC1D1-E476-5988-40E4-71D6953968A7}"/>
          </ac:spMkLst>
        </pc:spChg>
      </pc:sldChg>
      <pc:sldChg chg="modSp">
        <pc:chgData name="Guest User" userId="" providerId="Windows Live" clId="Web-{6764E39C-DDDF-4BD7-92D8-1AC4EE102B09}" dt="2024-04-04T12:28:09.957" v="11" actId="1076"/>
        <pc:sldMkLst>
          <pc:docMk/>
          <pc:sldMk cId="893107691" sldId="263"/>
        </pc:sldMkLst>
        <pc:spChg chg="mod">
          <ac:chgData name="Guest User" userId="" providerId="Windows Live" clId="Web-{6764E39C-DDDF-4BD7-92D8-1AC4EE102B09}" dt="2024-04-04T12:28:09.957" v="11" actId="1076"/>
          <ac:spMkLst>
            <pc:docMk/>
            <pc:sldMk cId="893107691" sldId="263"/>
            <ac:spMk id="3" creationId="{FC9F3B16-3266-35CB-6515-4D1D8131A9DC}"/>
          </ac:spMkLst>
        </pc:spChg>
      </pc:sldChg>
      <pc:sldChg chg="modSp">
        <pc:chgData name="Guest User" userId="" providerId="Windows Live" clId="Web-{6764E39C-DDDF-4BD7-92D8-1AC4EE102B09}" dt="2024-04-04T12:39:46.764" v="29" actId="20577"/>
        <pc:sldMkLst>
          <pc:docMk/>
          <pc:sldMk cId="3637667168" sldId="265"/>
        </pc:sldMkLst>
        <pc:spChg chg="mod">
          <ac:chgData name="Guest User" userId="" providerId="Windows Live" clId="Web-{6764E39C-DDDF-4BD7-92D8-1AC4EE102B09}" dt="2024-04-04T12:38:10.948" v="14" actId="1076"/>
          <ac:spMkLst>
            <pc:docMk/>
            <pc:sldMk cId="3637667168" sldId="265"/>
            <ac:spMk id="4" creationId="{888EEDE7-9417-52CF-0E77-49FFF73AC2FA}"/>
          </ac:spMkLst>
        </pc:spChg>
        <pc:spChg chg="mod">
          <ac:chgData name="Guest User" userId="" providerId="Windows Live" clId="Web-{6764E39C-DDDF-4BD7-92D8-1AC4EE102B09}" dt="2024-04-04T12:38:02.682" v="13" actId="1076"/>
          <ac:spMkLst>
            <pc:docMk/>
            <pc:sldMk cId="3637667168" sldId="265"/>
            <ac:spMk id="7" creationId="{C6099B2E-9EDB-DF70-5765-E522BA12E550}"/>
          </ac:spMkLst>
        </pc:spChg>
        <pc:spChg chg="mod">
          <ac:chgData name="Guest User" userId="" providerId="Windows Live" clId="Web-{6764E39C-DDDF-4BD7-92D8-1AC4EE102B09}" dt="2024-04-04T12:39:46.764" v="29" actId="20577"/>
          <ac:spMkLst>
            <pc:docMk/>
            <pc:sldMk cId="3637667168" sldId="265"/>
            <ac:spMk id="15" creationId="{E0D37D58-1E84-A852-4B88-80C8E8884175}"/>
          </ac:spMkLst>
        </pc:spChg>
      </pc:sldChg>
      <pc:sldChg chg="modSp">
        <pc:chgData name="Guest User" userId="" providerId="Windows Live" clId="Web-{6764E39C-DDDF-4BD7-92D8-1AC4EE102B09}" dt="2024-04-04T12:56:25.442" v="35" actId="1076"/>
        <pc:sldMkLst>
          <pc:docMk/>
          <pc:sldMk cId="3513339506" sldId="269"/>
        </pc:sldMkLst>
        <pc:spChg chg="mod">
          <ac:chgData name="Guest User" userId="" providerId="Windows Live" clId="Web-{6764E39C-DDDF-4BD7-92D8-1AC4EE102B09}" dt="2024-04-04T12:41:04.548" v="30" actId="1076"/>
          <ac:spMkLst>
            <pc:docMk/>
            <pc:sldMk cId="3513339506" sldId="269"/>
            <ac:spMk id="7" creationId="{C6099B2E-9EDB-DF70-5765-E522BA12E550}"/>
          </ac:spMkLst>
        </pc:spChg>
        <pc:picChg chg="mod">
          <ac:chgData name="Guest User" userId="" providerId="Windows Live" clId="Web-{6764E39C-DDDF-4BD7-92D8-1AC4EE102B09}" dt="2024-04-04T12:56:25.442" v="35" actId="1076"/>
          <ac:picMkLst>
            <pc:docMk/>
            <pc:sldMk cId="3513339506" sldId="269"/>
            <ac:picMk id="2" creationId="{9EBDFD61-2388-37A4-599B-E16094C2C4D1}"/>
          </ac:picMkLst>
        </pc:picChg>
        <pc:picChg chg="mod">
          <ac:chgData name="Guest User" userId="" providerId="Windows Live" clId="Web-{6764E39C-DDDF-4BD7-92D8-1AC4EE102B09}" dt="2024-04-04T12:54:12.562" v="33" actId="1076"/>
          <ac:picMkLst>
            <pc:docMk/>
            <pc:sldMk cId="3513339506" sldId="269"/>
            <ac:picMk id="5" creationId="{7285E7F1-DB32-D6E0-D6B7-52F69388491A}"/>
          </ac:picMkLst>
        </pc:picChg>
      </pc:sldChg>
    </pc:docChg>
  </pc:docChgLst>
  <pc:docChgLst>
    <pc:chgData name="Guest User" providerId="Windows Live" clId="Web-{E01FD057-B97B-4B3B-84AD-D0A7D5FD466E}"/>
    <pc:docChg chg="sldOrd">
      <pc:chgData name="Guest User" userId="" providerId="Windows Live" clId="Web-{E01FD057-B97B-4B3B-84AD-D0A7D5FD466E}" dt="2024-04-03T21:09:20.696" v="0"/>
      <pc:docMkLst>
        <pc:docMk/>
      </pc:docMkLst>
      <pc:sldChg chg="ord">
        <pc:chgData name="Guest User" userId="" providerId="Windows Live" clId="Web-{E01FD057-B97B-4B3B-84AD-D0A7D5FD466E}" dt="2024-04-03T21:09:20.696" v="0"/>
        <pc:sldMkLst>
          <pc:docMk/>
          <pc:sldMk cId="781241413" sldId="266"/>
        </pc:sldMkLst>
      </pc:sldChg>
    </pc:docChg>
  </pc:docChgLst>
  <pc:docChgLst>
    <pc:chgData name="Akash Mehta" userId="b04fd649cc0d7530" providerId="Windows Live" clId="Web-{826D8EE2-662F-42C5-B713-34BE1B03C747}"/>
    <pc:docChg chg="modSld">
      <pc:chgData name="Akash Mehta" userId="b04fd649cc0d7530" providerId="Windows Live" clId="Web-{826D8EE2-662F-42C5-B713-34BE1B03C747}" dt="2024-04-04T03:32:08.566" v="15"/>
      <pc:docMkLst>
        <pc:docMk/>
      </pc:docMkLst>
      <pc:sldChg chg="addSp modSp addAnim delAnim modAnim">
        <pc:chgData name="Akash Mehta" userId="b04fd649cc0d7530" providerId="Windows Live" clId="Web-{826D8EE2-662F-42C5-B713-34BE1B03C747}" dt="2024-04-04T03:32:08.566" v="15"/>
        <pc:sldMkLst>
          <pc:docMk/>
          <pc:sldMk cId="3513339506" sldId="269"/>
        </pc:sldMkLst>
        <pc:picChg chg="add mod">
          <ac:chgData name="Akash Mehta" userId="b04fd649cc0d7530" providerId="Windows Live" clId="Web-{826D8EE2-662F-42C5-B713-34BE1B03C747}" dt="2024-04-04T03:32:00.832" v="13" actId="1076"/>
          <ac:picMkLst>
            <pc:docMk/>
            <pc:sldMk cId="3513339506" sldId="269"/>
            <ac:picMk id="2" creationId="{9EBDFD61-2388-37A4-599B-E16094C2C4D1}"/>
          </ac:picMkLst>
        </pc:picChg>
      </pc:sldChg>
      <pc:sldChg chg="addSp modSp">
        <pc:chgData name="Akash Mehta" userId="b04fd649cc0d7530" providerId="Windows Live" clId="Web-{826D8EE2-662F-42C5-B713-34BE1B03C747}" dt="2024-04-04T03:18:38.453" v="3" actId="14100"/>
        <pc:sldMkLst>
          <pc:docMk/>
          <pc:sldMk cId="2014697073" sldId="270"/>
        </pc:sldMkLst>
        <pc:spChg chg="add mod">
          <ac:chgData name="Akash Mehta" userId="b04fd649cc0d7530" providerId="Windows Live" clId="Web-{826D8EE2-662F-42C5-B713-34BE1B03C747}" dt="2024-04-04T03:18:38.453" v="3" actId="14100"/>
          <ac:spMkLst>
            <pc:docMk/>
            <pc:sldMk cId="2014697073" sldId="270"/>
            <ac:spMk id="2" creationId="{BCE1C76A-5461-0C31-996B-EE48B2ACEB60}"/>
          </ac:spMkLst>
        </pc:spChg>
      </pc:sldChg>
    </pc:docChg>
  </pc:docChgLst>
  <pc:docChgLst>
    <pc:chgData name="Guest User" providerId="Windows Live" clId="Web-{C474C112-8B03-4191-A819-87BDFE1A3C4D}"/>
    <pc:docChg chg="modSld">
      <pc:chgData name="Guest User" userId="" providerId="Windows Live" clId="Web-{C474C112-8B03-4191-A819-87BDFE1A3C4D}" dt="2024-04-03T03:16:09.243" v="7" actId="14100"/>
      <pc:docMkLst>
        <pc:docMk/>
      </pc:docMkLst>
      <pc:sldChg chg="modSp">
        <pc:chgData name="Guest User" userId="" providerId="Windows Live" clId="Web-{C474C112-8B03-4191-A819-87BDFE1A3C4D}" dt="2024-04-03T03:15:00.522" v="4" actId="1076"/>
        <pc:sldMkLst>
          <pc:docMk/>
          <pc:sldMk cId="1415928741" sldId="257"/>
        </pc:sldMkLst>
        <pc:picChg chg="mod modCrop">
          <ac:chgData name="Guest User" userId="" providerId="Windows Live" clId="Web-{C474C112-8B03-4191-A819-87BDFE1A3C4D}" dt="2024-04-03T03:15:00.522" v="4" actId="1076"/>
          <ac:picMkLst>
            <pc:docMk/>
            <pc:sldMk cId="1415928741" sldId="257"/>
            <ac:picMk id="13" creationId="{3C74F3F2-FFF9-5FA0-B5B5-23078D3CB5FE}"/>
          </ac:picMkLst>
        </pc:picChg>
      </pc:sldChg>
      <pc:sldChg chg="modSp">
        <pc:chgData name="Guest User" userId="" providerId="Windows Live" clId="Web-{C474C112-8B03-4191-A819-87BDFE1A3C4D}" dt="2024-04-03T03:16:09.243" v="7" actId="14100"/>
        <pc:sldMkLst>
          <pc:docMk/>
          <pc:sldMk cId="4205173010" sldId="260"/>
        </pc:sldMkLst>
        <pc:spChg chg="mod">
          <ac:chgData name="Guest User" userId="" providerId="Windows Live" clId="Web-{C474C112-8B03-4191-A819-87BDFE1A3C4D}" dt="2024-04-03T03:16:09.243" v="7" actId="14100"/>
          <ac:spMkLst>
            <pc:docMk/>
            <pc:sldMk cId="4205173010" sldId="260"/>
            <ac:spMk id="55" creationId="{5183CD1C-3197-A855-B6BB-CCA91A9CB4DD}"/>
          </ac:spMkLst>
        </pc:spChg>
        <pc:picChg chg="mod">
          <ac:chgData name="Guest User" userId="" providerId="Windows Live" clId="Web-{C474C112-8B03-4191-A819-87BDFE1A3C4D}" dt="2024-04-03T03:15:59.305" v="6" actId="1076"/>
          <ac:picMkLst>
            <pc:docMk/>
            <pc:sldMk cId="4205173010" sldId="260"/>
            <ac:picMk id="5" creationId="{CC214B3B-7207-B70A-4655-F15E33B16FDC}"/>
          </ac:picMkLst>
        </pc:picChg>
      </pc:sldChg>
    </pc:docChg>
  </pc:docChgLst>
  <pc:docChgLst>
    <pc:chgData name="Guest User" providerId="Windows Live" clId="Web-{7C8E49C3-7CB9-4DFE-9396-B475A6441339}"/>
    <pc:docChg chg="modSld">
      <pc:chgData name="Guest User" userId="" providerId="Windows Live" clId="Web-{7C8E49C3-7CB9-4DFE-9396-B475A6441339}" dt="2024-04-03T21:30:41.587" v="2" actId="20577"/>
      <pc:docMkLst>
        <pc:docMk/>
      </pc:docMkLst>
      <pc:sldChg chg="modSp">
        <pc:chgData name="Guest User" userId="" providerId="Windows Live" clId="Web-{7C8E49C3-7CB9-4DFE-9396-B475A6441339}" dt="2024-04-03T21:30:41.587" v="2" actId="20577"/>
        <pc:sldMkLst>
          <pc:docMk/>
          <pc:sldMk cId="781241413" sldId="266"/>
        </pc:sldMkLst>
        <pc:spChg chg="mod">
          <ac:chgData name="Guest User" userId="" providerId="Windows Live" clId="Web-{7C8E49C3-7CB9-4DFE-9396-B475A6441339}" dt="2024-04-03T21:30:41.587" v="2" actId="20577"/>
          <ac:spMkLst>
            <pc:docMk/>
            <pc:sldMk cId="781241413" sldId="266"/>
            <ac:spMk id="4" creationId="{3848978F-4BE1-EA43-8C66-FEDAD70E0EBB}"/>
          </ac:spMkLst>
        </pc:spChg>
      </pc:sldChg>
    </pc:docChg>
  </pc:docChgLst>
  <pc:docChgLst>
    <pc:chgData name="Guest User" providerId="Windows Live" clId="Web-{18C0482C-798E-45D5-BE3D-26D087F26D2B}"/>
    <pc:docChg chg="modSld">
      <pc:chgData name="Guest User" userId="" providerId="Windows Live" clId="Web-{18C0482C-798E-45D5-BE3D-26D087F26D2B}" dt="2024-04-04T03:11:21.337" v="0" actId="14100"/>
      <pc:docMkLst>
        <pc:docMk/>
      </pc:docMkLst>
      <pc:sldChg chg="modSp">
        <pc:chgData name="Guest User" userId="" providerId="Windows Live" clId="Web-{18C0482C-798E-45D5-BE3D-26D087F26D2B}" dt="2024-04-04T03:11:21.337" v="0" actId="14100"/>
        <pc:sldMkLst>
          <pc:docMk/>
          <pc:sldMk cId="1415928741" sldId="257"/>
        </pc:sldMkLst>
        <pc:picChg chg="mod">
          <ac:chgData name="Guest User" userId="" providerId="Windows Live" clId="Web-{18C0482C-798E-45D5-BE3D-26D087F26D2B}" dt="2024-04-04T03:11:21.337" v="0" actId="14100"/>
          <ac:picMkLst>
            <pc:docMk/>
            <pc:sldMk cId="1415928741" sldId="257"/>
            <ac:picMk id="14" creationId="{44F1C98D-328F-FD42-AE27-87CFD4D9A48E}"/>
          </ac:picMkLst>
        </pc:picChg>
      </pc:sldChg>
    </pc:docChg>
  </pc:docChgLst>
  <pc:docChgLst>
    <pc:chgData name="Guest User" providerId="Windows Live" clId="Web-{1B781A3B-C53B-4848-A300-B48220EE1993}"/>
    <pc:docChg chg="modSld">
      <pc:chgData name="Guest User" userId="" providerId="Windows Live" clId="Web-{1B781A3B-C53B-4848-A300-B48220EE1993}" dt="2024-04-03T19:48:59.886" v="32" actId="20577"/>
      <pc:docMkLst>
        <pc:docMk/>
      </pc:docMkLst>
      <pc:sldChg chg="modSp">
        <pc:chgData name="Guest User" userId="" providerId="Windows Live" clId="Web-{1B781A3B-C53B-4848-A300-B48220EE1993}" dt="2024-04-03T19:48:59.886" v="32" actId="20577"/>
        <pc:sldMkLst>
          <pc:docMk/>
          <pc:sldMk cId="2711764012" sldId="256"/>
        </pc:sldMkLst>
        <pc:spChg chg="mod">
          <ac:chgData name="Guest User" userId="" providerId="Windows Live" clId="Web-{1B781A3B-C53B-4848-A300-B48220EE1993}" dt="2024-04-03T19:48:59.886" v="32" actId="20577"/>
          <ac:spMkLst>
            <pc:docMk/>
            <pc:sldMk cId="2711764012" sldId="256"/>
            <ac:spMk id="3" creationId="{664542DA-CB09-A14B-FD60-D5BB449EDAAD}"/>
          </ac:spMkLst>
        </pc:spChg>
      </pc:sldChg>
    </pc:docChg>
  </pc:docChgLst>
  <pc:docChgLst>
    <pc:chgData name="Akash Mehta" userId="b04fd649cc0d7530" providerId="Windows Live" clId="Web-{2FEB491F-74AD-426A-8BE6-6E112A182748}"/>
    <pc:docChg chg="mod addSld delSld modSld modMainMaster setSldSz">
      <pc:chgData name="Akash Mehta" userId="b04fd649cc0d7530" providerId="Windows Live" clId="Web-{2FEB491F-74AD-426A-8BE6-6E112A182748}" dt="2024-04-03T21:04:38.461" v="236" actId="20577"/>
      <pc:docMkLst>
        <pc:docMk/>
      </pc:docMkLst>
      <pc:sldChg chg="addSp delSp modSp">
        <pc:chgData name="Akash Mehta" userId="b04fd649cc0d7530" providerId="Windows Live" clId="Web-{2FEB491F-74AD-426A-8BE6-6E112A182748}" dt="2024-04-03T21:04:38.461" v="236" actId="20577"/>
        <pc:sldMkLst>
          <pc:docMk/>
          <pc:sldMk cId="2711764012" sldId="256"/>
        </pc:sldMkLst>
        <pc:spChg chg="mod">
          <ac:chgData name="Akash Mehta" userId="b04fd649cc0d7530" providerId="Windows Live" clId="Web-{2FEB491F-74AD-426A-8BE6-6E112A182748}" dt="2024-04-03T20:22:05.731" v="125"/>
          <ac:spMkLst>
            <pc:docMk/>
            <pc:sldMk cId="2711764012" sldId="256"/>
            <ac:spMk id="2" creationId="{0FA0A20B-82DA-2629-7180-8AD73F2D9FD9}"/>
          </ac:spMkLst>
        </pc:spChg>
        <pc:spChg chg="mod">
          <ac:chgData name="Akash Mehta" userId="b04fd649cc0d7530" providerId="Windows Live" clId="Web-{2FEB491F-74AD-426A-8BE6-6E112A182748}" dt="2024-04-03T21:04:38.461" v="236" actId="20577"/>
          <ac:spMkLst>
            <pc:docMk/>
            <pc:sldMk cId="2711764012" sldId="256"/>
            <ac:spMk id="3" creationId="{664542DA-CB09-A14B-FD60-D5BB449EDAAD}"/>
          </ac:spMkLst>
        </pc:spChg>
        <pc:spChg chg="mod">
          <ac:chgData name="Akash Mehta" userId="b04fd649cc0d7530" providerId="Windows Live" clId="Web-{2FEB491F-74AD-426A-8BE6-6E112A182748}" dt="2024-04-03T20:22:05.731" v="125"/>
          <ac:spMkLst>
            <pc:docMk/>
            <pc:sldMk cId="2711764012" sldId="256"/>
            <ac:spMk id="33" creationId="{178C5A24-0D67-4D91-A8AB-79267D9CC7A8}"/>
          </ac:spMkLst>
        </pc:spChg>
        <pc:spChg chg="mod">
          <ac:chgData name="Akash Mehta" userId="b04fd649cc0d7530" providerId="Windows Live" clId="Web-{2FEB491F-74AD-426A-8BE6-6E112A182748}" dt="2024-04-03T20:22:05.731" v="125"/>
          <ac:spMkLst>
            <pc:docMk/>
            <pc:sldMk cId="2711764012" sldId="256"/>
            <ac:spMk id="35" creationId="{67F1335F-97CE-4842-9A57-2B6A3F459D82}"/>
          </ac:spMkLst>
        </pc:spChg>
        <pc:picChg chg="add del mod">
          <ac:chgData name="Akash Mehta" userId="b04fd649cc0d7530" providerId="Windows Live" clId="Web-{2FEB491F-74AD-426A-8BE6-6E112A182748}" dt="2024-04-03T21:03:36.975" v="212"/>
          <ac:picMkLst>
            <pc:docMk/>
            <pc:sldMk cId="2711764012" sldId="256"/>
            <ac:picMk id="4" creationId="{B2F58A01-8D6A-042B-876A-BA912BB11BCC}"/>
          </ac:picMkLst>
        </pc:picChg>
        <pc:picChg chg="add mod">
          <ac:chgData name="Akash Mehta" userId="b04fd649cc0d7530" providerId="Windows Live" clId="Web-{2FEB491F-74AD-426A-8BE6-6E112A182748}" dt="2024-04-03T21:03:45.194" v="215" actId="1076"/>
          <ac:picMkLst>
            <pc:docMk/>
            <pc:sldMk cId="2711764012" sldId="256"/>
            <ac:picMk id="5" creationId="{D67F6702-29E8-B11B-5613-23AF86F40336}"/>
          </ac:picMkLst>
        </pc:picChg>
      </pc:sldChg>
      <pc:sldChg chg="modSp">
        <pc:chgData name="Akash Mehta" userId="b04fd649cc0d7530" providerId="Windows Live" clId="Web-{2FEB491F-74AD-426A-8BE6-6E112A182748}" dt="2024-04-03T20:22:05.731" v="125"/>
        <pc:sldMkLst>
          <pc:docMk/>
          <pc:sldMk cId="1415928741" sldId="257"/>
        </pc:sldMkLst>
        <pc:spChg chg="mod">
          <ac:chgData name="Akash Mehta" userId="b04fd649cc0d7530" providerId="Windows Live" clId="Web-{2FEB491F-74AD-426A-8BE6-6E112A182748}" dt="2024-04-03T20:22:05.731" v="125"/>
          <ac:spMkLst>
            <pc:docMk/>
            <pc:sldMk cId="1415928741" sldId="257"/>
            <ac:spMk id="3" creationId="{EC913AFF-F2BC-5483-29D9-5352A9642A5C}"/>
          </ac:spMkLst>
        </pc:spChg>
        <pc:picChg chg="mod">
          <ac:chgData name="Akash Mehta" userId="b04fd649cc0d7530" providerId="Windows Live" clId="Web-{2FEB491F-74AD-426A-8BE6-6E112A182748}" dt="2024-04-03T20:22:05.731" v="125"/>
          <ac:picMkLst>
            <pc:docMk/>
            <pc:sldMk cId="1415928741" sldId="257"/>
            <ac:picMk id="11" creationId="{C5EDFA56-7F64-C7D9-442E-81D29833429B}"/>
          </ac:picMkLst>
        </pc:picChg>
        <pc:picChg chg="mod">
          <ac:chgData name="Akash Mehta" userId="b04fd649cc0d7530" providerId="Windows Live" clId="Web-{2FEB491F-74AD-426A-8BE6-6E112A182748}" dt="2024-04-03T20:22:05.731" v="125"/>
          <ac:picMkLst>
            <pc:docMk/>
            <pc:sldMk cId="1415928741" sldId="257"/>
            <ac:picMk id="13" creationId="{3C74F3F2-FFF9-5FA0-B5B5-23078D3CB5FE}"/>
          </ac:picMkLst>
        </pc:picChg>
        <pc:picChg chg="mod">
          <ac:chgData name="Akash Mehta" userId="b04fd649cc0d7530" providerId="Windows Live" clId="Web-{2FEB491F-74AD-426A-8BE6-6E112A182748}" dt="2024-04-03T20:22:05.731" v="125"/>
          <ac:picMkLst>
            <pc:docMk/>
            <pc:sldMk cId="1415928741" sldId="257"/>
            <ac:picMk id="14" creationId="{44F1C98D-328F-FD42-AE27-87CFD4D9A48E}"/>
          </ac:picMkLst>
        </pc:picChg>
      </pc:sldChg>
      <pc:sldChg chg="modSp">
        <pc:chgData name="Akash Mehta" userId="b04fd649cc0d7530" providerId="Windows Live" clId="Web-{2FEB491F-74AD-426A-8BE6-6E112A182748}" dt="2024-04-03T20:22:05.731" v="125"/>
        <pc:sldMkLst>
          <pc:docMk/>
          <pc:sldMk cId="1427482982" sldId="258"/>
        </pc:sldMkLst>
        <pc:spChg chg="mod">
          <ac:chgData name="Akash Mehta" userId="b04fd649cc0d7530" providerId="Windows Live" clId="Web-{2FEB491F-74AD-426A-8BE6-6E112A182748}" dt="2024-04-03T20:22:05.731" v="125"/>
          <ac:spMkLst>
            <pc:docMk/>
            <pc:sldMk cId="1427482982" sldId="258"/>
            <ac:spMk id="6" creationId="{D0C50E4A-C670-1BB1-F678-87D045280371}"/>
          </ac:spMkLst>
        </pc:spChg>
        <pc:spChg chg="mod">
          <ac:chgData name="Akash Mehta" userId="b04fd649cc0d7530" providerId="Windows Live" clId="Web-{2FEB491F-74AD-426A-8BE6-6E112A182748}" dt="2024-04-03T20:22:05.731" v="125"/>
          <ac:spMkLst>
            <pc:docMk/>
            <pc:sldMk cId="1427482982" sldId="258"/>
            <ac:spMk id="7" creationId="{CF213634-AB65-D062-4BB0-5DC0690040E7}"/>
          </ac:spMkLst>
        </pc:spChg>
        <pc:picChg chg="mod">
          <ac:chgData name="Akash Mehta" userId="b04fd649cc0d7530" providerId="Windows Live" clId="Web-{2FEB491F-74AD-426A-8BE6-6E112A182748}" dt="2024-04-03T20:22:05.731" v="125"/>
          <ac:picMkLst>
            <pc:docMk/>
            <pc:sldMk cId="1427482982" sldId="258"/>
            <ac:picMk id="5" creationId="{338AFBF6-6469-5DFB-11D7-9C1AD51DCC70}"/>
          </ac:picMkLst>
        </pc:picChg>
      </pc:sldChg>
      <pc:sldChg chg="modSp">
        <pc:chgData name="Akash Mehta" userId="b04fd649cc0d7530" providerId="Windows Live" clId="Web-{2FEB491F-74AD-426A-8BE6-6E112A182748}" dt="2024-04-03T20:22:05.731" v="125"/>
        <pc:sldMkLst>
          <pc:docMk/>
          <pc:sldMk cId="649095379" sldId="259"/>
        </pc:sldMkLst>
        <pc:spChg chg="mod">
          <ac:chgData name="Akash Mehta" userId="b04fd649cc0d7530" providerId="Windows Live" clId="Web-{2FEB491F-74AD-426A-8BE6-6E112A182748}" dt="2024-04-03T20:22:05.731" v="125"/>
          <ac:spMkLst>
            <pc:docMk/>
            <pc:sldMk cId="649095379" sldId="259"/>
            <ac:spMk id="5" creationId="{4BE2C8F8-2C26-7B0E-7C9F-C311CEDA65D8}"/>
          </ac:spMkLst>
        </pc:spChg>
        <pc:spChg chg="mod">
          <ac:chgData name="Akash Mehta" userId="b04fd649cc0d7530" providerId="Windows Live" clId="Web-{2FEB491F-74AD-426A-8BE6-6E112A182748}" dt="2024-04-03T20:22:05.731" v="125"/>
          <ac:spMkLst>
            <pc:docMk/>
            <pc:sldMk cId="649095379" sldId="259"/>
            <ac:spMk id="6" creationId="{E4E715CE-9EB4-A851-05F0-9EE8DA71AC9E}"/>
          </ac:spMkLst>
        </pc:spChg>
        <pc:spChg chg="mod">
          <ac:chgData name="Akash Mehta" userId="b04fd649cc0d7530" providerId="Windows Live" clId="Web-{2FEB491F-74AD-426A-8BE6-6E112A182748}" dt="2024-04-03T20:22:05.731" v="125"/>
          <ac:spMkLst>
            <pc:docMk/>
            <pc:sldMk cId="649095379" sldId="259"/>
            <ac:spMk id="8" creationId="{A8D8E1B9-7C1F-CA15-81B4-94A56E024418}"/>
          </ac:spMkLst>
        </pc:spChg>
        <pc:spChg chg="mod">
          <ac:chgData name="Akash Mehta" userId="b04fd649cc0d7530" providerId="Windows Live" clId="Web-{2FEB491F-74AD-426A-8BE6-6E112A182748}" dt="2024-04-03T20:22:05.731" v="125"/>
          <ac:spMkLst>
            <pc:docMk/>
            <pc:sldMk cId="649095379" sldId="259"/>
            <ac:spMk id="11" creationId="{DD9A9680-0553-7BA9-8CF1-C899C988286A}"/>
          </ac:spMkLst>
        </pc:spChg>
        <pc:graphicFrameChg chg="mod">
          <ac:chgData name="Akash Mehta" userId="b04fd649cc0d7530" providerId="Windows Live" clId="Web-{2FEB491F-74AD-426A-8BE6-6E112A182748}" dt="2024-04-03T20:22:05.731" v="125"/>
          <ac:graphicFrameMkLst>
            <pc:docMk/>
            <pc:sldMk cId="649095379" sldId="259"/>
            <ac:graphicFrameMk id="7" creationId="{D5905458-B445-9D9C-D3E1-1CA8C04E6ACC}"/>
          </ac:graphicFrameMkLst>
        </pc:graphicFrameChg>
        <pc:cxnChg chg="mod">
          <ac:chgData name="Akash Mehta" userId="b04fd649cc0d7530" providerId="Windows Live" clId="Web-{2FEB491F-74AD-426A-8BE6-6E112A182748}" dt="2024-04-03T20:22:05.731" v="125"/>
          <ac:cxnSpMkLst>
            <pc:docMk/>
            <pc:sldMk cId="649095379" sldId="259"/>
            <ac:cxnSpMk id="10" creationId="{E3ED9D5F-6842-26CA-E790-7C1F0B00B6A0}"/>
          </ac:cxnSpMkLst>
        </pc:cxnChg>
      </pc:sldChg>
      <pc:sldChg chg="modSp">
        <pc:chgData name="Akash Mehta" userId="b04fd649cc0d7530" providerId="Windows Live" clId="Web-{2FEB491F-74AD-426A-8BE6-6E112A182748}" dt="2024-04-03T20:22:05.731" v="125"/>
        <pc:sldMkLst>
          <pc:docMk/>
          <pc:sldMk cId="4205173010" sldId="260"/>
        </pc:sldMkLst>
        <pc:spChg chg="mod">
          <ac:chgData name="Akash Mehta" userId="b04fd649cc0d7530" providerId="Windows Live" clId="Web-{2FEB491F-74AD-426A-8BE6-6E112A182748}" dt="2024-04-03T20:22:05.731" v="125"/>
          <ac:spMkLst>
            <pc:docMk/>
            <pc:sldMk cId="4205173010" sldId="260"/>
            <ac:spMk id="3" creationId="{1366BF95-7BC0-69EB-4450-8ECA702FDC7C}"/>
          </ac:spMkLst>
        </pc:spChg>
        <pc:spChg chg="mod">
          <ac:chgData name="Akash Mehta" userId="b04fd649cc0d7530" providerId="Windows Live" clId="Web-{2FEB491F-74AD-426A-8BE6-6E112A182748}" dt="2024-04-03T20:22:05.731" v="125"/>
          <ac:spMkLst>
            <pc:docMk/>
            <pc:sldMk cId="4205173010" sldId="260"/>
            <ac:spMk id="14" creationId="{08D11A15-1E64-0B4F-67FA-770CF58603C4}"/>
          </ac:spMkLst>
        </pc:spChg>
        <pc:spChg chg="mod">
          <ac:chgData name="Akash Mehta" userId="b04fd649cc0d7530" providerId="Windows Live" clId="Web-{2FEB491F-74AD-426A-8BE6-6E112A182748}" dt="2024-04-03T20:22:05.731" v="125"/>
          <ac:spMkLst>
            <pc:docMk/>
            <pc:sldMk cId="4205173010" sldId="260"/>
            <ac:spMk id="15" creationId="{91C2F1F7-1DFB-EA24-AED9-EA13B4EBE0FD}"/>
          </ac:spMkLst>
        </pc:spChg>
        <pc:spChg chg="mod">
          <ac:chgData name="Akash Mehta" userId="b04fd649cc0d7530" providerId="Windows Live" clId="Web-{2FEB491F-74AD-426A-8BE6-6E112A182748}" dt="2024-04-03T20:22:05.731" v="125"/>
          <ac:spMkLst>
            <pc:docMk/>
            <pc:sldMk cId="4205173010" sldId="260"/>
            <ac:spMk id="16" creationId="{8E1881E3-A2FE-4967-55CA-F10E059F83C9}"/>
          </ac:spMkLst>
        </pc:spChg>
        <pc:spChg chg="mod">
          <ac:chgData name="Akash Mehta" userId="b04fd649cc0d7530" providerId="Windows Live" clId="Web-{2FEB491F-74AD-426A-8BE6-6E112A182748}" dt="2024-04-03T20:22:05.731" v="125"/>
          <ac:spMkLst>
            <pc:docMk/>
            <pc:sldMk cId="4205173010" sldId="260"/>
            <ac:spMk id="17" creationId="{5C8F7395-D31B-DC00-3A8E-0450AB1D7826}"/>
          </ac:spMkLst>
        </pc:spChg>
        <pc:spChg chg="mod">
          <ac:chgData name="Akash Mehta" userId="b04fd649cc0d7530" providerId="Windows Live" clId="Web-{2FEB491F-74AD-426A-8BE6-6E112A182748}" dt="2024-04-03T20:22:05.731" v="125"/>
          <ac:spMkLst>
            <pc:docMk/>
            <pc:sldMk cId="4205173010" sldId="260"/>
            <ac:spMk id="19" creationId="{68972153-1149-7C2A-AAF1-C25BAD702A45}"/>
          </ac:spMkLst>
        </pc:spChg>
        <pc:spChg chg="mod">
          <ac:chgData name="Akash Mehta" userId="b04fd649cc0d7530" providerId="Windows Live" clId="Web-{2FEB491F-74AD-426A-8BE6-6E112A182748}" dt="2024-04-03T20:22:05.731" v="125"/>
          <ac:spMkLst>
            <pc:docMk/>
            <pc:sldMk cId="4205173010" sldId="260"/>
            <ac:spMk id="20" creationId="{34EF0ED4-6D6D-27DE-CBCE-F952CEC09827}"/>
          </ac:spMkLst>
        </pc:spChg>
        <pc:spChg chg="mod">
          <ac:chgData name="Akash Mehta" userId="b04fd649cc0d7530" providerId="Windows Live" clId="Web-{2FEB491F-74AD-426A-8BE6-6E112A182748}" dt="2024-04-03T20:22:05.731" v="125"/>
          <ac:spMkLst>
            <pc:docMk/>
            <pc:sldMk cId="4205173010" sldId="260"/>
            <ac:spMk id="24" creationId="{EAC08D31-E058-6A19-3644-F02A59CB1CFA}"/>
          </ac:spMkLst>
        </pc:spChg>
        <pc:spChg chg="mod">
          <ac:chgData name="Akash Mehta" userId="b04fd649cc0d7530" providerId="Windows Live" clId="Web-{2FEB491F-74AD-426A-8BE6-6E112A182748}" dt="2024-04-03T20:22:05.731" v="125"/>
          <ac:spMkLst>
            <pc:docMk/>
            <pc:sldMk cId="4205173010" sldId="260"/>
            <ac:spMk id="25" creationId="{EEE9F947-5160-E3F4-D622-536F05BF7EC1}"/>
          </ac:spMkLst>
        </pc:spChg>
        <pc:spChg chg="mod">
          <ac:chgData name="Akash Mehta" userId="b04fd649cc0d7530" providerId="Windows Live" clId="Web-{2FEB491F-74AD-426A-8BE6-6E112A182748}" dt="2024-04-03T20:22:05.731" v="125"/>
          <ac:spMkLst>
            <pc:docMk/>
            <pc:sldMk cId="4205173010" sldId="260"/>
            <ac:spMk id="26" creationId="{A2298F03-8595-E346-1FDC-97F6AA41A1B5}"/>
          </ac:spMkLst>
        </pc:spChg>
        <pc:spChg chg="mod">
          <ac:chgData name="Akash Mehta" userId="b04fd649cc0d7530" providerId="Windows Live" clId="Web-{2FEB491F-74AD-426A-8BE6-6E112A182748}" dt="2024-04-03T20:22:05.731" v="125"/>
          <ac:spMkLst>
            <pc:docMk/>
            <pc:sldMk cId="4205173010" sldId="260"/>
            <ac:spMk id="27" creationId="{69E69D5D-10B4-06D2-7C97-02D2D6456F01}"/>
          </ac:spMkLst>
        </pc:spChg>
        <pc:spChg chg="mod">
          <ac:chgData name="Akash Mehta" userId="b04fd649cc0d7530" providerId="Windows Live" clId="Web-{2FEB491F-74AD-426A-8BE6-6E112A182748}" dt="2024-04-03T20:22:05.731" v="125"/>
          <ac:spMkLst>
            <pc:docMk/>
            <pc:sldMk cId="4205173010" sldId="260"/>
            <ac:spMk id="28" creationId="{BE7CBECA-00D6-A53F-7712-825A85DE1211}"/>
          </ac:spMkLst>
        </pc:spChg>
        <pc:spChg chg="mod">
          <ac:chgData name="Akash Mehta" userId="b04fd649cc0d7530" providerId="Windows Live" clId="Web-{2FEB491F-74AD-426A-8BE6-6E112A182748}" dt="2024-04-03T20:22:05.731" v="125"/>
          <ac:spMkLst>
            <pc:docMk/>
            <pc:sldMk cId="4205173010" sldId="260"/>
            <ac:spMk id="29" creationId="{0CF27648-D9D0-B070-4AE8-93ED92E5AD05}"/>
          </ac:spMkLst>
        </pc:spChg>
        <pc:spChg chg="mod">
          <ac:chgData name="Akash Mehta" userId="b04fd649cc0d7530" providerId="Windows Live" clId="Web-{2FEB491F-74AD-426A-8BE6-6E112A182748}" dt="2024-04-03T20:22:05.731" v="125"/>
          <ac:spMkLst>
            <pc:docMk/>
            <pc:sldMk cId="4205173010" sldId="260"/>
            <ac:spMk id="30" creationId="{B2C7BC8C-100F-0DA7-5582-84E680548BB8}"/>
          </ac:spMkLst>
        </pc:spChg>
        <pc:spChg chg="mod">
          <ac:chgData name="Akash Mehta" userId="b04fd649cc0d7530" providerId="Windows Live" clId="Web-{2FEB491F-74AD-426A-8BE6-6E112A182748}" dt="2024-04-03T20:22:05.731" v="125"/>
          <ac:spMkLst>
            <pc:docMk/>
            <pc:sldMk cId="4205173010" sldId="260"/>
            <ac:spMk id="31" creationId="{9CFF0EE8-40C6-5BD1-2EBC-93D818965734}"/>
          </ac:spMkLst>
        </pc:spChg>
        <pc:spChg chg="mod">
          <ac:chgData name="Akash Mehta" userId="b04fd649cc0d7530" providerId="Windows Live" clId="Web-{2FEB491F-74AD-426A-8BE6-6E112A182748}" dt="2024-04-03T20:22:05.731" v="125"/>
          <ac:spMkLst>
            <pc:docMk/>
            <pc:sldMk cId="4205173010" sldId="260"/>
            <ac:spMk id="32" creationId="{12688521-B322-E9D9-5419-25FCCE3E5C91}"/>
          </ac:spMkLst>
        </pc:spChg>
        <pc:spChg chg="mod">
          <ac:chgData name="Akash Mehta" userId="b04fd649cc0d7530" providerId="Windows Live" clId="Web-{2FEB491F-74AD-426A-8BE6-6E112A182748}" dt="2024-04-03T20:22:05.731" v="125"/>
          <ac:spMkLst>
            <pc:docMk/>
            <pc:sldMk cId="4205173010" sldId="260"/>
            <ac:spMk id="34" creationId="{9482C22E-0AA6-1821-1255-1ED53C9771C4}"/>
          </ac:spMkLst>
        </pc:spChg>
        <pc:spChg chg="mod">
          <ac:chgData name="Akash Mehta" userId="b04fd649cc0d7530" providerId="Windows Live" clId="Web-{2FEB491F-74AD-426A-8BE6-6E112A182748}" dt="2024-04-03T20:22:05.731" v="125"/>
          <ac:spMkLst>
            <pc:docMk/>
            <pc:sldMk cId="4205173010" sldId="260"/>
            <ac:spMk id="35" creationId="{BF4E358D-1CC1-FB1E-7B93-2459D90F1AB2}"/>
          </ac:spMkLst>
        </pc:spChg>
        <pc:spChg chg="mod">
          <ac:chgData name="Akash Mehta" userId="b04fd649cc0d7530" providerId="Windows Live" clId="Web-{2FEB491F-74AD-426A-8BE6-6E112A182748}" dt="2024-04-03T20:22:05.731" v="125"/>
          <ac:spMkLst>
            <pc:docMk/>
            <pc:sldMk cId="4205173010" sldId="260"/>
            <ac:spMk id="36" creationId="{474D6839-9E27-5D08-7AC1-99A3230D0C80}"/>
          </ac:spMkLst>
        </pc:spChg>
        <pc:spChg chg="mod">
          <ac:chgData name="Akash Mehta" userId="b04fd649cc0d7530" providerId="Windows Live" clId="Web-{2FEB491F-74AD-426A-8BE6-6E112A182748}" dt="2024-04-03T20:22:05.731" v="125"/>
          <ac:spMkLst>
            <pc:docMk/>
            <pc:sldMk cId="4205173010" sldId="260"/>
            <ac:spMk id="37" creationId="{DFC542CA-8B67-D412-7719-4E3A90DF24D0}"/>
          </ac:spMkLst>
        </pc:spChg>
        <pc:spChg chg="mod">
          <ac:chgData name="Akash Mehta" userId="b04fd649cc0d7530" providerId="Windows Live" clId="Web-{2FEB491F-74AD-426A-8BE6-6E112A182748}" dt="2024-04-03T20:22:05.731" v="125"/>
          <ac:spMkLst>
            <pc:docMk/>
            <pc:sldMk cId="4205173010" sldId="260"/>
            <ac:spMk id="38" creationId="{B7B9F22B-7983-465A-E349-53BD14AFC044}"/>
          </ac:spMkLst>
        </pc:spChg>
        <pc:spChg chg="mod">
          <ac:chgData name="Akash Mehta" userId="b04fd649cc0d7530" providerId="Windows Live" clId="Web-{2FEB491F-74AD-426A-8BE6-6E112A182748}" dt="2024-04-03T20:22:05.731" v="125"/>
          <ac:spMkLst>
            <pc:docMk/>
            <pc:sldMk cId="4205173010" sldId="260"/>
            <ac:spMk id="40" creationId="{EC182EA8-E068-A109-4AE2-F151FEFE3165}"/>
          </ac:spMkLst>
        </pc:spChg>
        <pc:spChg chg="mod">
          <ac:chgData name="Akash Mehta" userId="b04fd649cc0d7530" providerId="Windows Live" clId="Web-{2FEB491F-74AD-426A-8BE6-6E112A182748}" dt="2024-04-03T20:22:05.731" v="125"/>
          <ac:spMkLst>
            <pc:docMk/>
            <pc:sldMk cId="4205173010" sldId="260"/>
            <ac:spMk id="41" creationId="{21CA44F5-09C7-8288-F808-A8E70D91C5D2}"/>
          </ac:spMkLst>
        </pc:spChg>
        <pc:spChg chg="mod">
          <ac:chgData name="Akash Mehta" userId="b04fd649cc0d7530" providerId="Windows Live" clId="Web-{2FEB491F-74AD-426A-8BE6-6E112A182748}" dt="2024-04-03T20:22:05.731" v="125"/>
          <ac:spMkLst>
            <pc:docMk/>
            <pc:sldMk cId="4205173010" sldId="260"/>
            <ac:spMk id="42" creationId="{1AF0D123-69AB-3FAA-1DE7-29EEE053B4B9}"/>
          </ac:spMkLst>
        </pc:spChg>
        <pc:spChg chg="mod">
          <ac:chgData name="Akash Mehta" userId="b04fd649cc0d7530" providerId="Windows Live" clId="Web-{2FEB491F-74AD-426A-8BE6-6E112A182748}" dt="2024-04-03T20:22:05.731" v="125"/>
          <ac:spMkLst>
            <pc:docMk/>
            <pc:sldMk cId="4205173010" sldId="260"/>
            <ac:spMk id="43" creationId="{B7206F6D-E5A4-A4F8-EB91-36B27241B269}"/>
          </ac:spMkLst>
        </pc:spChg>
        <pc:spChg chg="mod">
          <ac:chgData name="Akash Mehta" userId="b04fd649cc0d7530" providerId="Windows Live" clId="Web-{2FEB491F-74AD-426A-8BE6-6E112A182748}" dt="2024-04-03T20:22:05.731" v="125"/>
          <ac:spMkLst>
            <pc:docMk/>
            <pc:sldMk cId="4205173010" sldId="260"/>
            <ac:spMk id="44" creationId="{855DFB1C-A4C7-91A6-7060-509B0AD313A4}"/>
          </ac:spMkLst>
        </pc:spChg>
        <pc:spChg chg="mod">
          <ac:chgData name="Akash Mehta" userId="b04fd649cc0d7530" providerId="Windows Live" clId="Web-{2FEB491F-74AD-426A-8BE6-6E112A182748}" dt="2024-04-03T20:22:05.731" v="125"/>
          <ac:spMkLst>
            <pc:docMk/>
            <pc:sldMk cId="4205173010" sldId="260"/>
            <ac:spMk id="45" creationId="{3597FBFB-59CC-705F-4D6A-1BC06E2F707A}"/>
          </ac:spMkLst>
        </pc:spChg>
        <pc:spChg chg="mod">
          <ac:chgData name="Akash Mehta" userId="b04fd649cc0d7530" providerId="Windows Live" clId="Web-{2FEB491F-74AD-426A-8BE6-6E112A182748}" dt="2024-04-03T20:22:05.731" v="125"/>
          <ac:spMkLst>
            <pc:docMk/>
            <pc:sldMk cId="4205173010" sldId="260"/>
            <ac:spMk id="46" creationId="{EC1AF2DE-4FBE-76EE-677E-22CFC5A47071}"/>
          </ac:spMkLst>
        </pc:spChg>
        <pc:spChg chg="mod">
          <ac:chgData name="Akash Mehta" userId="b04fd649cc0d7530" providerId="Windows Live" clId="Web-{2FEB491F-74AD-426A-8BE6-6E112A182748}" dt="2024-04-03T20:22:05.731" v="125"/>
          <ac:spMkLst>
            <pc:docMk/>
            <pc:sldMk cId="4205173010" sldId="260"/>
            <ac:spMk id="47" creationId="{B53A7CE0-24F8-DB69-A06F-75B81239BBAF}"/>
          </ac:spMkLst>
        </pc:spChg>
        <pc:spChg chg="mod">
          <ac:chgData name="Akash Mehta" userId="b04fd649cc0d7530" providerId="Windows Live" clId="Web-{2FEB491F-74AD-426A-8BE6-6E112A182748}" dt="2024-04-03T20:22:05.731" v="125"/>
          <ac:spMkLst>
            <pc:docMk/>
            <pc:sldMk cId="4205173010" sldId="260"/>
            <ac:spMk id="49" creationId="{81E39D40-F43E-D4E6-8C20-3E9F43D820FB}"/>
          </ac:spMkLst>
        </pc:spChg>
        <pc:spChg chg="mod">
          <ac:chgData name="Akash Mehta" userId="b04fd649cc0d7530" providerId="Windows Live" clId="Web-{2FEB491F-74AD-426A-8BE6-6E112A182748}" dt="2024-04-03T20:22:05.731" v="125"/>
          <ac:spMkLst>
            <pc:docMk/>
            <pc:sldMk cId="4205173010" sldId="260"/>
            <ac:spMk id="50" creationId="{C256DA91-7536-4EE8-D35D-CD03D20E59C5}"/>
          </ac:spMkLst>
        </pc:spChg>
        <pc:spChg chg="mod">
          <ac:chgData name="Akash Mehta" userId="b04fd649cc0d7530" providerId="Windows Live" clId="Web-{2FEB491F-74AD-426A-8BE6-6E112A182748}" dt="2024-04-03T20:22:05.731" v="125"/>
          <ac:spMkLst>
            <pc:docMk/>
            <pc:sldMk cId="4205173010" sldId="260"/>
            <ac:spMk id="51" creationId="{C4CB5D9C-A72E-ED87-C53F-7CBA4E084B21}"/>
          </ac:spMkLst>
        </pc:spChg>
        <pc:spChg chg="mod">
          <ac:chgData name="Akash Mehta" userId="b04fd649cc0d7530" providerId="Windows Live" clId="Web-{2FEB491F-74AD-426A-8BE6-6E112A182748}" dt="2024-04-03T20:22:05.731" v="125"/>
          <ac:spMkLst>
            <pc:docMk/>
            <pc:sldMk cId="4205173010" sldId="260"/>
            <ac:spMk id="52" creationId="{681C4CDE-F384-2C66-CCAA-3A270670DBAA}"/>
          </ac:spMkLst>
        </pc:spChg>
        <pc:spChg chg="mod">
          <ac:chgData name="Akash Mehta" userId="b04fd649cc0d7530" providerId="Windows Live" clId="Web-{2FEB491F-74AD-426A-8BE6-6E112A182748}" dt="2024-04-03T20:22:05.731" v="125"/>
          <ac:spMkLst>
            <pc:docMk/>
            <pc:sldMk cId="4205173010" sldId="260"/>
            <ac:spMk id="54" creationId="{B0D60382-728C-F16B-133C-0A7759D48995}"/>
          </ac:spMkLst>
        </pc:spChg>
        <pc:spChg chg="mod">
          <ac:chgData name="Akash Mehta" userId="b04fd649cc0d7530" providerId="Windows Live" clId="Web-{2FEB491F-74AD-426A-8BE6-6E112A182748}" dt="2024-04-03T20:22:05.731" v="125"/>
          <ac:spMkLst>
            <pc:docMk/>
            <pc:sldMk cId="4205173010" sldId="260"/>
            <ac:spMk id="55" creationId="{5183CD1C-3197-A855-B6BB-CCA91A9CB4DD}"/>
          </ac:spMkLst>
        </pc:spChg>
        <pc:spChg chg="mod">
          <ac:chgData name="Akash Mehta" userId="b04fd649cc0d7530" providerId="Windows Live" clId="Web-{2FEB491F-74AD-426A-8BE6-6E112A182748}" dt="2024-04-03T20:22:05.731" v="125"/>
          <ac:spMkLst>
            <pc:docMk/>
            <pc:sldMk cId="4205173010" sldId="260"/>
            <ac:spMk id="56" creationId="{955C1952-F5CA-7CBF-8648-C0E934781AD9}"/>
          </ac:spMkLst>
        </pc:spChg>
        <pc:spChg chg="mod">
          <ac:chgData name="Akash Mehta" userId="b04fd649cc0d7530" providerId="Windows Live" clId="Web-{2FEB491F-74AD-426A-8BE6-6E112A182748}" dt="2024-04-03T20:22:05.731" v="125"/>
          <ac:spMkLst>
            <pc:docMk/>
            <pc:sldMk cId="4205173010" sldId="260"/>
            <ac:spMk id="58" creationId="{389F076D-E47B-2FF8-CAB7-8A67C2FB5694}"/>
          </ac:spMkLst>
        </pc:spChg>
        <pc:picChg chg="mod">
          <ac:chgData name="Akash Mehta" userId="b04fd649cc0d7530" providerId="Windows Live" clId="Web-{2FEB491F-74AD-426A-8BE6-6E112A182748}" dt="2024-04-03T20:22:05.731" v="125"/>
          <ac:picMkLst>
            <pc:docMk/>
            <pc:sldMk cId="4205173010" sldId="260"/>
            <ac:picMk id="5" creationId="{CC214B3B-7207-B70A-4655-F15E33B16FDC}"/>
          </ac:picMkLst>
        </pc:picChg>
      </pc:sldChg>
      <pc:sldChg chg="modSp">
        <pc:chgData name="Akash Mehta" userId="b04fd649cc0d7530" providerId="Windows Live" clId="Web-{2FEB491F-74AD-426A-8BE6-6E112A182748}" dt="2024-04-03T20:22:05.731" v="125"/>
        <pc:sldMkLst>
          <pc:docMk/>
          <pc:sldMk cId="3781325529" sldId="261"/>
        </pc:sldMkLst>
        <pc:spChg chg="mod">
          <ac:chgData name="Akash Mehta" userId="b04fd649cc0d7530" providerId="Windows Live" clId="Web-{2FEB491F-74AD-426A-8BE6-6E112A182748}" dt="2024-04-03T20:22:05.731" v="125"/>
          <ac:spMkLst>
            <pc:docMk/>
            <pc:sldMk cId="3781325529" sldId="261"/>
            <ac:spMk id="3" creationId="{FC9F3B16-3266-35CB-6515-4D1D8131A9DC}"/>
          </ac:spMkLst>
        </pc:spChg>
        <pc:spChg chg="mod">
          <ac:chgData name="Akash Mehta" userId="b04fd649cc0d7530" providerId="Windows Live" clId="Web-{2FEB491F-74AD-426A-8BE6-6E112A182748}" dt="2024-04-03T20:22:05.731" v="125"/>
          <ac:spMkLst>
            <pc:docMk/>
            <pc:sldMk cId="3781325529" sldId="261"/>
            <ac:spMk id="4" creationId="{43B7253C-18AF-25E2-3A1C-055C378F65BF}"/>
          </ac:spMkLst>
        </pc:spChg>
        <pc:picChg chg="mod">
          <ac:chgData name="Akash Mehta" userId="b04fd649cc0d7530" providerId="Windows Live" clId="Web-{2FEB491F-74AD-426A-8BE6-6E112A182748}" dt="2024-04-03T20:22:05.731" v="125"/>
          <ac:picMkLst>
            <pc:docMk/>
            <pc:sldMk cId="3781325529" sldId="261"/>
            <ac:picMk id="11" creationId="{BF5F65D4-6DBA-DBBD-D78C-22D1E3EB9CDC}"/>
          </ac:picMkLst>
        </pc:picChg>
      </pc:sldChg>
      <pc:sldChg chg="modSp">
        <pc:chgData name="Akash Mehta" userId="b04fd649cc0d7530" providerId="Windows Live" clId="Web-{2FEB491F-74AD-426A-8BE6-6E112A182748}" dt="2024-04-03T20:22:05.731" v="125"/>
        <pc:sldMkLst>
          <pc:docMk/>
          <pc:sldMk cId="1794939277" sldId="262"/>
        </pc:sldMkLst>
        <pc:spChg chg="mod">
          <ac:chgData name="Akash Mehta" userId="b04fd649cc0d7530" providerId="Windows Live" clId="Web-{2FEB491F-74AD-426A-8BE6-6E112A182748}" dt="2024-04-03T20:22:05.731" v="125"/>
          <ac:spMkLst>
            <pc:docMk/>
            <pc:sldMk cId="1794939277" sldId="262"/>
            <ac:spMk id="2" creationId="{3F49CC4C-93A5-A97E-C743-68EFE2A1CB44}"/>
          </ac:spMkLst>
        </pc:spChg>
        <pc:spChg chg="mod">
          <ac:chgData name="Akash Mehta" userId="b04fd649cc0d7530" providerId="Windows Live" clId="Web-{2FEB491F-74AD-426A-8BE6-6E112A182748}" dt="2024-04-03T20:22:05.731" v="125"/>
          <ac:spMkLst>
            <pc:docMk/>
            <pc:sldMk cId="1794939277" sldId="262"/>
            <ac:spMk id="3" creationId="{7F679427-9EF3-8D25-F24D-64E61BDCDBC5}"/>
          </ac:spMkLst>
        </pc:spChg>
        <pc:spChg chg="mod">
          <ac:chgData name="Akash Mehta" userId="b04fd649cc0d7530" providerId="Windows Live" clId="Web-{2FEB491F-74AD-426A-8BE6-6E112A182748}" dt="2024-04-03T20:22:05.731" v="125"/>
          <ac:spMkLst>
            <pc:docMk/>
            <pc:sldMk cId="1794939277" sldId="262"/>
            <ac:spMk id="6" creationId="{EBDCC1D1-E476-5988-40E4-71D6953968A7}"/>
          </ac:spMkLst>
        </pc:spChg>
        <pc:picChg chg="mod">
          <ac:chgData name="Akash Mehta" userId="b04fd649cc0d7530" providerId="Windows Live" clId="Web-{2FEB491F-74AD-426A-8BE6-6E112A182748}" dt="2024-04-03T20:22:05.731" v="125"/>
          <ac:picMkLst>
            <pc:docMk/>
            <pc:sldMk cId="1794939277" sldId="262"/>
            <ac:picMk id="9" creationId="{29B15B5F-FB18-8345-8653-D26AD2225750}"/>
          </ac:picMkLst>
        </pc:picChg>
      </pc:sldChg>
      <pc:sldChg chg="modSp">
        <pc:chgData name="Akash Mehta" userId="b04fd649cc0d7530" providerId="Windows Live" clId="Web-{2FEB491F-74AD-426A-8BE6-6E112A182748}" dt="2024-04-03T20:22:05.731" v="125"/>
        <pc:sldMkLst>
          <pc:docMk/>
          <pc:sldMk cId="893107691" sldId="263"/>
        </pc:sldMkLst>
        <pc:spChg chg="mod">
          <ac:chgData name="Akash Mehta" userId="b04fd649cc0d7530" providerId="Windows Live" clId="Web-{2FEB491F-74AD-426A-8BE6-6E112A182748}" dt="2024-04-03T20:22:05.731" v="125"/>
          <ac:spMkLst>
            <pc:docMk/>
            <pc:sldMk cId="893107691" sldId="263"/>
            <ac:spMk id="3" creationId="{FC9F3B16-3266-35CB-6515-4D1D8131A9DC}"/>
          </ac:spMkLst>
        </pc:spChg>
        <pc:spChg chg="mod">
          <ac:chgData name="Akash Mehta" userId="b04fd649cc0d7530" providerId="Windows Live" clId="Web-{2FEB491F-74AD-426A-8BE6-6E112A182748}" dt="2024-04-03T20:22:05.731" v="125"/>
          <ac:spMkLst>
            <pc:docMk/>
            <pc:sldMk cId="893107691" sldId="263"/>
            <ac:spMk id="4" creationId="{43B7253C-18AF-25E2-3A1C-055C378F65BF}"/>
          </ac:spMkLst>
        </pc:spChg>
        <pc:spChg chg="mod">
          <ac:chgData name="Akash Mehta" userId="b04fd649cc0d7530" providerId="Windows Live" clId="Web-{2FEB491F-74AD-426A-8BE6-6E112A182748}" dt="2024-04-03T20:22:05.731" v="125"/>
          <ac:spMkLst>
            <pc:docMk/>
            <pc:sldMk cId="893107691" sldId="263"/>
            <ac:spMk id="7" creationId="{3F3ACC07-F186-0E04-452C-DCB4C27E6B36}"/>
          </ac:spMkLst>
        </pc:spChg>
        <pc:picChg chg="mod">
          <ac:chgData name="Akash Mehta" userId="b04fd649cc0d7530" providerId="Windows Live" clId="Web-{2FEB491F-74AD-426A-8BE6-6E112A182748}" dt="2024-04-03T20:22:05.731" v="125"/>
          <ac:picMkLst>
            <pc:docMk/>
            <pc:sldMk cId="893107691" sldId="263"/>
            <ac:picMk id="6" creationId="{2D125BAD-C0B7-2EE7-C524-96F7E4D3DC11}"/>
          </ac:picMkLst>
        </pc:picChg>
        <pc:picChg chg="mod">
          <ac:chgData name="Akash Mehta" userId="b04fd649cc0d7530" providerId="Windows Live" clId="Web-{2FEB491F-74AD-426A-8BE6-6E112A182748}" dt="2024-04-03T20:22:05.731" v="125"/>
          <ac:picMkLst>
            <pc:docMk/>
            <pc:sldMk cId="893107691" sldId="263"/>
            <ac:picMk id="9" creationId="{A2E05F12-95F8-1765-DCCE-491EF12549DA}"/>
          </ac:picMkLst>
        </pc:picChg>
      </pc:sldChg>
      <pc:sldChg chg="modSp">
        <pc:chgData name="Akash Mehta" userId="b04fd649cc0d7530" providerId="Windows Live" clId="Web-{2FEB491F-74AD-426A-8BE6-6E112A182748}" dt="2024-04-03T20:22:05.731" v="125"/>
        <pc:sldMkLst>
          <pc:docMk/>
          <pc:sldMk cId="1291211267" sldId="264"/>
        </pc:sldMkLst>
        <pc:spChg chg="mod">
          <ac:chgData name="Akash Mehta" userId="b04fd649cc0d7530" providerId="Windows Live" clId="Web-{2FEB491F-74AD-426A-8BE6-6E112A182748}" dt="2024-04-03T20:22:05.731" v="125"/>
          <ac:spMkLst>
            <pc:docMk/>
            <pc:sldMk cId="1291211267" sldId="264"/>
            <ac:spMk id="9" creationId="{5D413DA0-9554-BA37-33EE-1ECF8A00778C}"/>
          </ac:spMkLst>
        </pc:spChg>
        <pc:spChg chg="mod">
          <ac:chgData name="Akash Mehta" userId="b04fd649cc0d7530" providerId="Windows Live" clId="Web-{2FEB491F-74AD-426A-8BE6-6E112A182748}" dt="2024-04-03T20:22:05.731" v="125"/>
          <ac:spMkLst>
            <pc:docMk/>
            <pc:sldMk cId="1291211267" sldId="264"/>
            <ac:spMk id="10" creationId="{5D40AC9B-B158-E557-952B-18CFBE8990AB}"/>
          </ac:spMkLst>
        </pc:spChg>
        <pc:spChg chg="mod">
          <ac:chgData name="Akash Mehta" userId="b04fd649cc0d7530" providerId="Windows Live" clId="Web-{2FEB491F-74AD-426A-8BE6-6E112A182748}" dt="2024-04-03T20:22:05.731" v="125"/>
          <ac:spMkLst>
            <pc:docMk/>
            <pc:sldMk cId="1291211267" sldId="264"/>
            <ac:spMk id="12" creationId="{D4F71E46-FB72-F71A-970F-B71D85D43479}"/>
          </ac:spMkLst>
        </pc:spChg>
        <pc:spChg chg="mod">
          <ac:chgData name="Akash Mehta" userId="b04fd649cc0d7530" providerId="Windows Live" clId="Web-{2FEB491F-74AD-426A-8BE6-6E112A182748}" dt="2024-04-03T20:22:05.731" v="125"/>
          <ac:spMkLst>
            <pc:docMk/>
            <pc:sldMk cId="1291211267" sldId="264"/>
            <ac:spMk id="13" creationId="{C1539F09-95FE-AFB1-6EC6-0AE8EC175531}"/>
          </ac:spMkLst>
        </pc:spChg>
        <pc:spChg chg="mod">
          <ac:chgData name="Akash Mehta" userId="b04fd649cc0d7530" providerId="Windows Live" clId="Web-{2FEB491F-74AD-426A-8BE6-6E112A182748}" dt="2024-04-03T20:22:05.731" v="125"/>
          <ac:spMkLst>
            <pc:docMk/>
            <pc:sldMk cId="1291211267" sldId="264"/>
            <ac:spMk id="14" creationId="{C408F17B-4838-386F-394F-41600B99AAB5}"/>
          </ac:spMkLst>
        </pc:spChg>
        <pc:spChg chg="mod">
          <ac:chgData name="Akash Mehta" userId="b04fd649cc0d7530" providerId="Windows Live" clId="Web-{2FEB491F-74AD-426A-8BE6-6E112A182748}" dt="2024-04-03T20:22:05.731" v="125"/>
          <ac:spMkLst>
            <pc:docMk/>
            <pc:sldMk cId="1291211267" sldId="264"/>
            <ac:spMk id="15" creationId="{3B654287-B9A5-CC57-40F9-C94086A38E89}"/>
          </ac:spMkLst>
        </pc:spChg>
        <pc:spChg chg="mod">
          <ac:chgData name="Akash Mehta" userId="b04fd649cc0d7530" providerId="Windows Live" clId="Web-{2FEB491F-74AD-426A-8BE6-6E112A182748}" dt="2024-04-03T20:22:05.731" v="125"/>
          <ac:spMkLst>
            <pc:docMk/>
            <pc:sldMk cId="1291211267" sldId="264"/>
            <ac:spMk id="16" creationId="{D123BD63-C9B3-6ACD-BE0A-FCD92B1EC586}"/>
          </ac:spMkLst>
        </pc:spChg>
        <pc:spChg chg="mod">
          <ac:chgData name="Akash Mehta" userId="b04fd649cc0d7530" providerId="Windows Live" clId="Web-{2FEB491F-74AD-426A-8BE6-6E112A182748}" dt="2024-04-03T20:22:05.731" v="125"/>
          <ac:spMkLst>
            <pc:docMk/>
            <pc:sldMk cId="1291211267" sldId="264"/>
            <ac:spMk id="17" creationId="{31465151-FE76-6A02-4299-6D60FB48613A}"/>
          </ac:spMkLst>
        </pc:spChg>
        <pc:spChg chg="mod">
          <ac:chgData name="Akash Mehta" userId="b04fd649cc0d7530" providerId="Windows Live" clId="Web-{2FEB491F-74AD-426A-8BE6-6E112A182748}" dt="2024-04-03T20:22:05.731" v="125"/>
          <ac:spMkLst>
            <pc:docMk/>
            <pc:sldMk cId="1291211267" sldId="264"/>
            <ac:spMk id="18" creationId="{5E1FBD2A-4B80-158C-F4BA-BA2E1C4CEDE7}"/>
          </ac:spMkLst>
        </pc:spChg>
        <pc:spChg chg="mod">
          <ac:chgData name="Akash Mehta" userId="b04fd649cc0d7530" providerId="Windows Live" clId="Web-{2FEB491F-74AD-426A-8BE6-6E112A182748}" dt="2024-04-03T20:22:05.731" v="125"/>
          <ac:spMkLst>
            <pc:docMk/>
            <pc:sldMk cId="1291211267" sldId="264"/>
            <ac:spMk id="19" creationId="{5A8BA5D6-9F6B-15A6-E6C3-CAD1A55E368E}"/>
          </ac:spMkLst>
        </pc:spChg>
        <pc:spChg chg="mod">
          <ac:chgData name="Akash Mehta" userId="b04fd649cc0d7530" providerId="Windows Live" clId="Web-{2FEB491F-74AD-426A-8BE6-6E112A182748}" dt="2024-04-03T20:22:05.731" v="125"/>
          <ac:spMkLst>
            <pc:docMk/>
            <pc:sldMk cId="1291211267" sldId="264"/>
            <ac:spMk id="20" creationId="{2B9E5876-7922-8995-BACA-47981A305AFD}"/>
          </ac:spMkLst>
        </pc:spChg>
        <pc:spChg chg="mod">
          <ac:chgData name="Akash Mehta" userId="b04fd649cc0d7530" providerId="Windows Live" clId="Web-{2FEB491F-74AD-426A-8BE6-6E112A182748}" dt="2024-04-03T20:22:05.731" v="125"/>
          <ac:spMkLst>
            <pc:docMk/>
            <pc:sldMk cId="1291211267" sldId="264"/>
            <ac:spMk id="21" creationId="{CD2B3104-34B5-8C07-F1B3-74B596CBDAC9}"/>
          </ac:spMkLst>
        </pc:spChg>
        <pc:spChg chg="mod">
          <ac:chgData name="Akash Mehta" userId="b04fd649cc0d7530" providerId="Windows Live" clId="Web-{2FEB491F-74AD-426A-8BE6-6E112A182748}" dt="2024-04-03T20:22:05.731" v="125"/>
          <ac:spMkLst>
            <pc:docMk/>
            <pc:sldMk cId="1291211267" sldId="264"/>
            <ac:spMk id="22" creationId="{B866B97E-4085-09EB-2672-127CAF781443}"/>
          </ac:spMkLst>
        </pc:spChg>
        <pc:spChg chg="mod">
          <ac:chgData name="Akash Mehta" userId="b04fd649cc0d7530" providerId="Windows Live" clId="Web-{2FEB491F-74AD-426A-8BE6-6E112A182748}" dt="2024-04-03T20:22:05.731" v="125"/>
          <ac:spMkLst>
            <pc:docMk/>
            <pc:sldMk cId="1291211267" sldId="264"/>
            <ac:spMk id="23" creationId="{B8C635B0-1698-6FB4-FE19-39446490C119}"/>
          </ac:spMkLst>
        </pc:spChg>
        <pc:spChg chg="mod">
          <ac:chgData name="Akash Mehta" userId="b04fd649cc0d7530" providerId="Windows Live" clId="Web-{2FEB491F-74AD-426A-8BE6-6E112A182748}" dt="2024-04-03T20:22:05.731" v="125"/>
          <ac:spMkLst>
            <pc:docMk/>
            <pc:sldMk cId="1291211267" sldId="264"/>
            <ac:spMk id="24" creationId="{494B78D3-1B0B-42AF-E177-216D00F35780}"/>
          </ac:spMkLst>
        </pc:spChg>
        <pc:spChg chg="mod">
          <ac:chgData name="Akash Mehta" userId="b04fd649cc0d7530" providerId="Windows Live" clId="Web-{2FEB491F-74AD-426A-8BE6-6E112A182748}" dt="2024-04-03T20:22:05.731" v="125"/>
          <ac:spMkLst>
            <pc:docMk/>
            <pc:sldMk cId="1291211267" sldId="264"/>
            <ac:spMk id="25" creationId="{359E7953-5BCF-5EF5-2A08-3C1D85337B4B}"/>
          </ac:spMkLst>
        </pc:spChg>
        <pc:spChg chg="mod">
          <ac:chgData name="Akash Mehta" userId="b04fd649cc0d7530" providerId="Windows Live" clId="Web-{2FEB491F-74AD-426A-8BE6-6E112A182748}" dt="2024-04-03T20:22:05.731" v="125"/>
          <ac:spMkLst>
            <pc:docMk/>
            <pc:sldMk cId="1291211267" sldId="264"/>
            <ac:spMk id="26" creationId="{CE6F003D-DF35-004E-6261-BDCF124AD686}"/>
          </ac:spMkLst>
        </pc:spChg>
        <pc:spChg chg="mod">
          <ac:chgData name="Akash Mehta" userId="b04fd649cc0d7530" providerId="Windows Live" clId="Web-{2FEB491F-74AD-426A-8BE6-6E112A182748}" dt="2024-04-03T20:22:05.731" v="125"/>
          <ac:spMkLst>
            <pc:docMk/>
            <pc:sldMk cId="1291211267" sldId="264"/>
            <ac:spMk id="27" creationId="{8F3972F5-34EE-49AA-75DC-A97BF782C7FC}"/>
          </ac:spMkLst>
        </pc:spChg>
        <pc:spChg chg="mod">
          <ac:chgData name="Akash Mehta" userId="b04fd649cc0d7530" providerId="Windows Live" clId="Web-{2FEB491F-74AD-426A-8BE6-6E112A182748}" dt="2024-04-03T20:22:05.731" v="125"/>
          <ac:spMkLst>
            <pc:docMk/>
            <pc:sldMk cId="1291211267" sldId="264"/>
            <ac:spMk id="28" creationId="{FB3C1EF0-FE6A-4F5C-AC17-405EA65A03CE}"/>
          </ac:spMkLst>
        </pc:spChg>
        <pc:spChg chg="mod">
          <ac:chgData name="Akash Mehta" userId="b04fd649cc0d7530" providerId="Windows Live" clId="Web-{2FEB491F-74AD-426A-8BE6-6E112A182748}" dt="2024-04-03T20:22:05.731" v="125"/>
          <ac:spMkLst>
            <pc:docMk/>
            <pc:sldMk cId="1291211267" sldId="264"/>
            <ac:spMk id="29" creationId="{327F66D4-9C66-035B-6496-9097D7F9F3E6}"/>
          </ac:spMkLst>
        </pc:spChg>
        <pc:spChg chg="mod">
          <ac:chgData name="Akash Mehta" userId="b04fd649cc0d7530" providerId="Windows Live" clId="Web-{2FEB491F-74AD-426A-8BE6-6E112A182748}" dt="2024-04-03T20:22:05.731" v="125"/>
          <ac:spMkLst>
            <pc:docMk/>
            <pc:sldMk cId="1291211267" sldId="264"/>
            <ac:spMk id="30" creationId="{FF49B491-D2B1-BB60-CD90-894F0F4215CE}"/>
          </ac:spMkLst>
        </pc:spChg>
        <pc:spChg chg="mod">
          <ac:chgData name="Akash Mehta" userId="b04fd649cc0d7530" providerId="Windows Live" clId="Web-{2FEB491F-74AD-426A-8BE6-6E112A182748}" dt="2024-04-03T20:22:05.731" v="125"/>
          <ac:spMkLst>
            <pc:docMk/>
            <pc:sldMk cId="1291211267" sldId="264"/>
            <ac:spMk id="31" creationId="{3F80C0D7-6F0A-CEB2-4C60-6CFFC5D70BC6}"/>
          </ac:spMkLst>
        </pc:spChg>
        <pc:spChg chg="mod">
          <ac:chgData name="Akash Mehta" userId="b04fd649cc0d7530" providerId="Windows Live" clId="Web-{2FEB491F-74AD-426A-8BE6-6E112A182748}" dt="2024-04-03T20:22:05.731" v="125"/>
          <ac:spMkLst>
            <pc:docMk/>
            <pc:sldMk cId="1291211267" sldId="264"/>
            <ac:spMk id="32" creationId="{C2985742-30A3-3712-C201-586B3EDA68FB}"/>
          </ac:spMkLst>
        </pc:spChg>
        <pc:spChg chg="mod">
          <ac:chgData name="Akash Mehta" userId="b04fd649cc0d7530" providerId="Windows Live" clId="Web-{2FEB491F-74AD-426A-8BE6-6E112A182748}" dt="2024-04-03T20:22:05.731" v="125"/>
          <ac:spMkLst>
            <pc:docMk/>
            <pc:sldMk cId="1291211267" sldId="264"/>
            <ac:spMk id="33" creationId="{317E5602-B35F-0AD9-FCB1-E42F0A8801E2}"/>
          </ac:spMkLst>
        </pc:spChg>
        <pc:spChg chg="mod">
          <ac:chgData name="Akash Mehta" userId="b04fd649cc0d7530" providerId="Windows Live" clId="Web-{2FEB491F-74AD-426A-8BE6-6E112A182748}" dt="2024-04-03T20:22:05.731" v="125"/>
          <ac:spMkLst>
            <pc:docMk/>
            <pc:sldMk cId="1291211267" sldId="264"/>
            <ac:spMk id="34" creationId="{3EC7FBD7-7024-783F-B7FA-03915C265B7E}"/>
          </ac:spMkLst>
        </pc:spChg>
        <pc:spChg chg="mod">
          <ac:chgData name="Akash Mehta" userId="b04fd649cc0d7530" providerId="Windows Live" clId="Web-{2FEB491F-74AD-426A-8BE6-6E112A182748}" dt="2024-04-03T20:22:05.731" v="125"/>
          <ac:spMkLst>
            <pc:docMk/>
            <pc:sldMk cId="1291211267" sldId="264"/>
            <ac:spMk id="35" creationId="{FBB8F967-3FA5-BFD8-FD52-3EE498CDCBBF}"/>
          </ac:spMkLst>
        </pc:spChg>
        <pc:spChg chg="mod">
          <ac:chgData name="Akash Mehta" userId="b04fd649cc0d7530" providerId="Windows Live" clId="Web-{2FEB491F-74AD-426A-8BE6-6E112A182748}" dt="2024-04-03T20:22:05.731" v="125"/>
          <ac:spMkLst>
            <pc:docMk/>
            <pc:sldMk cId="1291211267" sldId="264"/>
            <ac:spMk id="36" creationId="{CD8F4ED4-7CFE-007E-2EA5-AFE4C4A47F6E}"/>
          </ac:spMkLst>
        </pc:spChg>
        <pc:spChg chg="mod">
          <ac:chgData name="Akash Mehta" userId="b04fd649cc0d7530" providerId="Windows Live" clId="Web-{2FEB491F-74AD-426A-8BE6-6E112A182748}" dt="2024-04-03T20:22:05.731" v="125"/>
          <ac:spMkLst>
            <pc:docMk/>
            <pc:sldMk cId="1291211267" sldId="264"/>
            <ac:spMk id="37" creationId="{B4891378-BBD6-E6F4-F18B-B2FA0309AE79}"/>
          </ac:spMkLst>
        </pc:spChg>
        <pc:spChg chg="mod">
          <ac:chgData name="Akash Mehta" userId="b04fd649cc0d7530" providerId="Windows Live" clId="Web-{2FEB491F-74AD-426A-8BE6-6E112A182748}" dt="2024-04-03T20:22:05.731" v="125"/>
          <ac:spMkLst>
            <pc:docMk/>
            <pc:sldMk cId="1291211267" sldId="264"/>
            <ac:spMk id="38" creationId="{6D1CD12D-FBD5-26A0-008A-E75EBC0B4F59}"/>
          </ac:spMkLst>
        </pc:spChg>
        <pc:spChg chg="mod">
          <ac:chgData name="Akash Mehta" userId="b04fd649cc0d7530" providerId="Windows Live" clId="Web-{2FEB491F-74AD-426A-8BE6-6E112A182748}" dt="2024-04-03T20:22:05.731" v="125"/>
          <ac:spMkLst>
            <pc:docMk/>
            <pc:sldMk cId="1291211267" sldId="264"/>
            <ac:spMk id="39" creationId="{04D30D30-A10F-C69B-80CD-B12361D188F0}"/>
          </ac:spMkLst>
        </pc:spChg>
        <pc:spChg chg="mod">
          <ac:chgData name="Akash Mehta" userId="b04fd649cc0d7530" providerId="Windows Live" clId="Web-{2FEB491F-74AD-426A-8BE6-6E112A182748}" dt="2024-04-03T20:22:05.731" v="125"/>
          <ac:spMkLst>
            <pc:docMk/>
            <pc:sldMk cId="1291211267" sldId="264"/>
            <ac:spMk id="40" creationId="{6233336D-CC7B-4C41-B8CF-DBE24930BAC0}"/>
          </ac:spMkLst>
        </pc:spChg>
        <pc:spChg chg="mod">
          <ac:chgData name="Akash Mehta" userId="b04fd649cc0d7530" providerId="Windows Live" clId="Web-{2FEB491F-74AD-426A-8BE6-6E112A182748}" dt="2024-04-03T20:22:05.731" v="125"/>
          <ac:spMkLst>
            <pc:docMk/>
            <pc:sldMk cId="1291211267" sldId="264"/>
            <ac:spMk id="41" creationId="{32516DE5-55CE-A42B-0465-EFD648A47400}"/>
          </ac:spMkLst>
        </pc:spChg>
        <pc:spChg chg="mod">
          <ac:chgData name="Akash Mehta" userId="b04fd649cc0d7530" providerId="Windows Live" clId="Web-{2FEB491F-74AD-426A-8BE6-6E112A182748}" dt="2024-04-03T20:22:05.731" v="125"/>
          <ac:spMkLst>
            <pc:docMk/>
            <pc:sldMk cId="1291211267" sldId="264"/>
            <ac:spMk id="42" creationId="{80D06764-A17E-4823-ADD2-F43FE769CFDA}"/>
          </ac:spMkLst>
        </pc:spChg>
        <pc:spChg chg="mod">
          <ac:chgData name="Akash Mehta" userId="b04fd649cc0d7530" providerId="Windows Live" clId="Web-{2FEB491F-74AD-426A-8BE6-6E112A182748}" dt="2024-04-03T20:22:05.731" v="125"/>
          <ac:spMkLst>
            <pc:docMk/>
            <pc:sldMk cId="1291211267" sldId="264"/>
            <ac:spMk id="43" creationId="{3DCEDCC0-9D84-C218-13E9-5276D067F5E4}"/>
          </ac:spMkLst>
        </pc:spChg>
        <pc:spChg chg="mod">
          <ac:chgData name="Akash Mehta" userId="b04fd649cc0d7530" providerId="Windows Live" clId="Web-{2FEB491F-74AD-426A-8BE6-6E112A182748}" dt="2024-04-03T20:22:05.731" v="125"/>
          <ac:spMkLst>
            <pc:docMk/>
            <pc:sldMk cId="1291211267" sldId="264"/>
            <ac:spMk id="44" creationId="{6A64DF26-1AA0-D01E-3269-FC663F7510CD}"/>
          </ac:spMkLst>
        </pc:spChg>
        <pc:spChg chg="mod">
          <ac:chgData name="Akash Mehta" userId="b04fd649cc0d7530" providerId="Windows Live" clId="Web-{2FEB491F-74AD-426A-8BE6-6E112A182748}" dt="2024-04-03T20:22:05.731" v="125"/>
          <ac:spMkLst>
            <pc:docMk/>
            <pc:sldMk cId="1291211267" sldId="264"/>
            <ac:spMk id="45" creationId="{FABF9467-EFBE-2F5B-5CFA-E1035E1C48C3}"/>
          </ac:spMkLst>
        </pc:spChg>
        <pc:spChg chg="mod">
          <ac:chgData name="Akash Mehta" userId="b04fd649cc0d7530" providerId="Windows Live" clId="Web-{2FEB491F-74AD-426A-8BE6-6E112A182748}" dt="2024-04-03T20:22:05.731" v="125"/>
          <ac:spMkLst>
            <pc:docMk/>
            <pc:sldMk cId="1291211267" sldId="264"/>
            <ac:spMk id="46" creationId="{8B1CF1E1-3D81-3C11-D06F-6082654A7540}"/>
          </ac:spMkLst>
        </pc:spChg>
        <pc:spChg chg="mod">
          <ac:chgData name="Akash Mehta" userId="b04fd649cc0d7530" providerId="Windows Live" clId="Web-{2FEB491F-74AD-426A-8BE6-6E112A182748}" dt="2024-04-03T20:22:05.731" v="125"/>
          <ac:spMkLst>
            <pc:docMk/>
            <pc:sldMk cId="1291211267" sldId="264"/>
            <ac:spMk id="47" creationId="{E78D1A49-9486-2736-EF32-B61D015FBBCF}"/>
          </ac:spMkLst>
        </pc:spChg>
        <pc:spChg chg="mod">
          <ac:chgData name="Akash Mehta" userId="b04fd649cc0d7530" providerId="Windows Live" clId="Web-{2FEB491F-74AD-426A-8BE6-6E112A182748}" dt="2024-04-03T20:22:05.731" v="125"/>
          <ac:spMkLst>
            <pc:docMk/>
            <pc:sldMk cId="1291211267" sldId="264"/>
            <ac:spMk id="48" creationId="{626C9AE5-387B-175D-EF65-FC412D52D411}"/>
          </ac:spMkLst>
        </pc:spChg>
        <pc:spChg chg="mod">
          <ac:chgData name="Akash Mehta" userId="b04fd649cc0d7530" providerId="Windows Live" clId="Web-{2FEB491F-74AD-426A-8BE6-6E112A182748}" dt="2024-04-03T20:22:05.731" v="125"/>
          <ac:spMkLst>
            <pc:docMk/>
            <pc:sldMk cId="1291211267" sldId="264"/>
            <ac:spMk id="49" creationId="{C1220F59-646C-1E92-921B-C89D7A0FB692}"/>
          </ac:spMkLst>
        </pc:spChg>
        <pc:spChg chg="mod">
          <ac:chgData name="Akash Mehta" userId="b04fd649cc0d7530" providerId="Windows Live" clId="Web-{2FEB491F-74AD-426A-8BE6-6E112A182748}" dt="2024-04-03T20:22:05.731" v="125"/>
          <ac:spMkLst>
            <pc:docMk/>
            <pc:sldMk cId="1291211267" sldId="264"/>
            <ac:spMk id="50" creationId="{077F3693-12D4-ED66-A7CA-D685B8E6B0C4}"/>
          </ac:spMkLst>
        </pc:spChg>
        <pc:spChg chg="mod">
          <ac:chgData name="Akash Mehta" userId="b04fd649cc0d7530" providerId="Windows Live" clId="Web-{2FEB491F-74AD-426A-8BE6-6E112A182748}" dt="2024-04-03T20:22:05.731" v="125"/>
          <ac:spMkLst>
            <pc:docMk/>
            <pc:sldMk cId="1291211267" sldId="264"/>
            <ac:spMk id="51" creationId="{D8C665F2-FC0E-7C46-1FF8-CAA03B1BFAEA}"/>
          </ac:spMkLst>
        </pc:spChg>
        <pc:spChg chg="mod">
          <ac:chgData name="Akash Mehta" userId="b04fd649cc0d7530" providerId="Windows Live" clId="Web-{2FEB491F-74AD-426A-8BE6-6E112A182748}" dt="2024-04-03T20:22:05.731" v="125"/>
          <ac:spMkLst>
            <pc:docMk/>
            <pc:sldMk cId="1291211267" sldId="264"/>
            <ac:spMk id="52" creationId="{72BAB29D-D8F6-381C-0182-0714B7A58E32}"/>
          </ac:spMkLst>
        </pc:spChg>
        <pc:spChg chg="mod">
          <ac:chgData name="Akash Mehta" userId="b04fd649cc0d7530" providerId="Windows Live" clId="Web-{2FEB491F-74AD-426A-8BE6-6E112A182748}" dt="2024-04-03T20:22:05.731" v="125"/>
          <ac:spMkLst>
            <pc:docMk/>
            <pc:sldMk cId="1291211267" sldId="264"/>
            <ac:spMk id="53" creationId="{EEFB5964-58F0-928F-8A9A-9CCD2637C7E9}"/>
          </ac:spMkLst>
        </pc:spChg>
        <pc:spChg chg="mod">
          <ac:chgData name="Akash Mehta" userId="b04fd649cc0d7530" providerId="Windows Live" clId="Web-{2FEB491F-74AD-426A-8BE6-6E112A182748}" dt="2024-04-03T20:22:05.731" v="125"/>
          <ac:spMkLst>
            <pc:docMk/>
            <pc:sldMk cId="1291211267" sldId="264"/>
            <ac:spMk id="54" creationId="{6B003F41-5996-7CD0-1072-20777CC8404F}"/>
          </ac:spMkLst>
        </pc:spChg>
        <pc:spChg chg="mod">
          <ac:chgData name="Akash Mehta" userId="b04fd649cc0d7530" providerId="Windows Live" clId="Web-{2FEB491F-74AD-426A-8BE6-6E112A182748}" dt="2024-04-03T20:22:05.731" v="125"/>
          <ac:spMkLst>
            <pc:docMk/>
            <pc:sldMk cId="1291211267" sldId="264"/>
            <ac:spMk id="55" creationId="{2D5A4B08-FD34-F951-5610-CF1C82F8E879}"/>
          </ac:spMkLst>
        </pc:spChg>
        <pc:spChg chg="mod">
          <ac:chgData name="Akash Mehta" userId="b04fd649cc0d7530" providerId="Windows Live" clId="Web-{2FEB491F-74AD-426A-8BE6-6E112A182748}" dt="2024-04-03T20:22:05.731" v="125"/>
          <ac:spMkLst>
            <pc:docMk/>
            <pc:sldMk cId="1291211267" sldId="264"/>
            <ac:spMk id="56" creationId="{35C6DCB4-340C-7BF3-7928-DF4D5B10283A}"/>
          </ac:spMkLst>
        </pc:spChg>
        <pc:spChg chg="mod">
          <ac:chgData name="Akash Mehta" userId="b04fd649cc0d7530" providerId="Windows Live" clId="Web-{2FEB491F-74AD-426A-8BE6-6E112A182748}" dt="2024-04-03T20:22:05.731" v="125"/>
          <ac:spMkLst>
            <pc:docMk/>
            <pc:sldMk cId="1291211267" sldId="264"/>
            <ac:spMk id="57" creationId="{DFA8FEF2-76C4-7A40-0CAF-E75BEF1DAB1C}"/>
          </ac:spMkLst>
        </pc:spChg>
        <pc:spChg chg="mod">
          <ac:chgData name="Akash Mehta" userId="b04fd649cc0d7530" providerId="Windows Live" clId="Web-{2FEB491F-74AD-426A-8BE6-6E112A182748}" dt="2024-04-03T20:22:05.731" v="125"/>
          <ac:spMkLst>
            <pc:docMk/>
            <pc:sldMk cId="1291211267" sldId="264"/>
            <ac:spMk id="58" creationId="{14212964-0B03-6448-F3F5-9431D36B55B4}"/>
          </ac:spMkLst>
        </pc:spChg>
        <pc:spChg chg="mod">
          <ac:chgData name="Akash Mehta" userId="b04fd649cc0d7530" providerId="Windows Live" clId="Web-{2FEB491F-74AD-426A-8BE6-6E112A182748}" dt="2024-04-03T20:22:05.731" v="125"/>
          <ac:spMkLst>
            <pc:docMk/>
            <pc:sldMk cId="1291211267" sldId="264"/>
            <ac:spMk id="59" creationId="{983DCBB1-4875-568A-1578-40179699B148}"/>
          </ac:spMkLst>
        </pc:spChg>
        <pc:spChg chg="mod">
          <ac:chgData name="Akash Mehta" userId="b04fd649cc0d7530" providerId="Windows Live" clId="Web-{2FEB491F-74AD-426A-8BE6-6E112A182748}" dt="2024-04-03T20:22:05.731" v="125"/>
          <ac:spMkLst>
            <pc:docMk/>
            <pc:sldMk cId="1291211267" sldId="264"/>
            <ac:spMk id="61" creationId="{8AFDEB2B-C9D9-99B8-67BD-329B35A72F0E}"/>
          </ac:spMkLst>
        </pc:spChg>
        <pc:spChg chg="mod">
          <ac:chgData name="Akash Mehta" userId="b04fd649cc0d7530" providerId="Windows Live" clId="Web-{2FEB491F-74AD-426A-8BE6-6E112A182748}" dt="2024-04-03T20:22:05.731" v="125"/>
          <ac:spMkLst>
            <pc:docMk/>
            <pc:sldMk cId="1291211267" sldId="264"/>
            <ac:spMk id="62" creationId="{EF1A8E29-4E93-4FF6-F662-BB09C06DCF66}"/>
          </ac:spMkLst>
        </pc:spChg>
        <pc:spChg chg="mod">
          <ac:chgData name="Akash Mehta" userId="b04fd649cc0d7530" providerId="Windows Live" clId="Web-{2FEB491F-74AD-426A-8BE6-6E112A182748}" dt="2024-04-03T20:22:05.731" v="125"/>
          <ac:spMkLst>
            <pc:docMk/>
            <pc:sldMk cId="1291211267" sldId="264"/>
            <ac:spMk id="63" creationId="{311DD0B6-48A4-A43E-6E55-F6F24822A4E6}"/>
          </ac:spMkLst>
        </pc:spChg>
        <pc:spChg chg="mod">
          <ac:chgData name="Akash Mehta" userId="b04fd649cc0d7530" providerId="Windows Live" clId="Web-{2FEB491F-74AD-426A-8BE6-6E112A182748}" dt="2024-04-03T20:22:05.731" v="125"/>
          <ac:spMkLst>
            <pc:docMk/>
            <pc:sldMk cId="1291211267" sldId="264"/>
            <ac:spMk id="68" creationId="{58A03785-8D6A-97CB-790E-568E99181156}"/>
          </ac:spMkLst>
        </pc:spChg>
        <pc:picChg chg="mod">
          <ac:chgData name="Akash Mehta" userId="b04fd649cc0d7530" providerId="Windows Live" clId="Web-{2FEB491F-74AD-426A-8BE6-6E112A182748}" dt="2024-04-03T20:22:05.731" v="125"/>
          <ac:picMkLst>
            <pc:docMk/>
            <pc:sldMk cId="1291211267" sldId="264"/>
            <ac:picMk id="6" creationId="{155BB8F5-BC1A-240F-DE5C-5D657B28C815}"/>
          </ac:picMkLst>
        </pc:picChg>
        <pc:picChg chg="mod">
          <ac:chgData name="Akash Mehta" userId="b04fd649cc0d7530" providerId="Windows Live" clId="Web-{2FEB491F-74AD-426A-8BE6-6E112A182748}" dt="2024-04-03T20:22:05.731" v="125"/>
          <ac:picMkLst>
            <pc:docMk/>
            <pc:sldMk cId="1291211267" sldId="264"/>
            <ac:picMk id="8" creationId="{24BB17A5-8210-3C8E-2724-79D84BA56DA2}"/>
          </ac:picMkLst>
        </pc:picChg>
        <pc:picChg chg="mod">
          <ac:chgData name="Akash Mehta" userId="b04fd649cc0d7530" providerId="Windows Live" clId="Web-{2FEB491F-74AD-426A-8BE6-6E112A182748}" dt="2024-04-03T20:22:05.731" v="125"/>
          <ac:picMkLst>
            <pc:docMk/>
            <pc:sldMk cId="1291211267" sldId="264"/>
            <ac:picMk id="65" creationId="{C77C4B2F-8604-5F29-1754-0B117570540B}"/>
          </ac:picMkLst>
        </pc:picChg>
        <pc:picChg chg="mod">
          <ac:chgData name="Akash Mehta" userId="b04fd649cc0d7530" providerId="Windows Live" clId="Web-{2FEB491F-74AD-426A-8BE6-6E112A182748}" dt="2024-04-03T20:22:05.731" v="125"/>
          <ac:picMkLst>
            <pc:docMk/>
            <pc:sldMk cId="1291211267" sldId="264"/>
            <ac:picMk id="67" creationId="{55A1C867-3C46-0FEA-BB4B-10B12A505A1F}"/>
          </ac:picMkLst>
        </pc:picChg>
      </pc:sldChg>
      <pc:sldChg chg="addSp delSp modSp">
        <pc:chgData name="Akash Mehta" userId="b04fd649cc0d7530" providerId="Windows Live" clId="Web-{2FEB491F-74AD-426A-8BE6-6E112A182748}" dt="2024-04-03T20:29:59.057" v="206" actId="14100"/>
        <pc:sldMkLst>
          <pc:docMk/>
          <pc:sldMk cId="3637667168" sldId="265"/>
        </pc:sldMkLst>
        <pc:spChg chg="add del mod">
          <ac:chgData name="Akash Mehta" userId="b04fd649cc0d7530" providerId="Windows Live" clId="Web-{2FEB491F-74AD-426A-8BE6-6E112A182748}" dt="2024-04-03T19:46:47.279" v="13"/>
          <ac:spMkLst>
            <pc:docMk/>
            <pc:sldMk cId="3637667168" sldId="265"/>
            <ac:spMk id="3" creationId="{E7D44D86-3F3B-212D-B48C-5F7CA93E6645}"/>
          </ac:spMkLst>
        </pc:spChg>
        <pc:spChg chg="add mod">
          <ac:chgData name="Akash Mehta" userId="b04fd649cc0d7530" providerId="Windows Live" clId="Web-{2FEB491F-74AD-426A-8BE6-6E112A182748}" dt="2024-04-03T20:24:43.454" v="139" actId="1076"/>
          <ac:spMkLst>
            <pc:docMk/>
            <pc:sldMk cId="3637667168" sldId="265"/>
            <ac:spMk id="4" creationId="{888EEDE7-9417-52CF-0E77-49FFF73AC2FA}"/>
          </ac:spMkLst>
        </pc:spChg>
        <pc:spChg chg="add del mod">
          <ac:chgData name="Akash Mehta" userId="b04fd649cc0d7530" providerId="Windows Live" clId="Web-{2FEB491F-74AD-426A-8BE6-6E112A182748}" dt="2024-04-03T20:20:06.946" v="115"/>
          <ac:spMkLst>
            <pc:docMk/>
            <pc:sldMk cId="3637667168" sldId="265"/>
            <ac:spMk id="6" creationId="{FA8B34F6-30AC-AB7D-E6D5-98A17559924D}"/>
          </ac:spMkLst>
        </pc:spChg>
        <pc:spChg chg="mod">
          <ac:chgData name="Akash Mehta" userId="b04fd649cc0d7530" providerId="Windows Live" clId="Web-{2FEB491F-74AD-426A-8BE6-6E112A182748}" dt="2024-04-03T20:22:05.731" v="125"/>
          <ac:spMkLst>
            <pc:docMk/>
            <pc:sldMk cId="3637667168" sldId="265"/>
            <ac:spMk id="7" creationId="{C6099B2E-9EDB-DF70-5765-E522BA12E550}"/>
          </ac:spMkLst>
        </pc:spChg>
        <pc:spChg chg="del">
          <ac:chgData name="Akash Mehta" userId="b04fd649cc0d7530" providerId="Windows Live" clId="Web-{2FEB491F-74AD-426A-8BE6-6E112A182748}" dt="2024-04-03T19:46:52.154" v="16"/>
          <ac:spMkLst>
            <pc:docMk/>
            <pc:sldMk cId="3637667168" sldId="265"/>
            <ac:spMk id="8" creationId="{F9D00764-053C-98DF-F4CE-E03772AAFA4B}"/>
          </ac:spMkLst>
        </pc:spChg>
        <pc:spChg chg="del">
          <ac:chgData name="Akash Mehta" userId="b04fd649cc0d7530" providerId="Windows Live" clId="Web-{2FEB491F-74AD-426A-8BE6-6E112A182748}" dt="2024-04-03T19:46:52.154" v="14"/>
          <ac:spMkLst>
            <pc:docMk/>
            <pc:sldMk cId="3637667168" sldId="265"/>
            <ac:spMk id="11" creationId="{61C009F9-3B13-EA1F-76D5-5A5A4E38D6AC}"/>
          </ac:spMkLst>
        </pc:spChg>
        <pc:spChg chg="del mod">
          <ac:chgData name="Akash Mehta" userId="b04fd649cc0d7530" providerId="Windows Live" clId="Web-{2FEB491F-74AD-426A-8BE6-6E112A182748}" dt="2024-04-03T19:46:31.497" v="10"/>
          <ac:spMkLst>
            <pc:docMk/>
            <pc:sldMk cId="3637667168" sldId="265"/>
            <ac:spMk id="14" creationId="{95607679-FF72-5FA4-285E-E731AACDDB2C}"/>
          </ac:spMkLst>
        </pc:spChg>
        <pc:spChg chg="add del mod">
          <ac:chgData name="Akash Mehta" userId="b04fd649cc0d7530" providerId="Windows Live" clId="Web-{2FEB491F-74AD-426A-8BE6-6E112A182748}" dt="2024-04-03T20:29:59.057" v="206" actId="14100"/>
          <ac:spMkLst>
            <pc:docMk/>
            <pc:sldMk cId="3637667168" sldId="265"/>
            <ac:spMk id="15" creationId="{E0D37D58-1E84-A852-4B88-80C8E8884175}"/>
          </ac:spMkLst>
        </pc:spChg>
        <pc:picChg chg="del mod">
          <ac:chgData name="Akash Mehta" userId="b04fd649cc0d7530" providerId="Windows Live" clId="Web-{2FEB491F-74AD-426A-8BE6-6E112A182748}" dt="2024-04-03T19:46:33.481" v="11"/>
          <ac:picMkLst>
            <pc:docMk/>
            <pc:sldMk cId="3637667168" sldId="265"/>
            <ac:picMk id="5" creationId="{7285E7F1-DB32-D6E0-D6B7-52F69388491A}"/>
          </ac:picMkLst>
        </pc:picChg>
        <pc:picChg chg="add del mod modCrop">
          <ac:chgData name="Akash Mehta" userId="b04fd649cc0d7530" providerId="Windows Live" clId="Web-{2FEB491F-74AD-426A-8BE6-6E112A182748}" dt="2024-04-03T20:29:18.040" v="197"/>
          <ac:picMkLst>
            <pc:docMk/>
            <pc:sldMk cId="3637667168" sldId="265"/>
            <ac:picMk id="9" creationId="{AB058F6B-DCC8-4631-6A80-752BA4852AB3}"/>
          </ac:picMkLst>
        </pc:picChg>
        <pc:picChg chg="del">
          <ac:chgData name="Akash Mehta" userId="b04fd649cc0d7530" providerId="Windows Live" clId="Web-{2FEB491F-74AD-426A-8BE6-6E112A182748}" dt="2024-04-03T19:46:52.154" v="15"/>
          <ac:picMkLst>
            <pc:docMk/>
            <pc:sldMk cId="3637667168" sldId="265"/>
            <ac:picMk id="10" creationId="{00A9B3AC-0E62-C3E6-CFF2-086812360F2C}"/>
          </ac:picMkLst>
        </pc:picChg>
        <pc:picChg chg="add del mod">
          <ac:chgData name="Akash Mehta" userId="b04fd649cc0d7530" providerId="Windows Live" clId="Web-{2FEB491F-74AD-426A-8BE6-6E112A182748}" dt="2024-04-03T20:29:28.712" v="200"/>
          <ac:picMkLst>
            <pc:docMk/>
            <pc:sldMk cId="3637667168" sldId="265"/>
            <ac:picMk id="12" creationId="{5C58C05A-9B20-E603-1B66-518C1E2F968C}"/>
          </ac:picMkLst>
        </pc:picChg>
        <pc:picChg chg="del">
          <ac:chgData name="Akash Mehta" userId="b04fd649cc0d7530" providerId="Windows Live" clId="Web-{2FEB491F-74AD-426A-8BE6-6E112A182748}" dt="2024-04-03T19:46:38.825" v="12"/>
          <ac:picMkLst>
            <pc:docMk/>
            <pc:sldMk cId="3637667168" sldId="265"/>
            <ac:picMk id="13" creationId="{09974CF2-3750-D4CF-2608-66213EA860DD}"/>
          </ac:picMkLst>
        </pc:picChg>
      </pc:sldChg>
      <pc:sldChg chg="modSp">
        <pc:chgData name="Akash Mehta" userId="b04fd649cc0d7530" providerId="Windows Live" clId="Web-{2FEB491F-74AD-426A-8BE6-6E112A182748}" dt="2024-04-03T20:22:05.731" v="125"/>
        <pc:sldMkLst>
          <pc:docMk/>
          <pc:sldMk cId="781241413" sldId="266"/>
        </pc:sldMkLst>
        <pc:spChg chg="mod">
          <ac:chgData name="Akash Mehta" userId="b04fd649cc0d7530" providerId="Windows Live" clId="Web-{2FEB491F-74AD-426A-8BE6-6E112A182748}" dt="2024-04-03T20:22:05.731" v="125"/>
          <ac:spMkLst>
            <pc:docMk/>
            <pc:sldMk cId="781241413" sldId="266"/>
            <ac:spMk id="4" creationId="{3848978F-4BE1-EA43-8C66-FEDAD70E0EBB}"/>
          </ac:spMkLst>
        </pc:spChg>
      </pc:sldChg>
      <pc:sldChg chg="modSp">
        <pc:chgData name="Akash Mehta" userId="b04fd649cc0d7530" providerId="Windows Live" clId="Web-{2FEB491F-74AD-426A-8BE6-6E112A182748}" dt="2024-04-03T20:22:05.731" v="125"/>
        <pc:sldMkLst>
          <pc:docMk/>
          <pc:sldMk cId="1821638844" sldId="267"/>
        </pc:sldMkLst>
        <pc:spChg chg="mod">
          <ac:chgData name="Akash Mehta" userId="b04fd649cc0d7530" providerId="Windows Live" clId="Web-{2FEB491F-74AD-426A-8BE6-6E112A182748}" dt="2024-04-03T20:22:05.731" v="125"/>
          <ac:spMkLst>
            <pc:docMk/>
            <pc:sldMk cId="1821638844" sldId="267"/>
            <ac:spMk id="4" creationId="{8F28489F-F86D-02AC-EBF3-A766D4D73BA3}"/>
          </ac:spMkLst>
        </pc:spChg>
      </pc:sldChg>
      <pc:sldChg chg="new del">
        <pc:chgData name="Akash Mehta" userId="b04fd649cc0d7530" providerId="Windows Live" clId="Web-{2FEB491F-74AD-426A-8BE6-6E112A182748}" dt="2024-04-03T19:46:13.325" v="7"/>
        <pc:sldMkLst>
          <pc:docMk/>
          <pc:sldMk cId="2298530108" sldId="268"/>
        </pc:sldMkLst>
      </pc:sldChg>
      <pc:sldChg chg="modSp add replId">
        <pc:chgData name="Akash Mehta" userId="b04fd649cc0d7530" providerId="Windows Live" clId="Web-{2FEB491F-74AD-426A-8BE6-6E112A182748}" dt="2024-04-03T20:22:05.731" v="125"/>
        <pc:sldMkLst>
          <pc:docMk/>
          <pc:sldMk cId="3513339506" sldId="269"/>
        </pc:sldMkLst>
        <pc:spChg chg="mod">
          <ac:chgData name="Akash Mehta" userId="b04fd649cc0d7530" providerId="Windows Live" clId="Web-{2FEB491F-74AD-426A-8BE6-6E112A182748}" dt="2024-04-03T20:22:05.731" v="125"/>
          <ac:spMkLst>
            <pc:docMk/>
            <pc:sldMk cId="3513339506" sldId="269"/>
            <ac:spMk id="7" creationId="{C6099B2E-9EDB-DF70-5765-E522BA12E550}"/>
          </ac:spMkLst>
        </pc:spChg>
        <pc:spChg chg="mod">
          <ac:chgData name="Akash Mehta" userId="b04fd649cc0d7530" providerId="Windows Live" clId="Web-{2FEB491F-74AD-426A-8BE6-6E112A182748}" dt="2024-04-03T20:22:05.731" v="125"/>
          <ac:spMkLst>
            <pc:docMk/>
            <pc:sldMk cId="3513339506" sldId="269"/>
            <ac:spMk id="8" creationId="{F9D00764-053C-98DF-F4CE-E03772AAFA4B}"/>
          </ac:spMkLst>
        </pc:spChg>
        <pc:spChg chg="mod">
          <ac:chgData name="Akash Mehta" userId="b04fd649cc0d7530" providerId="Windows Live" clId="Web-{2FEB491F-74AD-426A-8BE6-6E112A182748}" dt="2024-04-03T20:22:05.731" v="125"/>
          <ac:spMkLst>
            <pc:docMk/>
            <pc:sldMk cId="3513339506" sldId="269"/>
            <ac:spMk id="11" creationId="{61C009F9-3B13-EA1F-76D5-5A5A4E38D6AC}"/>
          </ac:spMkLst>
        </pc:spChg>
        <pc:spChg chg="mod">
          <ac:chgData name="Akash Mehta" userId="b04fd649cc0d7530" providerId="Windows Live" clId="Web-{2FEB491F-74AD-426A-8BE6-6E112A182748}" dt="2024-04-03T20:22:05.731" v="125"/>
          <ac:spMkLst>
            <pc:docMk/>
            <pc:sldMk cId="3513339506" sldId="269"/>
            <ac:spMk id="14" creationId="{95607679-FF72-5FA4-285E-E731AACDDB2C}"/>
          </ac:spMkLst>
        </pc:spChg>
        <pc:picChg chg="mod">
          <ac:chgData name="Akash Mehta" userId="b04fd649cc0d7530" providerId="Windows Live" clId="Web-{2FEB491F-74AD-426A-8BE6-6E112A182748}" dt="2024-04-03T20:22:05.731" v="125"/>
          <ac:picMkLst>
            <pc:docMk/>
            <pc:sldMk cId="3513339506" sldId="269"/>
            <ac:picMk id="5" creationId="{7285E7F1-DB32-D6E0-D6B7-52F69388491A}"/>
          </ac:picMkLst>
        </pc:picChg>
        <pc:picChg chg="mod">
          <ac:chgData name="Akash Mehta" userId="b04fd649cc0d7530" providerId="Windows Live" clId="Web-{2FEB491F-74AD-426A-8BE6-6E112A182748}" dt="2024-04-03T20:22:05.731" v="125"/>
          <ac:picMkLst>
            <pc:docMk/>
            <pc:sldMk cId="3513339506" sldId="269"/>
            <ac:picMk id="10" creationId="{00A9B3AC-0E62-C3E6-CFF2-086812360F2C}"/>
          </ac:picMkLst>
        </pc:picChg>
        <pc:picChg chg="mod">
          <ac:chgData name="Akash Mehta" userId="b04fd649cc0d7530" providerId="Windows Live" clId="Web-{2FEB491F-74AD-426A-8BE6-6E112A182748}" dt="2024-04-03T20:22:05.731" v="125"/>
          <ac:picMkLst>
            <pc:docMk/>
            <pc:sldMk cId="3513339506" sldId="269"/>
            <ac:picMk id="13" creationId="{09974CF2-3750-D4CF-2608-66213EA860DD}"/>
          </ac:picMkLst>
        </pc:picChg>
      </pc:sldChg>
      <pc:sldChg chg="modSp">
        <pc:chgData name="Akash Mehta" userId="b04fd649cc0d7530" providerId="Windows Live" clId="Web-{2FEB491F-74AD-426A-8BE6-6E112A182748}" dt="2024-04-03T20:22:05.731" v="125"/>
        <pc:sldMkLst>
          <pc:docMk/>
          <pc:sldMk cId="2014697073" sldId="270"/>
        </pc:sldMkLst>
        <pc:spChg chg="mod">
          <ac:chgData name="Akash Mehta" userId="b04fd649cc0d7530" providerId="Windows Live" clId="Web-{2FEB491F-74AD-426A-8BE6-6E112A182748}" dt="2024-04-03T20:22:05.731" v="125"/>
          <ac:spMkLst>
            <pc:docMk/>
            <pc:sldMk cId="2014697073" sldId="270"/>
            <ac:spMk id="3" creationId="{BDAF1A58-4517-4D84-FC0A-1DAB343EC8D4}"/>
          </ac:spMkLst>
        </pc:spChg>
      </pc:sldChg>
      <pc:sldMasterChg chg="modSp modSldLayout">
        <pc:chgData name="Akash Mehta" userId="b04fd649cc0d7530" providerId="Windows Live" clId="Web-{2FEB491F-74AD-426A-8BE6-6E112A182748}" dt="2024-04-03T20:22:05.731" v="125"/>
        <pc:sldMasterMkLst>
          <pc:docMk/>
          <pc:sldMasterMk cId="4163161679" sldId="2147483747"/>
        </pc:sldMasterMkLst>
        <pc:spChg chg="mod">
          <ac:chgData name="Akash Mehta" userId="b04fd649cc0d7530" providerId="Windows Live" clId="Web-{2FEB491F-74AD-426A-8BE6-6E112A182748}" dt="2024-04-03T20:22:05.731" v="125"/>
          <ac:spMkLst>
            <pc:docMk/>
            <pc:sldMasterMk cId="4163161679" sldId="2147483747"/>
            <ac:spMk id="2" creationId="{555EB7D6-B8CB-49E3-874F-2255BEE82473}"/>
          </ac:spMkLst>
        </pc:spChg>
        <pc:spChg chg="mod">
          <ac:chgData name="Akash Mehta" userId="b04fd649cc0d7530" providerId="Windows Live" clId="Web-{2FEB491F-74AD-426A-8BE6-6E112A182748}" dt="2024-04-03T20:22:05.731" v="125"/>
          <ac:spMkLst>
            <pc:docMk/>
            <pc:sldMasterMk cId="4163161679" sldId="2147483747"/>
            <ac:spMk id="3" creationId="{CFBEEAC5-A8AB-4FE8-A270-D70F7DED4A50}"/>
          </ac:spMkLst>
        </pc:spChg>
        <pc:spChg chg="mod">
          <ac:chgData name="Akash Mehta" userId="b04fd649cc0d7530" providerId="Windows Live" clId="Web-{2FEB491F-74AD-426A-8BE6-6E112A182748}" dt="2024-04-03T20:22:05.731" v="125"/>
          <ac:spMkLst>
            <pc:docMk/>
            <pc:sldMasterMk cId="4163161679" sldId="2147483747"/>
            <ac:spMk id="4" creationId="{A7B6506C-52BF-4C05-AD31-7C08B80151CB}"/>
          </ac:spMkLst>
        </pc:spChg>
        <pc:spChg chg="mod">
          <ac:chgData name="Akash Mehta" userId="b04fd649cc0d7530" providerId="Windows Live" clId="Web-{2FEB491F-74AD-426A-8BE6-6E112A182748}" dt="2024-04-03T20:22:05.731" v="125"/>
          <ac:spMkLst>
            <pc:docMk/>
            <pc:sldMasterMk cId="4163161679" sldId="2147483747"/>
            <ac:spMk id="5" creationId="{F2534630-6C67-4A40-A499-CB025B2438CE}"/>
          </ac:spMkLst>
        </pc:spChg>
        <pc:spChg chg="mod">
          <ac:chgData name="Akash Mehta" userId="b04fd649cc0d7530" providerId="Windows Live" clId="Web-{2FEB491F-74AD-426A-8BE6-6E112A182748}" dt="2024-04-03T20:22:05.731" v="125"/>
          <ac:spMkLst>
            <pc:docMk/>
            <pc:sldMasterMk cId="4163161679" sldId="2147483747"/>
            <ac:spMk id="6" creationId="{E964E14B-0EE8-4015-809C-DD36B5459B82}"/>
          </ac:spMkLst>
        </pc:spChg>
        <pc:sldLayoutChg chg="modSp">
          <pc:chgData name="Akash Mehta" userId="b04fd649cc0d7530" providerId="Windows Live" clId="Web-{2FEB491F-74AD-426A-8BE6-6E112A182748}" dt="2024-04-03T20:22:05.731" v="125"/>
          <pc:sldLayoutMkLst>
            <pc:docMk/>
            <pc:sldMasterMk cId="4163161679" sldId="2147483747"/>
            <pc:sldLayoutMk cId="3513294656" sldId="2147483737"/>
          </pc:sldLayoutMkLst>
          <pc:spChg chg="mod">
            <ac:chgData name="Akash Mehta" userId="b04fd649cc0d7530" providerId="Windows Live" clId="Web-{2FEB491F-74AD-426A-8BE6-6E112A182748}" dt="2024-04-03T20:22:05.731" v="125"/>
            <ac:spMkLst>
              <pc:docMk/>
              <pc:sldMasterMk cId="4163161679" sldId="2147483747"/>
              <pc:sldLayoutMk cId="3513294656" sldId="2147483737"/>
              <ac:spMk id="2" creationId="{A1290B5D-E76D-4797-AD77-15625D675F3A}"/>
            </ac:spMkLst>
          </pc:spChg>
          <pc:spChg chg="mod">
            <ac:chgData name="Akash Mehta" userId="b04fd649cc0d7530" providerId="Windows Live" clId="Web-{2FEB491F-74AD-426A-8BE6-6E112A182748}" dt="2024-04-03T20:22:05.731" v="125"/>
            <ac:spMkLst>
              <pc:docMk/>
              <pc:sldMasterMk cId="4163161679" sldId="2147483747"/>
              <pc:sldLayoutMk cId="3513294656" sldId="2147483737"/>
              <ac:spMk id="3" creationId="{99744D8D-C9CF-43B2-905D-2368B17A539A}"/>
            </ac:spMkLst>
          </pc:spChg>
          <pc:spChg chg="mod">
            <ac:chgData name="Akash Mehta" userId="b04fd649cc0d7530" providerId="Windows Live" clId="Web-{2FEB491F-74AD-426A-8BE6-6E112A182748}" dt="2024-04-03T20:22:05.731" v="125"/>
            <ac:spMkLst>
              <pc:docMk/>
              <pc:sldMasterMk cId="4163161679" sldId="2147483747"/>
              <pc:sldLayoutMk cId="3513294656" sldId="2147483737"/>
              <ac:spMk id="4" creationId="{F1B4BF0C-D14C-46D7-ACDD-1885DDD883F1}"/>
            </ac:spMkLst>
          </pc:spChg>
        </pc:sldLayoutChg>
        <pc:sldLayoutChg chg="modSp">
          <pc:chgData name="Akash Mehta" userId="b04fd649cc0d7530" providerId="Windows Live" clId="Web-{2FEB491F-74AD-426A-8BE6-6E112A182748}" dt="2024-04-03T20:22:05.731" v="125"/>
          <pc:sldLayoutMkLst>
            <pc:docMk/>
            <pc:sldMasterMk cId="4163161679" sldId="2147483747"/>
            <pc:sldLayoutMk cId="1881536164" sldId="2147483738"/>
          </pc:sldLayoutMkLst>
          <pc:spChg chg="mod">
            <ac:chgData name="Akash Mehta" userId="b04fd649cc0d7530" providerId="Windows Live" clId="Web-{2FEB491F-74AD-426A-8BE6-6E112A182748}" dt="2024-04-03T20:22:05.731" v="125"/>
            <ac:spMkLst>
              <pc:docMk/>
              <pc:sldMasterMk cId="4163161679" sldId="2147483747"/>
              <pc:sldLayoutMk cId="1881536164" sldId="2147483738"/>
              <ac:spMk id="2" creationId="{9EEF023E-952E-40DF-A101-74D22789D534}"/>
            </ac:spMkLst>
          </pc:spChg>
          <pc:spChg chg="mod">
            <ac:chgData name="Akash Mehta" userId="b04fd649cc0d7530" providerId="Windows Live" clId="Web-{2FEB491F-74AD-426A-8BE6-6E112A182748}" dt="2024-04-03T20:22:05.731" v="125"/>
            <ac:spMkLst>
              <pc:docMk/>
              <pc:sldMasterMk cId="4163161679" sldId="2147483747"/>
              <pc:sldLayoutMk cId="1881536164" sldId="2147483738"/>
              <ac:spMk id="3" creationId="{841E98DD-BF5D-4CCA-8C66-F2A6CE11271C}"/>
            </ac:spMkLst>
          </pc:spChg>
          <pc:spChg chg="mod">
            <ac:chgData name="Akash Mehta" userId="b04fd649cc0d7530" providerId="Windows Live" clId="Web-{2FEB491F-74AD-426A-8BE6-6E112A182748}" dt="2024-04-03T20:22:05.731" v="125"/>
            <ac:spMkLst>
              <pc:docMk/>
              <pc:sldMasterMk cId="4163161679" sldId="2147483747"/>
              <pc:sldLayoutMk cId="1881536164" sldId="2147483738"/>
              <ac:spMk id="4" creationId="{A0EC22A6-F2C2-4A88-BEE5-2D6CEB520EB9}"/>
            </ac:spMkLst>
          </pc:spChg>
        </pc:sldLayoutChg>
        <pc:sldLayoutChg chg="modSp">
          <pc:chgData name="Akash Mehta" userId="b04fd649cc0d7530" providerId="Windows Live" clId="Web-{2FEB491F-74AD-426A-8BE6-6E112A182748}" dt="2024-04-03T20:22:05.731" v="125"/>
          <pc:sldLayoutMkLst>
            <pc:docMk/>
            <pc:sldMasterMk cId="4163161679" sldId="2147483747"/>
            <pc:sldLayoutMk cId="642453456" sldId="2147483741"/>
          </pc:sldLayoutMkLst>
          <pc:spChg chg="mod">
            <ac:chgData name="Akash Mehta" userId="b04fd649cc0d7530" providerId="Windows Live" clId="Web-{2FEB491F-74AD-426A-8BE6-6E112A182748}" dt="2024-04-03T20:22:05.731" v="125"/>
            <ac:spMkLst>
              <pc:docMk/>
              <pc:sldMasterMk cId="4163161679" sldId="2147483747"/>
              <pc:sldLayoutMk cId="642453456" sldId="2147483741"/>
              <ac:spMk id="2" creationId="{CBEBC807-13E1-4F3F-83FA-FD9BD24F3B1F}"/>
            </ac:spMkLst>
          </pc:spChg>
          <pc:spChg chg="mod">
            <ac:chgData name="Akash Mehta" userId="b04fd649cc0d7530" providerId="Windows Live" clId="Web-{2FEB491F-74AD-426A-8BE6-6E112A182748}" dt="2024-04-03T20:22:05.731" v="125"/>
            <ac:spMkLst>
              <pc:docMk/>
              <pc:sldMasterMk cId="4163161679" sldId="2147483747"/>
              <pc:sldLayoutMk cId="642453456" sldId="2147483741"/>
              <ac:spMk id="3" creationId="{9B7E2EAA-155E-482E-A2B8-547653B253EE}"/>
            </ac:spMkLst>
          </pc:spChg>
        </pc:sldLayoutChg>
        <pc:sldLayoutChg chg="modSp">
          <pc:chgData name="Akash Mehta" userId="b04fd649cc0d7530" providerId="Windows Live" clId="Web-{2FEB491F-74AD-426A-8BE6-6E112A182748}" dt="2024-04-03T20:22:05.731" v="125"/>
          <pc:sldLayoutMkLst>
            <pc:docMk/>
            <pc:sldMasterMk cId="4163161679" sldId="2147483747"/>
            <pc:sldLayoutMk cId="1710695940" sldId="2147483742"/>
          </pc:sldLayoutMkLst>
          <pc:spChg chg="mod">
            <ac:chgData name="Akash Mehta" userId="b04fd649cc0d7530" providerId="Windows Live" clId="Web-{2FEB491F-74AD-426A-8BE6-6E112A182748}" dt="2024-04-03T20:22:05.731" v="125"/>
            <ac:spMkLst>
              <pc:docMk/>
              <pc:sldMasterMk cId="4163161679" sldId="2147483747"/>
              <pc:sldLayoutMk cId="1710695940" sldId="2147483742"/>
              <ac:spMk id="2" creationId="{2B80C4F9-5EE7-47B7-B965-368EB53A4352}"/>
            </ac:spMkLst>
          </pc:spChg>
          <pc:spChg chg="mod">
            <ac:chgData name="Akash Mehta" userId="b04fd649cc0d7530" providerId="Windows Live" clId="Web-{2FEB491F-74AD-426A-8BE6-6E112A182748}" dt="2024-04-03T20:22:05.731" v="125"/>
            <ac:spMkLst>
              <pc:docMk/>
              <pc:sldMasterMk cId="4163161679" sldId="2147483747"/>
              <pc:sldLayoutMk cId="1710695940" sldId="2147483742"/>
              <ac:spMk id="3" creationId="{E7A4A1F1-374F-4FC8-89F7-83065EA4F5DD}"/>
            </ac:spMkLst>
          </pc:spChg>
        </pc:sldLayoutChg>
        <pc:sldLayoutChg chg="modSp">
          <pc:chgData name="Akash Mehta" userId="b04fd649cc0d7530" providerId="Windows Live" clId="Web-{2FEB491F-74AD-426A-8BE6-6E112A182748}" dt="2024-04-03T20:22:05.731" v="125"/>
          <pc:sldLayoutMkLst>
            <pc:docMk/>
            <pc:sldMasterMk cId="4163161679" sldId="2147483747"/>
            <pc:sldLayoutMk cId="983739788" sldId="2147483744"/>
          </pc:sldLayoutMkLst>
          <pc:spChg chg="mod">
            <ac:chgData name="Akash Mehta" userId="b04fd649cc0d7530" providerId="Windows Live" clId="Web-{2FEB491F-74AD-426A-8BE6-6E112A182748}" dt="2024-04-03T20:22:05.731" v="125"/>
            <ac:spMkLst>
              <pc:docMk/>
              <pc:sldMasterMk cId="4163161679" sldId="2147483747"/>
              <pc:sldLayoutMk cId="983739788" sldId="2147483744"/>
              <ac:spMk id="2" creationId="{1E5596BE-9AF9-4E97-9204-5B672D797384}"/>
            </ac:spMkLst>
          </pc:spChg>
          <pc:spChg chg="mod">
            <ac:chgData name="Akash Mehta" userId="b04fd649cc0d7530" providerId="Windows Live" clId="Web-{2FEB491F-74AD-426A-8BE6-6E112A182748}" dt="2024-04-03T20:22:05.731" v="125"/>
            <ac:spMkLst>
              <pc:docMk/>
              <pc:sldMasterMk cId="4163161679" sldId="2147483747"/>
              <pc:sldLayoutMk cId="983739788" sldId="2147483744"/>
              <ac:spMk id="3" creationId="{95EDF98A-E8AE-4443-9A8C-CB35DEB2CE60}"/>
            </ac:spMkLst>
          </pc:spChg>
        </pc:sldLayoutChg>
        <pc:sldLayoutChg chg="modSp">
          <pc:chgData name="Akash Mehta" userId="b04fd649cc0d7530" providerId="Windows Live" clId="Web-{2FEB491F-74AD-426A-8BE6-6E112A182748}" dt="2024-04-03T20:22:05.731" v="125"/>
          <pc:sldLayoutMkLst>
            <pc:docMk/>
            <pc:sldMasterMk cId="4163161679" sldId="2147483747"/>
            <pc:sldLayoutMk cId="1815697237" sldId="2147483745"/>
          </pc:sldLayoutMkLst>
          <pc:spChg chg="mod">
            <ac:chgData name="Akash Mehta" userId="b04fd649cc0d7530" providerId="Windows Live" clId="Web-{2FEB491F-74AD-426A-8BE6-6E112A182748}" dt="2024-04-03T20:22:05.731" v="125"/>
            <ac:spMkLst>
              <pc:docMk/>
              <pc:sldMasterMk cId="4163161679" sldId="2147483747"/>
              <pc:sldLayoutMk cId="1815697237" sldId="2147483745"/>
              <ac:spMk id="3" creationId="{A1B7D887-595C-4649-AF8E-E78307000D4A}"/>
            </ac:spMkLst>
          </pc:spChg>
          <pc:spChg chg="mod">
            <ac:chgData name="Akash Mehta" userId="b04fd649cc0d7530" providerId="Windows Live" clId="Web-{2FEB491F-74AD-426A-8BE6-6E112A182748}" dt="2024-04-03T20:22:05.731" v="125"/>
            <ac:spMkLst>
              <pc:docMk/>
              <pc:sldMasterMk cId="4163161679" sldId="2147483747"/>
              <pc:sldLayoutMk cId="1815697237" sldId="2147483745"/>
              <ac:spMk id="4" creationId="{B39FE29C-ED37-4DD9-949F-0024342619E1}"/>
            </ac:spMkLst>
          </pc:spChg>
        </pc:sldLayoutChg>
        <pc:sldLayoutChg chg="modSp">
          <pc:chgData name="Akash Mehta" userId="b04fd649cc0d7530" providerId="Windows Live" clId="Web-{2FEB491F-74AD-426A-8BE6-6E112A182748}" dt="2024-04-03T20:22:05.731" v="125"/>
          <pc:sldLayoutMkLst>
            <pc:docMk/>
            <pc:sldMasterMk cId="4163161679" sldId="2147483747"/>
            <pc:sldLayoutMk cId="1640108009" sldId="2147483746"/>
          </pc:sldLayoutMkLst>
          <pc:spChg chg="mod">
            <ac:chgData name="Akash Mehta" userId="b04fd649cc0d7530" providerId="Windows Live" clId="Web-{2FEB491F-74AD-426A-8BE6-6E112A182748}" dt="2024-04-03T20:22:05.731" v="125"/>
            <ac:spMkLst>
              <pc:docMk/>
              <pc:sldMasterMk cId="4163161679" sldId="2147483747"/>
              <pc:sldLayoutMk cId="1640108009" sldId="2147483746"/>
              <ac:spMk id="2" creationId="{C7FF3C9B-D20D-43FA-BA18-D50F86A9127E}"/>
            </ac:spMkLst>
          </pc:spChg>
          <pc:spChg chg="mod">
            <ac:chgData name="Akash Mehta" userId="b04fd649cc0d7530" providerId="Windows Live" clId="Web-{2FEB491F-74AD-426A-8BE6-6E112A182748}" dt="2024-04-03T20:22:05.731" v="125"/>
            <ac:spMkLst>
              <pc:docMk/>
              <pc:sldMasterMk cId="4163161679" sldId="2147483747"/>
              <pc:sldLayoutMk cId="1640108009" sldId="2147483746"/>
              <ac:spMk id="3" creationId="{7D52F00A-F4EE-40FC-9325-373840422D52}"/>
            </ac:spMkLst>
          </pc:spChg>
          <pc:spChg chg="mod">
            <ac:chgData name="Akash Mehta" userId="b04fd649cc0d7530" providerId="Windows Live" clId="Web-{2FEB491F-74AD-426A-8BE6-6E112A182748}" dt="2024-04-03T20:22:05.731" v="125"/>
            <ac:spMkLst>
              <pc:docMk/>
              <pc:sldMasterMk cId="4163161679" sldId="2147483747"/>
              <pc:sldLayoutMk cId="1640108009" sldId="2147483746"/>
              <ac:spMk id="4" creationId="{EF75DD90-A306-4A8B-A54C-8033B7F7F0E9}"/>
            </ac:spMkLst>
          </pc:spChg>
          <pc:spChg chg="mod">
            <ac:chgData name="Akash Mehta" userId="b04fd649cc0d7530" providerId="Windows Live" clId="Web-{2FEB491F-74AD-426A-8BE6-6E112A182748}" dt="2024-04-03T20:22:05.731" v="125"/>
            <ac:spMkLst>
              <pc:docMk/>
              <pc:sldMasterMk cId="4163161679" sldId="2147483747"/>
              <pc:sldLayoutMk cId="1640108009" sldId="2147483746"/>
              <ac:spMk id="5" creationId="{2040E0AA-F8F8-4862-B27B-50FAF2F34DE0}"/>
            </ac:spMkLst>
          </pc:spChg>
          <pc:spChg chg="mod">
            <ac:chgData name="Akash Mehta" userId="b04fd649cc0d7530" providerId="Windows Live" clId="Web-{2FEB491F-74AD-426A-8BE6-6E112A182748}" dt="2024-04-03T20:22:05.731" v="125"/>
            <ac:spMkLst>
              <pc:docMk/>
              <pc:sldMasterMk cId="4163161679" sldId="2147483747"/>
              <pc:sldLayoutMk cId="1640108009" sldId="2147483746"/>
              <ac:spMk id="6" creationId="{E9FEBDD6-EDA1-4CE7-9DDC-9D977E12DDAB}"/>
            </ac:spMkLst>
          </pc:spChg>
        </pc:sldLayoutChg>
      </pc:sldMasterChg>
    </pc:docChg>
  </pc:docChgLst>
  <pc:docChgLst>
    <pc:chgData name="Rithvik Sama" userId="f2bce7f1b7a7db3d" providerId="LiveId" clId="{A0589476-9CEF-48D6-924E-9AA88F4D4FA7}"/>
    <pc:docChg chg="modSld">
      <pc:chgData name="Rithvik Sama" userId="f2bce7f1b7a7db3d" providerId="LiveId" clId="{A0589476-9CEF-48D6-924E-9AA88F4D4FA7}" dt="2024-05-29T16:16:48.195" v="35" actId="20577"/>
      <pc:docMkLst>
        <pc:docMk/>
      </pc:docMkLst>
      <pc:sldChg chg="modSp mod">
        <pc:chgData name="Rithvik Sama" userId="f2bce7f1b7a7db3d" providerId="LiveId" clId="{A0589476-9CEF-48D6-924E-9AA88F4D4FA7}" dt="2024-05-29T16:16:48.195" v="35" actId="20577"/>
        <pc:sldMkLst>
          <pc:docMk/>
          <pc:sldMk cId="2711764012" sldId="256"/>
        </pc:sldMkLst>
        <pc:spChg chg="mod">
          <ac:chgData name="Rithvik Sama" userId="f2bce7f1b7a7db3d" providerId="LiveId" clId="{A0589476-9CEF-48D6-924E-9AA88F4D4FA7}" dt="2024-05-29T16:16:48.195" v="35" actId="20577"/>
          <ac:spMkLst>
            <pc:docMk/>
            <pc:sldMk cId="2711764012" sldId="256"/>
            <ac:spMk id="3" creationId="{664542DA-CB09-A14B-FD60-D5BB449EDAA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DA69B-2E44-431C-89A2-278B97DDF992}"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IN"/>
        </a:p>
      </dgm:t>
    </dgm:pt>
    <dgm:pt modelId="{B986D423-5A99-4C21-8B9B-6DD041DDE9E6}">
      <dgm:prSet phldrT="[Text]"/>
      <dgm:spPr/>
      <dgm:t>
        <a:bodyPr/>
        <a:lstStyle/>
        <a:p>
          <a:r>
            <a:rPr lang="en-US" dirty="0"/>
            <a:t>723 Documents</a:t>
          </a:r>
          <a:endParaRPr lang="en-IN" dirty="0"/>
        </a:p>
      </dgm:t>
    </dgm:pt>
    <dgm:pt modelId="{81BC29A3-830A-449F-BC05-CC5716C8A897}" type="parTrans" cxnId="{AEF351DD-D395-45D4-926F-9370F623D013}">
      <dgm:prSet/>
      <dgm:spPr/>
      <dgm:t>
        <a:bodyPr/>
        <a:lstStyle/>
        <a:p>
          <a:endParaRPr lang="en-IN"/>
        </a:p>
      </dgm:t>
    </dgm:pt>
    <dgm:pt modelId="{C48B4345-5A95-4581-A5D0-CFC16AC227CA}" type="sibTrans" cxnId="{AEF351DD-D395-45D4-926F-9370F623D013}">
      <dgm:prSet/>
      <dgm:spPr/>
      <dgm:t>
        <a:bodyPr/>
        <a:lstStyle/>
        <a:p>
          <a:endParaRPr lang="en-IN"/>
        </a:p>
      </dgm:t>
    </dgm:pt>
    <dgm:pt modelId="{6F64992C-8430-4A3D-86DF-B6E678F059BF}">
      <dgm:prSet phldrT="[Text]"/>
      <dgm:spPr/>
      <dgm:t>
        <a:bodyPr/>
        <a:lstStyle/>
        <a:p>
          <a:r>
            <a:rPr lang="en-US"/>
            <a:t>3,813 Sentences</a:t>
          </a:r>
          <a:endParaRPr lang="en-IN"/>
        </a:p>
      </dgm:t>
    </dgm:pt>
    <dgm:pt modelId="{95B5554C-C450-4422-A753-08C07E0E116B}" type="parTrans" cxnId="{15F707F0-2CEB-4809-A3F3-E6B531E33085}">
      <dgm:prSet/>
      <dgm:spPr/>
      <dgm:t>
        <a:bodyPr/>
        <a:lstStyle/>
        <a:p>
          <a:endParaRPr lang="en-IN"/>
        </a:p>
      </dgm:t>
    </dgm:pt>
    <dgm:pt modelId="{92BF750F-19EA-4C90-9D90-ECAB5E60FFD2}" type="sibTrans" cxnId="{15F707F0-2CEB-4809-A3F3-E6B531E33085}">
      <dgm:prSet/>
      <dgm:spPr/>
      <dgm:t>
        <a:bodyPr/>
        <a:lstStyle/>
        <a:p>
          <a:endParaRPr lang="en-IN"/>
        </a:p>
      </dgm:t>
    </dgm:pt>
    <dgm:pt modelId="{21592D8E-B74C-4000-A550-9369DD360939}">
      <dgm:prSet phldrT="[Text]"/>
      <dgm:spPr/>
      <dgm:t>
        <a:bodyPr/>
        <a:lstStyle/>
        <a:p>
          <a:r>
            <a:rPr lang="en-US"/>
            <a:t>55,590 tokens</a:t>
          </a:r>
          <a:endParaRPr lang="en-IN"/>
        </a:p>
      </dgm:t>
    </dgm:pt>
    <dgm:pt modelId="{853FD248-C892-4A24-B0B7-AF2D99813B75}" type="parTrans" cxnId="{DA00A96B-E135-4B95-B39F-2E256B958FF5}">
      <dgm:prSet/>
      <dgm:spPr/>
      <dgm:t>
        <a:bodyPr/>
        <a:lstStyle/>
        <a:p>
          <a:endParaRPr lang="en-IN"/>
        </a:p>
      </dgm:t>
    </dgm:pt>
    <dgm:pt modelId="{9A989D13-8130-4965-8977-B4A411887B8B}" type="sibTrans" cxnId="{DA00A96B-E135-4B95-B39F-2E256B958FF5}">
      <dgm:prSet/>
      <dgm:spPr/>
      <dgm:t>
        <a:bodyPr/>
        <a:lstStyle/>
        <a:p>
          <a:endParaRPr lang="en-IN"/>
        </a:p>
      </dgm:t>
    </dgm:pt>
    <dgm:pt modelId="{6E847887-83DD-4861-BACB-F071D001135F}" type="pres">
      <dgm:prSet presAssocID="{59DDA69B-2E44-431C-89A2-278B97DDF992}" presName="Name0" presStyleCnt="0">
        <dgm:presLayoutVars>
          <dgm:chMax val="7"/>
          <dgm:chPref val="7"/>
          <dgm:dir/>
          <dgm:animLvl val="lvl"/>
        </dgm:presLayoutVars>
      </dgm:prSet>
      <dgm:spPr/>
    </dgm:pt>
    <dgm:pt modelId="{334A165B-3E9A-43FC-AD1C-CB3F950EB429}" type="pres">
      <dgm:prSet presAssocID="{B986D423-5A99-4C21-8B9B-6DD041DDE9E6}" presName="Accent1" presStyleCnt="0"/>
      <dgm:spPr/>
    </dgm:pt>
    <dgm:pt modelId="{ED9C55D9-9052-4E2B-80E0-437D8E74E8BD}" type="pres">
      <dgm:prSet presAssocID="{B986D423-5A99-4C21-8B9B-6DD041DDE9E6}" presName="Accent" presStyleLbl="node1" presStyleIdx="0" presStyleCnt="3"/>
      <dgm:spPr/>
    </dgm:pt>
    <dgm:pt modelId="{24CDFB5A-F58E-4D75-967C-D7763DCADA88}" type="pres">
      <dgm:prSet presAssocID="{B986D423-5A99-4C21-8B9B-6DD041DDE9E6}" presName="Parent1" presStyleLbl="revTx" presStyleIdx="0" presStyleCnt="3">
        <dgm:presLayoutVars>
          <dgm:chMax val="1"/>
          <dgm:chPref val="1"/>
          <dgm:bulletEnabled val="1"/>
        </dgm:presLayoutVars>
      </dgm:prSet>
      <dgm:spPr/>
    </dgm:pt>
    <dgm:pt modelId="{1F2F2320-D668-4ED9-8562-FE64738FF982}" type="pres">
      <dgm:prSet presAssocID="{6F64992C-8430-4A3D-86DF-B6E678F059BF}" presName="Accent2" presStyleCnt="0"/>
      <dgm:spPr/>
    </dgm:pt>
    <dgm:pt modelId="{A5EE8021-FE06-451F-B114-58D9098ED0C3}" type="pres">
      <dgm:prSet presAssocID="{6F64992C-8430-4A3D-86DF-B6E678F059BF}" presName="Accent" presStyleLbl="node1" presStyleIdx="1" presStyleCnt="3"/>
      <dgm:spPr/>
    </dgm:pt>
    <dgm:pt modelId="{B854A916-2E2C-4105-B7AA-D231CD844CE7}" type="pres">
      <dgm:prSet presAssocID="{6F64992C-8430-4A3D-86DF-B6E678F059BF}" presName="Parent2" presStyleLbl="revTx" presStyleIdx="1" presStyleCnt="3">
        <dgm:presLayoutVars>
          <dgm:chMax val="1"/>
          <dgm:chPref val="1"/>
          <dgm:bulletEnabled val="1"/>
        </dgm:presLayoutVars>
      </dgm:prSet>
      <dgm:spPr/>
    </dgm:pt>
    <dgm:pt modelId="{11556480-FF0D-46B2-930A-38DF7CB96339}" type="pres">
      <dgm:prSet presAssocID="{21592D8E-B74C-4000-A550-9369DD360939}" presName="Accent3" presStyleCnt="0"/>
      <dgm:spPr/>
    </dgm:pt>
    <dgm:pt modelId="{6CB242A4-96BD-4C91-89B1-11D902BE984D}" type="pres">
      <dgm:prSet presAssocID="{21592D8E-B74C-4000-A550-9369DD360939}" presName="Accent" presStyleLbl="node1" presStyleIdx="2" presStyleCnt="3"/>
      <dgm:spPr/>
    </dgm:pt>
    <dgm:pt modelId="{9F2AC6FE-B300-4CEF-AD04-4C46EA56AE49}" type="pres">
      <dgm:prSet presAssocID="{21592D8E-B74C-4000-A550-9369DD360939}" presName="Parent3" presStyleLbl="revTx" presStyleIdx="2" presStyleCnt="3">
        <dgm:presLayoutVars>
          <dgm:chMax val="1"/>
          <dgm:chPref val="1"/>
          <dgm:bulletEnabled val="1"/>
        </dgm:presLayoutVars>
      </dgm:prSet>
      <dgm:spPr/>
    </dgm:pt>
  </dgm:ptLst>
  <dgm:cxnLst>
    <dgm:cxn modelId="{30A60C2D-5194-4438-86FA-12121B8AE621}" type="presOf" srcId="{6F64992C-8430-4A3D-86DF-B6E678F059BF}" destId="{B854A916-2E2C-4105-B7AA-D231CD844CE7}" srcOrd="0" destOrd="0" presId="urn:microsoft.com/office/officeart/2009/layout/CircleArrowProcess"/>
    <dgm:cxn modelId="{8D07F23A-A651-4906-81E1-97659867EBBF}" type="presOf" srcId="{B986D423-5A99-4C21-8B9B-6DD041DDE9E6}" destId="{24CDFB5A-F58E-4D75-967C-D7763DCADA88}" srcOrd="0" destOrd="0" presId="urn:microsoft.com/office/officeart/2009/layout/CircleArrowProcess"/>
    <dgm:cxn modelId="{DA00A96B-E135-4B95-B39F-2E256B958FF5}" srcId="{59DDA69B-2E44-431C-89A2-278B97DDF992}" destId="{21592D8E-B74C-4000-A550-9369DD360939}" srcOrd="2" destOrd="0" parTransId="{853FD248-C892-4A24-B0B7-AF2D99813B75}" sibTransId="{9A989D13-8130-4965-8977-B4A411887B8B}"/>
    <dgm:cxn modelId="{D0DEF07A-C475-48F6-9B0F-07C46FF60AD7}" type="presOf" srcId="{21592D8E-B74C-4000-A550-9369DD360939}" destId="{9F2AC6FE-B300-4CEF-AD04-4C46EA56AE49}" srcOrd="0" destOrd="0" presId="urn:microsoft.com/office/officeart/2009/layout/CircleArrowProcess"/>
    <dgm:cxn modelId="{0116D99E-1BD6-43A4-954A-3EF7143162E8}" type="presOf" srcId="{59DDA69B-2E44-431C-89A2-278B97DDF992}" destId="{6E847887-83DD-4861-BACB-F071D001135F}" srcOrd="0" destOrd="0" presId="urn:microsoft.com/office/officeart/2009/layout/CircleArrowProcess"/>
    <dgm:cxn modelId="{AEF351DD-D395-45D4-926F-9370F623D013}" srcId="{59DDA69B-2E44-431C-89A2-278B97DDF992}" destId="{B986D423-5A99-4C21-8B9B-6DD041DDE9E6}" srcOrd="0" destOrd="0" parTransId="{81BC29A3-830A-449F-BC05-CC5716C8A897}" sibTransId="{C48B4345-5A95-4581-A5D0-CFC16AC227CA}"/>
    <dgm:cxn modelId="{15F707F0-2CEB-4809-A3F3-E6B531E33085}" srcId="{59DDA69B-2E44-431C-89A2-278B97DDF992}" destId="{6F64992C-8430-4A3D-86DF-B6E678F059BF}" srcOrd="1" destOrd="0" parTransId="{95B5554C-C450-4422-A753-08C07E0E116B}" sibTransId="{92BF750F-19EA-4C90-9D90-ECAB5E60FFD2}"/>
    <dgm:cxn modelId="{D2D5BB2E-635E-46E8-A971-CBDDD2EE4B4B}" type="presParOf" srcId="{6E847887-83DD-4861-BACB-F071D001135F}" destId="{334A165B-3E9A-43FC-AD1C-CB3F950EB429}" srcOrd="0" destOrd="0" presId="urn:microsoft.com/office/officeart/2009/layout/CircleArrowProcess"/>
    <dgm:cxn modelId="{5502F760-9853-4179-B6AA-214D2077D056}" type="presParOf" srcId="{334A165B-3E9A-43FC-AD1C-CB3F950EB429}" destId="{ED9C55D9-9052-4E2B-80E0-437D8E74E8BD}" srcOrd="0" destOrd="0" presId="urn:microsoft.com/office/officeart/2009/layout/CircleArrowProcess"/>
    <dgm:cxn modelId="{C7842383-80A3-4365-8228-13D98BF876FD}" type="presParOf" srcId="{6E847887-83DD-4861-BACB-F071D001135F}" destId="{24CDFB5A-F58E-4D75-967C-D7763DCADA88}" srcOrd="1" destOrd="0" presId="urn:microsoft.com/office/officeart/2009/layout/CircleArrowProcess"/>
    <dgm:cxn modelId="{2252217F-1A06-4F2C-9E5B-2D4A3023C0C8}" type="presParOf" srcId="{6E847887-83DD-4861-BACB-F071D001135F}" destId="{1F2F2320-D668-4ED9-8562-FE64738FF982}" srcOrd="2" destOrd="0" presId="urn:microsoft.com/office/officeart/2009/layout/CircleArrowProcess"/>
    <dgm:cxn modelId="{DBD9D000-FD9D-45A6-80D4-423926F27873}" type="presParOf" srcId="{1F2F2320-D668-4ED9-8562-FE64738FF982}" destId="{A5EE8021-FE06-451F-B114-58D9098ED0C3}" srcOrd="0" destOrd="0" presId="urn:microsoft.com/office/officeart/2009/layout/CircleArrowProcess"/>
    <dgm:cxn modelId="{9911FEBD-D52D-4E90-A0F7-A73F73FF84E8}" type="presParOf" srcId="{6E847887-83DD-4861-BACB-F071D001135F}" destId="{B854A916-2E2C-4105-B7AA-D231CD844CE7}" srcOrd="3" destOrd="0" presId="urn:microsoft.com/office/officeart/2009/layout/CircleArrowProcess"/>
    <dgm:cxn modelId="{F5C74E30-1974-471F-AB05-EE90BC9C4F6E}" type="presParOf" srcId="{6E847887-83DD-4861-BACB-F071D001135F}" destId="{11556480-FF0D-46B2-930A-38DF7CB96339}" srcOrd="4" destOrd="0" presId="urn:microsoft.com/office/officeart/2009/layout/CircleArrowProcess"/>
    <dgm:cxn modelId="{6C9E3A1E-7EC6-4368-89D9-4E7FC97F23A4}" type="presParOf" srcId="{11556480-FF0D-46B2-930A-38DF7CB96339}" destId="{6CB242A4-96BD-4C91-89B1-11D902BE984D}" srcOrd="0" destOrd="0" presId="urn:microsoft.com/office/officeart/2009/layout/CircleArrowProcess"/>
    <dgm:cxn modelId="{71B549BD-3AD0-4BD4-8D86-5CB95807AA8C}" type="presParOf" srcId="{6E847887-83DD-4861-BACB-F071D001135F}" destId="{9F2AC6FE-B300-4CEF-AD04-4C46EA56AE49}"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C55D9-9052-4E2B-80E0-437D8E74E8BD}">
      <dsp:nvSpPr>
        <dsp:cNvPr id="0" name=""/>
        <dsp:cNvSpPr/>
      </dsp:nvSpPr>
      <dsp:spPr>
        <a:xfrm>
          <a:off x="2250343" y="0"/>
          <a:ext cx="2168606" cy="216893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DFB5A-F58E-4D75-967C-D7763DCADA88}">
      <dsp:nvSpPr>
        <dsp:cNvPr id="0" name=""/>
        <dsp:cNvSpPr/>
      </dsp:nvSpPr>
      <dsp:spPr>
        <a:xfrm>
          <a:off x="2729676" y="783051"/>
          <a:ext cx="1205052" cy="60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723 Documents</a:t>
          </a:r>
          <a:endParaRPr lang="en-IN" sz="2000" kern="1200" dirty="0"/>
        </a:p>
      </dsp:txBody>
      <dsp:txXfrm>
        <a:off x="2729676" y="783051"/>
        <a:ext cx="1205052" cy="602382"/>
      </dsp:txXfrm>
    </dsp:sp>
    <dsp:sp modelId="{A5EE8021-FE06-451F-B114-58D9098ED0C3}">
      <dsp:nvSpPr>
        <dsp:cNvPr id="0" name=""/>
        <dsp:cNvSpPr/>
      </dsp:nvSpPr>
      <dsp:spPr>
        <a:xfrm>
          <a:off x="1648020" y="1246214"/>
          <a:ext cx="2168606" cy="216893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4A916-2E2C-4105-B7AA-D231CD844CE7}">
      <dsp:nvSpPr>
        <dsp:cNvPr id="0" name=""/>
        <dsp:cNvSpPr/>
      </dsp:nvSpPr>
      <dsp:spPr>
        <a:xfrm>
          <a:off x="2129797" y="2036475"/>
          <a:ext cx="1205052" cy="60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3,813 Sentences</a:t>
          </a:r>
          <a:endParaRPr lang="en-IN" sz="2000" kern="1200"/>
        </a:p>
      </dsp:txBody>
      <dsp:txXfrm>
        <a:off x="2129797" y="2036475"/>
        <a:ext cx="1205052" cy="602382"/>
      </dsp:txXfrm>
    </dsp:sp>
    <dsp:sp modelId="{6CB242A4-96BD-4C91-89B1-11D902BE984D}">
      <dsp:nvSpPr>
        <dsp:cNvPr id="0" name=""/>
        <dsp:cNvSpPr/>
      </dsp:nvSpPr>
      <dsp:spPr>
        <a:xfrm>
          <a:off x="2404691" y="2641561"/>
          <a:ext cx="1863169" cy="1863915"/>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AC6FE-B300-4CEF-AD04-4C46EA56AE49}">
      <dsp:nvSpPr>
        <dsp:cNvPr id="0" name=""/>
        <dsp:cNvSpPr/>
      </dsp:nvSpPr>
      <dsp:spPr>
        <a:xfrm>
          <a:off x="2732527" y="3291701"/>
          <a:ext cx="1205052" cy="60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55,590 tokens</a:t>
          </a:r>
          <a:endParaRPr lang="en-IN" sz="2000" kern="1200"/>
        </a:p>
      </dsp:txBody>
      <dsp:txXfrm>
        <a:off x="2732527" y="3291701"/>
        <a:ext cx="1205052" cy="60238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906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8506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7732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3492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035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9812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1910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4285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7959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7708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6697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1B595-366B-43E2-A22E-EA6A78C03F06}" type="datetimeFigureOut">
              <a:rPr lang="en-US" smtClean="0"/>
              <a:t>5/29/2024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423713700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A0A20B-82DA-2629-7180-8AD73F2D9FD9}"/>
              </a:ext>
            </a:extLst>
          </p:cNvPr>
          <p:cNvSpPr>
            <a:spLocks noGrp="1"/>
          </p:cNvSpPr>
          <p:nvPr>
            <p:ph type="ctrTitle"/>
          </p:nvPr>
        </p:nvSpPr>
        <p:spPr>
          <a:xfrm>
            <a:off x="638881" y="390525"/>
            <a:ext cx="10909640" cy="1510301"/>
          </a:xfrm>
        </p:spPr>
        <p:txBody>
          <a:bodyPr anchor="ctr">
            <a:normAutofit/>
          </a:bodyPr>
          <a:lstStyle/>
          <a:p>
            <a:r>
              <a:rPr lang="en-US" sz="5600">
                <a:solidFill>
                  <a:srgbClr val="FFFFFF"/>
                </a:solidFill>
                <a:latin typeface="Arial" panose="020B0604020202020204" pitchFamily="34" charset="0"/>
                <a:ea typeface="Calibri" panose="020F0502020204030204" pitchFamily="34" charset="0"/>
                <a:cs typeface="Arial" panose="020B0604020202020204" pitchFamily="34" charset="0"/>
              </a:rPr>
              <a:t>Probe-less probing of Bert’s layer</a:t>
            </a:r>
            <a:endParaRPr lang="en-IN" sz="5600">
              <a:solidFill>
                <a:srgbClr val="FFFFFF"/>
              </a:solidFill>
              <a:latin typeface="Arial" panose="020B0604020202020204" pitchFamily="34" charset="0"/>
              <a:ea typeface="Calibri" panose="020F050202020403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64542DA-CB09-A14B-FD60-D5BB449EDAAD}"/>
              </a:ext>
            </a:extLst>
          </p:cNvPr>
          <p:cNvSpPr>
            <a:spLocks noGrp="1"/>
          </p:cNvSpPr>
          <p:nvPr>
            <p:ph type="subTitle" idx="1"/>
          </p:nvPr>
        </p:nvSpPr>
        <p:spPr>
          <a:xfrm>
            <a:off x="2895601" y="1900826"/>
            <a:ext cx="6396204" cy="662542"/>
          </a:xfrm>
        </p:spPr>
        <p:txBody>
          <a:bodyPr vert="horz" lIns="91440" tIns="45720" rIns="91440" bIns="45720" rtlCol="0" anchor="ctr">
            <a:normAutofit/>
          </a:bodyPr>
          <a:lstStyle/>
          <a:p>
            <a:r>
              <a:rPr lang="en-US" sz="1500" dirty="0">
                <a:solidFill>
                  <a:srgbClr val="FFFFFF"/>
                </a:solidFill>
              </a:rPr>
              <a:t>Akriti Adarsh</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text&#10;&#10;Description automatically generated">
            <a:extLst>
              <a:ext uri="{FF2B5EF4-FFF2-40B4-BE49-F238E27FC236}">
                <a16:creationId xmlns:a16="http://schemas.microsoft.com/office/drawing/2014/main" id="{D67F6702-29E8-B11B-5613-23AF86F40336}"/>
              </a:ext>
            </a:extLst>
          </p:cNvPr>
          <p:cNvPicPr>
            <a:picLocks noChangeAspect="1"/>
          </p:cNvPicPr>
          <p:nvPr/>
        </p:nvPicPr>
        <p:blipFill>
          <a:blip r:embed="rId2"/>
          <a:stretch>
            <a:fillRect/>
          </a:stretch>
        </p:blipFill>
        <p:spPr>
          <a:xfrm>
            <a:off x="1035177" y="4134129"/>
            <a:ext cx="10118598" cy="885378"/>
          </a:xfrm>
          <a:prstGeom prst="rect">
            <a:avLst/>
          </a:prstGeom>
        </p:spPr>
      </p:pic>
    </p:spTree>
    <p:extLst>
      <p:ext uri="{BB962C8B-B14F-4D97-AF65-F5344CB8AC3E}">
        <p14:creationId xmlns:p14="http://schemas.microsoft.com/office/powerpoint/2010/main" val="271176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79427-9EF3-8D25-F24D-64E61BDCDBC5}"/>
              </a:ext>
            </a:extLst>
          </p:cNvPr>
          <p:cNvSpPr>
            <a:spLocks noGrp="1"/>
          </p:cNvSpPr>
          <p:nvPr>
            <p:ph idx="1"/>
          </p:nvPr>
        </p:nvSpPr>
        <p:spPr>
          <a:xfrm>
            <a:off x="785572" y="584752"/>
            <a:ext cx="10620855" cy="435665"/>
          </a:xfrm>
        </p:spPr>
        <p:txBody>
          <a:bodyPr>
            <a:normAutofit lnSpcReduction="10000"/>
          </a:bodyPr>
          <a:lstStyle/>
          <a:p>
            <a:pPr marL="0" indent="0">
              <a:buNone/>
            </a:pPr>
            <a:r>
              <a:rPr lang="en-US" b="1" dirty="0">
                <a:latin typeface="Arial" panose="020B0604020202020204" pitchFamily="34" charset="0"/>
                <a:cs typeface="Arial" panose="020B0604020202020204" pitchFamily="34" charset="0"/>
              </a:rPr>
              <a:t>STEP 3. </a:t>
            </a:r>
            <a:r>
              <a:rPr lang="en-US" dirty="0">
                <a:latin typeface="Arial" panose="020B0604020202020204" pitchFamily="34" charset="0"/>
                <a:cs typeface="Arial" panose="020B0604020202020204" pitchFamily="34" charset="0"/>
              </a:rPr>
              <a:t> </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DCC1D1-E476-5988-40E4-71D6953968A7}"/>
              </a:ext>
            </a:extLst>
          </p:cNvPr>
          <p:cNvSpPr txBox="1"/>
          <p:nvPr/>
        </p:nvSpPr>
        <p:spPr>
          <a:xfrm>
            <a:off x="3357748" y="3803785"/>
            <a:ext cx="10492027" cy="400110"/>
          </a:xfrm>
          <a:prstGeom prst="rect">
            <a:avLst/>
          </a:prstGeom>
          <a:noFill/>
        </p:spPr>
        <p:txBody>
          <a:bodyPr wrap="square" lIns="91440" tIns="45720" rIns="91440" bIns="45720" rtlCol="0" anchor="t">
            <a:spAutoFit/>
          </a:bodyPr>
          <a:lstStyle/>
          <a:p>
            <a:r>
              <a:rPr lang="en-US" sz="2000" dirty="0">
                <a:latin typeface="Arial"/>
                <a:cs typeface="Arial"/>
              </a:rPr>
              <a:t>Each variant is fed through the neural network.</a:t>
            </a:r>
          </a:p>
        </p:txBody>
      </p:sp>
      <p:pic>
        <p:nvPicPr>
          <p:cNvPr id="9" name="Picture 8" descr="A diagram of a transformer model&#10;&#10;Description automatically generated">
            <a:extLst>
              <a:ext uri="{FF2B5EF4-FFF2-40B4-BE49-F238E27FC236}">
                <a16:creationId xmlns:a16="http://schemas.microsoft.com/office/drawing/2014/main" id="{29B15B5F-FB18-8345-8653-D26AD2225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656" y="1629216"/>
            <a:ext cx="5468590" cy="4349137"/>
          </a:xfrm>
          <a:prstGeom prst="rect">
            <a:avLst/>
          </a:prstGeom>
        </p:spPr>
      </p:pic>
      <p:sp>
        <p:nvSpPr>
          <p:cNvPr id="2" name="TextBox 1">
            <a:extLst>
              <a:ext uri="{FF2B5EF4-FFF2-40B4-BE49-F238E27FC236}">
                <a16:creationId xmlns:a16="http://schemas.microsoft.com/office/drawing/2014/main" id="{3F49CC4C-93A5-A97E-C743-68EFE2A1CB44}"/>
              </a:ext>
            </a:extLst>
          </p:cNvPr>
          <p:cNvSpPr txBox="1"/>
          <p:nvPr/>
        </p:nvSpPr>
        <p:spPr>
          <a:xfrm>
            <a:off x="506186" y="1945882"/>
            <a:ext cx="5704114" cy="338554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Bert base comprises 12 layers (transformer blocks), 768 hidden units, and 12 self-attention heads.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BERT is pre-trained on a large corpus of text using two unsupervised tasks: </a:t>
            </a:r>
          </a:p>
          <a:p>
            <a:pPr marL="800100" lvl="1" indent="-342900">
              <a:buFont typeface="+mj-lt"/>
              <a:buAutoNum type="arabicPeriod"/>
            </a:pPr>
            <a:r>
              <a:rPr lang="en-US" sz="1400" dirty="0">
                <a:latin typeface="Arial" panose="020B0604020202020204" pitchFamily="34" charset="0"/>
                <a:cs typeface="Arial" panose="020B0604020202020204" pitchFamily="34" charset="0"/>
              </a:rPr>
              <a:t>Masked Language Modeling (In MLM, some percentage of the input tokens are masked, and the model needs to predict the masked word based on its context. </a:t>
            </a:r>
          </a:p>
          <a:p>
            <a:pPr marL="800100" lvl="1" indent="-342900">
              <a:buFont typeface="+mj-lt"/>
              <a:buAutoNum type="arabicPeriod"/>
            </a:pPr>
            <a:r>
              <a:rPr lang="en-US" sz="1400" dirty="0">
                <a:latin typeface="Arial" panose="020B0604020202020204" pitchFamily="34" charset="0"/>
                <a:cs typeface="Arial" panose="020B0604020202020204" pitchFamily="34" charset="0"/>
              </a:rPr>
              <a:t>Next Sentence Prediction, the model learns to predict whether two sentences are consecutive or not.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After pre-training, the model is trained on a smaller dataset specific to the task, allowing it to adjust its parameters to perform well on that particular task like question answering, sentiment analysis, and named entity recognition. </a:t>
            </a:r>
          </a:p>
          <a:p>
            <a:pPr marL="342900" indent="-34290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A895C5D-B153-A84D-C678-08A60ECD8EF1}"/>
              </a:ext>
            </a:extLst>
          </p:cNvPr>
          <p:cNvSpPr txBox="1"/>
          <p:nvPr/>
        </p:nvSpPr>
        <p:spPr>
          <a:xfrm>
            <a:off x="4508127" y="3803785"/>
            <a:ext cx="6008914"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Which neural network?</a:t>
            </a:r>
            <a:endParaRPr lang="en-IN" sz="20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8B0E876-2477-9DCF-6A42-395B4E7BF629}"/>
              </a:ext>
            </a:extLst>
          </p:cNvPr>
          <p:cNvSpPr txBox="1"/>
          <p:nvPr/>
        </p:nvSpPr>
        <p:spPr>
          <a:xfrm>
            <a:off x="878305" y="1399515"/>
            <a:ext cx="512545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Bert-base</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493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
                                            <p:txEl>
                                              <p:pRg st="0" end="0"/>
                                            </p:txEl>
                                          </p:spTgt>
                                        </p:tgtEl>
                                        <p:attrNameLst>
                                          <p:attrName>style.visibility</p:attrName>
                                        </p:attrNameLst>
                                      </p:cBhvr>
                                      <p:to>
                                        <p:strVal val="visible"/>
                                      </p:to>
                                    </p:set>
                                    <p:animEffect transition="in" filter="barn(inVertical)">
                                      <p:cBhvr>
                                        <p:cTn id="36" dur="500"/>
                                        <p:tgtEl>
                                          <p:spTgt spid="2">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barn(inVertical)">
                                      <p:cBhvr>
                                        <p:cTn id="41" dur="500"/>
                                        <p:tgtEl>
                                          <p:spTgt spid="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
                                            <p:txEl>
                                              <p:pRg st="2" end="2"/>
                                            </p:txEl>
                                          </p:spTgt>
                                        </p:tgtEl>
                                        <p:attrNameLst>
                                          <p:attrName>style.visibility</p:attrName>
                                        </p:attrNameLst>
                                      </p:cBhvr>
                                      <p:to>
                                        <p:strVal val="visible"/>
                                      </p:to>
                                    </p:set>
                                    <p:animEffect transition="in" filter="barn(inVertical)">
                                      <p:cBhvr>
                                        <p:cTn id="46" dur="500"/>
                                        <p:tgtEl>
                                          <p:spTgt spid="2">
                                            <p:txEl>
                                              <p:pRg st="2" end="2"/>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Effect transition="in" filter="barn(inVertical)">
                                      <p:cBhvr>
                                        <p:cTn id="49" dur="500"/>
                                        <p:tgtEl>
                                          <p:spTgt spid="2">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
                                            <p:txEl>
                                              <p:pRg st="4" end="4"/>
                                            </p:txEl>
                                          </p:spTgt>
                                        </p:tgtEl>
                                        <p:attrNameLst>
                                          <p:attrName>style.visibility</p:attrName>
                                        </p:attrNameLst>
                                      </p:cBhvr>
                                      <p:to>
                                        <p:strVal val="visible"/>
                                      </p:to>
                                    </p:set>
                                    <p:animEffect transition="in" filter="barn(inVertical)">
                                      <p:cBhvr>
                                        <p:cTn id="5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p:bldP spid="4" grpId="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text&#10;&#10;Description automatically generated">
            <a:extLst>
              <a:ext uri="{FF2B5EF4-FFF2-40B4-BE49-F238E27FC236}">
                <a16:creationId xmlns:a16="http://schemas.microsoft.com/office/drawing/2014/main" id="{155BB8F5-BC1A-240F-DE5C-5D657B28C8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2761"/>
          <a:stretch/>
        </p:blipFill>
        <p:spPr>
          <a:xfrm>
            <a:off x="2392861" y="6291298"/>
            <a:ext cx="7074264" cy="218359"/>
          </a:xfrm>
        </p:spPr>
      </p:pic>
      <p:pic>
        <p:nvPicPr>
          <p:cNvPr id="8" name="Picture 7">
            <a:extLst>
              <a:ext uri="{FF2B5EF4-FFF2-40B4-BE49-F238E27FC236}">
                <a16:creationId xmlns:a16="http://schemas.microsoft.com/office/drawing/2014/main" id="{24BB17A5-8210-3C8E-2724-79D84BA56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861" y="5801493"/>
            <a:ext cx="6908060" cy="256961"/>
          </a:xfrm>
          <a:prstGeom prst="rect">
            <a:avLst/>
          </a:prstGeom>
        </p:spPr>
      </p:pic>
      <p:sp>
        <p:nvSpPr>
          <p:cNvPr id="9" name="Rectangle: Rounded Corners 8">
            <a:extLst>
              <a:ext uri="{FF2B5EF4-FFF2-40B4-BE49-F238E27FC236}">
                <a16:creationId xmlns:a16="http://schemas.microsoft.com/office/drawing/2014/main" id="{5D413DA0-9554-BA37-33EE-1ECF8A00778C}"/>
              </a:ext>
            </a:extLst>
          </p:cNvPr>
          <p:cNvSpPr/>
          <p:nvPr/>
        </p:nvSpPr>
        <p:spPr>
          <a:xfrm>
            <a:off x="5115954" y="5107259"/>
            <a:ext cx="1628078" cy="4613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5D40AC9B-B158-E557-952B-18CFBE8990AB}"/>
              </a:ext>
            </a:extLst>
          </p:cNvPr>
          <p:cNvSpPr txBox="1"/>
          <p:nvPr/>
        </p:nvSpPr>
        <p:spPr>
          <a:xfrm>
            <a:off x="5115954" y="5184065"/>
            <a:ext cx="1628078" cy="253916"/>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Input Embedding</a:t>
            </a:r>
            <a:endParaRPr lang="en-IN" sz="1400" dirty="0">
              <a:latin typeface="Arial" panose="020B0604020202020204" pitchFamily="34" charset="0"/>
              <a:cs typeface="Arial" panose="020B0604020202020204" pitchFamily="34" charset="0"/>
            </a:endParaRPr>
          </a:p>
        </p:txBody>
      </p:sp>
      <p:sp>
        <p:nvSpPr>
          <p:cNvPr id="12" name="Left Brace 11">
            <a:extLst>
              <a:ext uri="{FF2B5EF4-FFF2-40B4-BE49-F238E27FC236}">
                <a16:creationId xmlns:a16="http://schemas.microsoft.com/office/drawing/2014/main" id="{D4F71E46-FB72-F71A-970F-B71D85D43479}"/>
              </a:ext>
            </a:extLst>
          </p:cNvPr>
          <p:cNvSpPr/>
          <p:nvPr/>
        </p:nvSpPr>
        <p:spPr>
          <a:xfrm rot="16200000">
            <a:off x="5696178" y="9054"/>
            <a:ext cx="461391" cy="97350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ectangle 12">
            <a:extLst>
              <a:ext uri="{FF2B5EF4-FFF2-40B4-BE49-F238E27FC236}">
                <a16:creationId xmlns:a16="http://schemas.microsoft.com/office/drawing/2014/main" id="{C1539F09-95FE-AFB1-6EC6-0AE8EC175531}"/>
              </a:ext>
            </a:extLst>
          </p:cNvPr>
          <p:cNvSpPr/>
          <p:nvPr/>
        </p:nvSpPr>
        <p:spPr>
          <a:xfrm>
            <a:off x="1214950" y="2798956"/>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408F17B-4838-386F-394F-41600B99AAB5}"/>
              </a:ext>
            </a:extLst>
          </p:cNvPr>
          <p:cNvSpPr/>
          <p:nvPr/>
        </p:nvSpPr>
        <p:spPr>
          <a:xfrm>
            <a:off x="2027964" y="2798956"/>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B654287-B9A5-CC57-40F9-C94086A38E89}"/>
              </a:ext>
            </a:extLst>
          </p:cNvPr>
          <p:cNvSpPr/>
          <p:nvPr/>
        </p:nvSpPr>
        <p:spPr>
          <a:xfrm>
            <a:off x="2840978" y="2798956"/>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123BD63-C9B3-6ACD-BE0A-FCD92B1EC586}"/>
              </a:ext>
            </a:extLst>
          </p:cNvPr>
          <p:cNvSpPr/>
          <p:nvPr/>
        </p:nvSpPr>
        <p:spPr>
          <a:xfrm>
            <a:off x="3654193" y="2798956"/>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1465151-FE76-6A02-4299-6D60FB48613A}"/>
              </a:ext>
            </a:extLst>
          </p:cNvPr>
          <p:cNvSpPr/>
          <p:nvPr/>
        </p:nvSpPr>
        <p:spPr>
          <a:xfrm>
            <a:off x="4467007" y="2772787"/>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E1FBD2A-4B80-158C-F4BA-BA2E1C4CEDE7}"/>
              </a:ext>
            </a:extLst>
          </p:cNvPr>
          <p:cNvSpPr/>
          <p:nvPr/>
        </p:nvSpPr>
        <p:spPr>
          <a:xfrm>
            <a:off x="5279821" y="2784564"/>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A8BA5D6-9F6B-15A6-E6C3-CAD1A55E368E}"/>
              </a:ext>
            </a:extLst>
          </p:cNvPr>
          <p:cNvSpPr/>
          <p:nvPr/>
        </p:nvSpPr>
        <p:spPr>
          <a:xfrm>
            <a:off x="6092635" y="2784565"/>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2B9E5876-7922-8995-BACA-47981A305AFD}"/>
              </a:ext>
            </a:extLst>
          </p:cNvPr>
          <p:cNvSpPr/>
          <p:nvPr/>
        </p:nvSpPr>
        <p:spPr>
          <a:xfrm>
            <a:off x="6905449" y="2798956"/>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D2B3104-34B5-8C07-F1B3-74B596CBDAC9}"/>
              </a:ext>
            </a:extLst>
          </p:cNvPr>
          <p:cNvSpPr/>
          <p:nvPr/>
        </p:nvSpPr>
        <p:spPr>
          <a:xfrm>
            <a:off x="7718263" y="2798956"/>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866B97E-4085-09EB-2672-127CAF781443}"/>
              </a:ext>
            </a:extLst>
          </p:cNvPr>
          <p:cNvSpPr/>
          <p:nvPr/>
        </p:nvSpPr>
        <p:spPr>
          <a:xfrm>
            <a:off x="8531077" y="2798956"/>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8C635B0-1698-6FB4-FE19-39446490C119}"/>
              </a:ext>
            </a:extLst>
          </p:cNvPr>
          <p:cNvSpPr/>
          <p:nvPr/>
        </p:nvSpPr>
        <p:spPr>
          <a:xfrm>
            <a:off x="9343891" y="2798956"/>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94B78D3-1B0B-42AF-E177-216D00F35780}"/>
              </a:ext>
            </a:extLst>
          </p:cNvPr>
          <p:cNvSpPr/>
          <p:nvPr/>
        </p:nvSpPr>
        <p:spPr>
          <a:xfrm>
            <a:off x="10156705" y="2798956"/>
            <a:ext cx="507183" cy="18469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59E7953-5BCF-5EF5-2A08-3C1D85337B4B}"/>
              </a:ext>
            </a:extLst>
          </p:cNvPr>
          <p:cNvSpPr txBox="1"/>
          <p:nvPr/>
        </p:nvSpPr>
        <p:spPr>
          <a:xfrm rot="16200000">
            <a:off x="538979" y="3565173"/>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1</a:t>
            </a:r>
            <a:endParaRPr lang="en-IN" b="1">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CE6F003D-DF35-004E-6261-BDCF124AD686}"/>
              </a:ext>
            </a:extLst>
          </p:cNvPr>
          <p:cNvSpPr txBox="1"/>
          <p:nvPr/>
        </p:nvSpPr>
        <p:spPr>
          <a:xfrm rot="16200000">
            <a:off x="1365098" y="3539003"/>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2</a:t>
            </a:r>
            <a:endParaRPr lang="en-IN" b="1">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F3972F5-34EE-49AA-75DC-A97BF782C7FC}"/>
              </a:ext>
            </a:extLst>
          </p:cNvPr>
          <p:cNvSpPr txBox="1"/>
          <p:nvPr/>
        </p:nvSpPr>
        <p:spPr>
          <a:xfrm rot="16200000">
            <a:off x="2180925" y="3557977"/>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3</a:t>
            </a:r>
            <a:endParaRPr lang="en-IN" b="1">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FB3C1EF0-FE6A-4F5C-AC17-405EA65A03CE}"/>
              </a:ext>
            </a:extLst>
          </p:cNvPr>
          <p:cNvSpPr txBox="1"/>
          <p:nvPr/>
        </p:nvSpPr>
        <p:spPr>
          <a:xfrm rot="16200000">
            <a:off x="2998167" y="3539002"/>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4</a:t>
            </a:r>
            <a:endParaRPr lang="en-IN" b="1">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327F66D4-9C66-035B-6496-9097D7F9F3E6}"/>
              </a:ext>
            </a:extLst>
          </p:cNvPr>
          <p:cNvSpPr txBox="1"/>
          <p:nvPr/>
        </p:nvSpPr>
        <p:spPr>
          <a:xfrm rot="16200000">
            <a:off x="3811382" y="3557976"/>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5</a:t>
            </a:r>
            <a:endParaRPr lang="en-IN" b="1">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F49B491-D2B1-BB60-CD90-894F0F4215CE}"/>
              </a:ext>
            </a:extLst>
          </p:cNvPr>
          <p:cNvSpPr txBox="1"/>
          <p:nvPr/>
        </p:nvSpPr>
        <p:spPr>
          <a:xfrm rot="16200000">
            <a:off x="4610115" y="3608668"/>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6</a:t>
            </a:r>
            <a:endParaRPr lang="en-IN" b="1">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F80C0D7-6F0A-CEB2-4C60-6CFFC5D70BC6}"/>
              </a:ext>
            </a:extLst>
          </p:cNvPr>
          <p:cNvSpPr txBox="1"/>
          <p:nvPr/>
        </p:nvSpPr>
        <p:spPr>
          <a:xfrm rot="16200000">
            <a:off x="5429969" y="3546200"/>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7</a:t>
            </a:r>
            <a:endParaRPr lang="en-IN" b="1">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C2985742-30A3-3712-C201-586B3EDA68FB}"/>
              </a:ext>
            </a:extLst>
          </p:cNvPr>
          <p:cNvSpPr txBox="1"/>
          <p:nvPr/>
        </p:nvSpPr>
        <p:spPr>
          <a:xfrm rot="16200000">
            <a:off x="6235700" y="3581186"/>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8</a:t>
            </a:r>
            <a:endParaRPr lang="en-IN" b="1">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317E5602-B35F-0AD9-FCB1-E42F0A8801E2}"/>
              </a:ext>
            </a:extLst>
          </p:cNvPr>
          <p:cNvSpPr txBox="1"/>
          <p:nvPr/>
        </p:nvSpPr>
        <p:spPr>
          <a:xfrm rot="16200000">
            <a:off x="7054668" y="3572370"/>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9</a:t>
            </a:r>
            <a:endParaRPr lang="en-IN" b="1">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EC7FBD7-7024-783F-B7FA-03915C265B7E}"/>
              </a:ext>
            </a:extLst>
          </p:cNvPr>
          <p:cNvSpPr txBox="1"/>
          <p:nvPr/>
        </p:nvSpPr>
        <p:spPr>
          <a:xfrm rot="16200000">
            <a:off x="7875452" y="3580376"/>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10</a:t>
            </a:r>
            <a:endParaRPr lang="en-IN" b="1">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FBB8F967-3FA5-BFD8-FD52-3EE498CDCBBF}"/>
              </a:ext>
            </a:extLst>
          </p:cNvPr>
          <p:cNvSpPr txBox="1"/>
          <p:nvPr/>
        </p:nvSpPr>
        <p:spPr>
          <a:xfrm rot="16200000">
            <a:off x="8688266" y="3593958"/>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11</a:t>
            </a:r>
            <a:endParaRPr lang="en-IN" b="1">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CD8F4ED4-7CFE-007E-2EA5-AFE4C4A47F6E}"/>
              </a:ext>
            </a:extLst>
          </p:cNvPr>
          <p:cNvSpPr txBox="1"/>
          <p:nvPr/>
        </p:nvSpPr>
        <p:spPr>
          <a:xfrm rot="16200000">
            <a:off x="9494039" y="3557975"/>
            <a:ext cx="1832514" cy="30008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Layer 12</a:t>
            </a:r>
            <a:endParaRPr lang="en-IN" b="1">
              <a:latin typeface="Arial" panose="020B0604020202020204" pitchFamily="34" charset="0"/>
              <a:cs typeface="Arial" panose="020B0604020202020204" pitchFamily="34" charset="0"/>
            </a:endParaRPr>
          </a:p>
        </p:txBody>
      </p:sp>
      <p:sp>
        <p:nvSpPr>
          <p:cNvPr id="37" name="Arrow: U-Turn 36">
            <a:extLst>
              <a:ext uri="{FF2B5EF4-FFF2-40B4-BE49-F238E27FC236}">
                <a16:creationId xmlns:a16="http://schemas.microsoft.com/office/drawing/2014/main" id="{B4891378-BBD6-E6F4-F18B-B2FA0309AE79}"/>
              </a:ext>
            </a:extLst>
          </p:cNvPr>
          <p:cNvSpPr/>
          <p:nvPr/>
        </p:nvSpPr>
        <p:spPr>
          <a:xfrm>
            <a:off x="1639902" y="2409821"/>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Arrow: U-Turn 37">
            <a:extLst>
              <a:ext uri="{FF2B5EF4-FFF2-40B4-BE49-F238E27FC236}">
                <a16:creationId xmlns:a16="http://schemas.microsoft.com/office/drawing/2014/main" id="{6D1CD12D-FBD5-26A0-008A-E75EBC0B4F59}"/>
              </a:ext>
            </a:extLst>
          </p:cNvPr>
          <p:cNvSpPr/>
          <p:nvPr/>
        </p:nvSpPr>
        <p:spPr>
          <a:xfrm>
            <a:off x="2464061" y="2402624"/>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Arrow: U-Turn 38">
            <a:extLst>
              <a:ext uri="{FF2B5EF4-FFF2-40B4-BE49-F238E27FC236}">
                <a16:creationId xmlns:a16="http://schemas.microsoft.com/office/drawing/2014/main" id="{04D30D30-A10F-C69B-80CD-B12361D188F0}"/>
              </a:ext>
            </a:extLst>
          </p:cNvPr>
          <p:cNvSpPr/>
          <p:nvPr/>
        </p:nvSpPr>
        <p:spPr>
          <a:xfrm>
            <a:off x="3278194" y="2382340"/>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Arrow: U-Turn 39">
            <a:extLst>
              <a:ext uri="{FF2B5EF4-FFF2-40B4-BE49-F238E27FC236}">
                <a16:creationId xmlns:a16="http://schemas.microsoft.com/office/drawing/2014/main" id="{6233336D-CC7B-4C41-B8CF-DBE24930BAC0}"/>
              </a:ext>
            </a:extLst>
          </p:cNvPr>
          <p:cNvSpPr/>
          <p:nvPr/>
        </p:nvSpPr>
        <p:spPr>
          <a:xfrm>
            <a:off x="4092327" y="2402624"/>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Arrow: U-Turn 40">
            <a:extLst>
              <a:ext uri="{FF2B5EF4-FFF2-40B4-BE49-F238E27FC236}">
                <a16:creationId xmlns:a16="http://schemas.microsoft.com/office/drawing/2014/main" id="{32516DE5-55CE-A42B-0465-EFD648A47400}"/>
              </a:ext>
            </a:extLst>
          </p:cNvPr>
          <p:cNvSpPr/>
          <p:nvPr/>
        </p:nvSpPr>
        <p:spPr>
          <a:xfrm>
            <a:off x="4906460" y="2393964"/>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Arrow: U-Turn 41">
            <a:extLst>
              <a:ext uri="{FF2B5EF4-FFF2-40B4-BE49-F238E27FC236}">
                <a16:creationId xmlns:a16="http://schemas.microsoft.com/office/drawing/2014/main" id="{80D06764-A17E-4823-ADD2-F43FE769CFDA}"/>
              </a:ext>
            </a:extLst>
          </p:cNvPr>
          <p:cNvSpPr/>
          <p:nvPr/>
        </p:nvSpPr>
        <p:spPr>
          <a:xfrm>
            <a:off x="5711038" y="2441879"/>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Arrow: U-Turn 42">
            <a:extLst>
              <a:ext uri="{FF2B5EF4-FFF2-40B4-BE49-F238E27FC236}">
                <a16:creationId xmlns:a16="http://schemas.microsoft.com/office/drawing/2014/main" id="{3DCEDCC0-9D84-C218-13E9-5276D067F5E4}"/>
              </a:ext>
            </a:extLst>
          </p:cNvPr>
          <p:cNvSpPr/>
          <p:nvPr/>
        </p:nvSpPr>
        <p:spPr>
          <a:xfrm>
            <a:off x="6515616" y="2417019"/>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Arrow: U-Turn 43">
            <a:extLst>
              <a:ext uri="{FF2B5EF4-FFF2-40B4-BE49-F238E27FC236}">
                <a16:creationId xmlns:a16="http://schemas.microsoft.com/office/drawing/2014/main" id="{6A64DF26-1AA0-D01E-3269-FC663F7510CD}"/>
              </a:ext>
            </a:extLst>
          </p:cNvPr>
          <p:cNvSpPr/>
          <p:nvPr/>
        </p:nvSpPr>
        <p:spPr>
          <a:xfrm>
            <a:off x="7340005" y="2417019"/>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Arrow: U-Turn 44">
            <a:extLst>
              <a:ext uri="{FF2B5EF4-FFF2-40B4-BE49-F238E27FC236}">
                <a16:creationId xmlns:a16="http://schemas.microsoft.com/office/drawing/2014/main" id="{FABF9467-EFBE-2F5B-5CFA-E1035E1C48C3}"/>
              </a:ext>
            </a:extLst>
          </p:cNvPr>
          <p:cNvSpPr/>
          <p:nvPr/>
        </p:nvSpPr>
        <p:spPr>
          <a:xfrm>
            <a:off x="8162765" y="2448267"/>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Arrow: U-Turn 45">
            <a:extLst>
              <a:ext uri="{FF2B5EF4-FFF2-40B4-BE49-F238E27FC236}">
                <a16:creationId xmlns:a16="http://schemas.microsoft.com/office/drawing/2014/main" id="{8B1CF1E1-3D81-3C11-D06F-6082654A7540}"/>
              </a:ext>
            </a:extLst>
          </p:cNvPr>
          <p:cNvSpPr/>
          <p:nvPr/>
        </p:nvSpPr>
        <p:spPr>
          <a:xfrm>
            <a:off x="8985525" y="2441879"/>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7" name="Arrow: U-Turn 46">
            <a:extLst>
              <a:ext uri="{FF2B5EF4-FFF2-40B4-BE49-F238E27FC236}">
                <a16:creationId xmlns:a16="http://schemas.microsoft.com/office/drawing/2014/main" id="{E78D1A49-9486-2736-EF32-B61D015FBBCF}"/>
              </a:ext>
            </a:extLst>
          </p:cNvPr>
          <p:cNvSpPr/>
          <p:nvPr/>
        </p:nvSpPr>
        <p:spPr>
          <a:xfrm>
            <a:off x="9782174" y="2441877"/>
            <a:ext cx="587441" cy="349880"/>
          </a:xfrm>
          <a:prstGeom prst="uturnArrow">
            <a:avLst>
              <a:gd name="adj1" fmla="val 9557"/>
              <a:gd name="adj2" fmla="val 25000"/>
              <a:gd name="adj3" fmla="val 3925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8" name="Arrow: Up 47">
            <a:extLst>
              <a:ext uri="{FF2B5EF4-FFF2-40B4-BE49-F238E27FC236}">
                <a16:creationId xmlns:a16="http://schemas.microsoft.com/office/drawing/2014/main" id="{626C9AE5-387B-175D-EF65-FC412D52D411}"/>
              </a:ext>
            </a:extLst>
          </p:cNvPr>
          <p:cNvSpPr/>
          <p:nvPr/>
        </p:nvSpPr>
        <p:spPr>
          <a:xfrm>
            <a:off x="1340172" y="1883228"/>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Up 48">
            <a:extLst>
              <a:ext uri="{FF2B5EF4-FFF2-40B4-BE49-F238E27FC236}">
                <a16:creationId xmlns:a16="http://schemas.microsoft.com/office/drawing/2014/main" id="{C1220F59-646C-1E92-921B-C89D7A0FB692}"/>
              </a:ext>
            </a:extLst>
          </p:cNvPr>
          <p:cNvSpPr/>
          <p:nvPr/>
        </p:nvSpPr>
        <p:spPr>
          <a:xfrm>
            <a:off x="2206412" y="1843318"/>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Up 49">
            <a:extLst>
              <a:ext uri="{FF2B5EF4-FFF2-40B4-BE49-F238E27FC236}">
                <a16:creationId xmlns:a16="http://schemas.microsoft.com/office/drawing/2014/main" id="{077F3693-12D4-ED66-A7CA-D685B8E6B0C4}"/>
              </a:ext>
            </a:extLst>
          </p:cNvPr>
          <p:cNvSpPr/>
          <p:nvPr/>
        </p:nvSpPr>
        <p:spPr>
          <a:xfrm>
            <a:off x="3055539" y="1852804"/>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Up 50">
            <a:extLst>
              <a:ext uri="{FF2B5EF4-FFF2-40B4-BE49-F238E27FC236}">
                <a16:creationId xmlns:a16="http://schemas.microsoft.com/office/drawing/2014/main" id="{D8C665F2-FC0E-7C46-1FF8-CAA03B1BFAEA}"/>
              </a:ext>
            </a:extLst>
          </p:cNvPr>
          <p:cNvSpPr/>
          <p:nvPr/>
        </p:nvSpPr>
        <p:spPr>
          <a:xfrm>
            <a:off x="3900244" y="1872432"/>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Up 51">
            <a:extLst>
              <a:ext uri="{FF2B5EF4-FFF2-40B4-BE49-F238E27FC236}">
                <a16:creationId xmlns:a16="http://schemas.microsoft.com/office/drawing/2014/main" id="{72BAB29D-D8F6-381C-0182-0714B7A58E32}"/>
              </a:ext>
            </a:extLst>
          </p:cNvPr>
          <p:cNvSpPr/>
          <p:nvPr/>
        </p:nvSpPr>
        <p:spPr>
          <a:xfrm>
            <a:off x="4683805" y="1836775"/>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Arrow: Up 52">
            <a:extLst>
              <a:ext uri="{FF2B5EF4-FFF2-40B4-BE49-F238E27FC236}">
                <a16:creationId xmlns:a16="http://schemas.microsoft.com/office/drawing/2014/main" id="{EEFB5964-58F0-928F-8A9A-9CCD2637C7E9}"/>
              </a:ext>
            </a:extLst>
          </p:cNvPr>
          <p:cNvSpPr/>
          <p:nvPr/>
        </p:nvSpPr>
        <p:spPr>
          <a:xfrm>
            <a:off x="5525140" y="1843318"/>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Up 53">
            <a:extLst>
              <a:ext uri="{FF2B5EF4-FFF2-40B4-BE49-F238E27FC236}">
                <a16:creationId xmlns:a16="http://schemas.microsoft.com/office/drawing/2014/main" id="{6B003F41-5996-7CD0-1072-20777CC8404F}"/>
              </a:ext>
            </a:extLst>
          </p:cNvPr>
          <p:cNvSpPr/>
          <p:nvPr/>
        </p:nvSpPr>
        <p:spPr>
          <a:xfrm>
            <a:off x="6322478" y="1857056"/>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Up 54">
            <a:extLst>
              <a:ext uri="{FF2B5EF4-FFF2-40B4-BE49-F238E27FC236}">
                <a16:creationId xmlns:a16="http://schemas.microsoft.com/office/drawing/2014/main" id="{2D5A4B08-FD34-F951-5610-CF1C82F8E879}"/>
              </a:ext>
            </a:extLst>
          </p:cNvPr>
          <p:cNvSpPr/>
          <p:nvPr/>
        </p:nvSpPr>
        <p:spPr>
          <a:xfrm>
            <a:off x="7114658" y="1860002"/>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Arrow: Up 55">
            <a:extLst>
              <a:ext uri="{FF2B5EF4-FFF2-40B4-BE49-F238E27FC236}">
                <a16:creationId xmlns:a16="http://schemas.microsoft.com/office/drawing/2014/main" id="{35C6DCB4-340C-7BF3-7928-DF4D5B10283A}"/>
              </a:ext>
            </a:extLst>
          </p:cNvPr>
          <p:cNvSpPr/>
          <p:nvPr/>
        </p:nvSpPr>
        <p:spPr>
          <a:xfrm>
            <a:off x="7958549" y="1883226"/>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Arrow: Up 56">
            <a:extLst>
              <a:ext uri="{FF2B5EF4-FFF2-40B4-BE49-F238E27FC236}">
                <a16:creationId xmlns:a16="http://schemas.microsoft.com/office/drawing/2014/main" id="{DFA8FEF2-76C4-7A40-0CAF-E75BEF1DAB1C}"/>
              </a:ext>
            </a:extLst>
          </p:cNvPr>
          <p:cNvSpPr/>
          <p:nvPr/>
        </p:nvSpPr>
        <p:spPr>
          <a:xfrm>
            <a:off x="8763032" y="1852804"/>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Up 57">
            <a:extLst>
              <a:ext uri="{FF2B5EF4-FFF2-40B4-BE49-F238E27FC236}">
                <a16:creationId xmlns:a16="http://schemas.microsoft.com/office/drawing/2014/main" id="{14212964-0B03-6448-F3F5-9431D36B55B4}"/>
              </a:ext>
            </a:extLst>
          </p:cNvPr>
          <p:cNvSpPr/>
          <p:nvPr/>
        </p:nvSpPr>
        <p:spPr>
          <a:xfrm>
            <a:off x="9596620" y="1883226"/>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Up 58">
            <a:extLst>
              <a:ext uri="{FF2B5EF4-FFF2-40B4-BE49-F238E27FC236}">
                <a16:creationId xmlns:a16="http://schemas.microsoft.com/office/drawing/2014/main" id="{983DCBB1-4875-568A-1578-40179699B148}"/>
              </a:ext>
            </a:extLst>
          </p:cNvPr>
          <p:cNvSpPr/>
          <p:nvPr/>
        </p:nvSpPr>
        <p:spPr>
          <a:xfrm>
            <a:off x="10372522" y="1860002"/>
            <a:ext cx="139989" cy="922926"/>
          </a:xfrm>
          <a:prstGeom prst="upArrow">
            <a:avLst>
              <a:gd name="adj1" fmla="val 26103"/>
              <a:gd name="adj2" fmla="val 1157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Rounded Corners 60">
            <a:extLst>
              <a:ext uri="{FF2B5EF4-FFF2-40B4-BE49-F238E27FC236}">
                <a16:creationId xmlns:a16="http://schemas.microsoft.com/office/drawing/2014/main" id="{8AFDEB2B-C9D9-99B8-67BD-329B35A72F0E}"/>
              </a:ext>
            </a:extLst>
          </p:cNvPr>
          <p:cNvSpPr/>
          <p:nvPr/>
        </p:nvSpPr>
        <p:spPr>
          <a:xfrm>
            <a:off x="1167734" y="1286251"/>
            <a:ext cx="9735016" cy="4613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2" name="Left Brace 61">
            <a:extLst>
              <a:ext uri="{FF2B5EF4-FFF2-40B4-BE49-F238E27FC236}">
                <a16:creationId xmlns:a16="http://schemas.microsoft.com/office/drawing/2014/main" id="{EF1A8E29-4E93-4FF6-F662-BB09C06DCF66}"/>
              </a:ext>
            </a:extLst>
          </p:cNvPr>
          <p:cNvSpPr/>
          <p:nvPr/>
        </p:nvSpPr>
        <p:spPr>
          <a:xfrm rot="5400000">
            <a:off x="5804546" y="-2693163"/>
            <a:ext cx="461391" cy="9735014"/>
          </a:xfrm>
          <a:prstGeom prst="leftBrace">
            <a:avLst>
              <a:gd name="adj1" fmla="val 8333"/>
              <a:gd name="adj2" fmla="val 507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3" name="TextBox 62">
            <a:extLst>
              <a:ext uri="{FF2B5EF4-FFF2-40B4-BE49-F238E27FC236}">
                <a16:creationId xmlns:a16="http://schemas.microsoft.com/office/drawing/2014/main" id="{311DD0B6-48A4-A43E-6E55-F6F24822A4E6}"/>
              </a:ext>
            </a:extLst>
          </p:cNvPr>
          <p:cNvSpPr txBox="1"/>
          <p:nvPr/>
        </p:nvSpPr>
        <p:spPr>
          <a:xfrm>
            <a:off x="3349502" y="1369081"/>
            <a:ext cx="4875944" cy="30008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Classification Layer</a:t>
            </a:r>
            <a:endParaRPr lang="en-IN">
              <a:latin typeface="Arial" panose="020B0604020202020204" pitchFamily="34" charset="0"/>
              <a:cs typeface="Arial" panose="020B0604020202020204" pitchFamily="34" charset="0"/>
            </a:endParaRPr>
          </a:p>
        </p:txBody>
      </p:sp>
      <p:pic>
        <p:nvPicPr>
          <p:cNvPr id="65" name="Picture 64">
            <a:extLst>
              <a:ext uri="{FF2B5EF4-FFF2-40B4-BE49-F238E27FC236}">
                <a16:creationId xmlns:a16="http://schemas.microsoft.com/office/drawing/2014/main" id="{C77C4B2F-8604-5F29-1754-0B1175705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861" y="844817"/>
            <a:ext cx="6908060" cy="165298"/>
          </a:xfrm>
          <a:prstGeom prst="rect">
            <a:avLst/>
          </a:prstGeom>
        </p:spPr>
      </p:pic>
      <p:pic>
        <p:nvPicPr>
          <p:cNvPr id="67" name="Picture 66" descr="A screenshot of a computer code&#10;&#10;Description automatically generated">
            <a:extLst>
              <a:ext uri="{FF2B5EF4-FFF2-40B4-BE49-F238E27FC236}">
                <a16:creationId xmlns:a16="http://schemas.microsoft.com/office/drawing/2014/main" id="{55A1C867-3C46-0FEA-BB4B-10B12A505A1F}"/>
              </a:ext>
            </a:extLst>
          </p:cNvPr>
          <p:cNvPicPr>
            <a:picLocks noChangeAspect="1"/>
          </p:cNvPicPr>
          <p:nvPr/>
        </p:nvPicPr>
        <p:blipFill rotWithShape="1">
          <a:blip r:embed="rId5">
            <a:extLst>
              <a:ext uri="{28A0092B-C50C-407E-A947-70E740481C1C}">
                <a14:useLocalDpi xmlns:a14="http://schemas.microsoft.com/office/drawing/2010/main" val="0"/>
              </a:ext>
            </a:extLst>
          </a:blip>
          <a:srcRect r="15904" b="-2728"/>
          <a:stretch/>
        </p:blipFill>
        <p:spPr>
          <a:xfrm>
            <a:off x="9350149" y="303682"/>
            <a:ext cx="1643297" cy="905761"/>
          </a:xfrm>
          <a:prstGeom prst="rect">
            <a:avLst/>
          </a:prstGeom>
        </p:spPr>
      </p:pic>
      <p:sp>
        <p:nvSpPr>
          <p:cNvPr id="68" name="Arrow: Up 67">
            <a:extLst>
              <a:ext uri="{FF2B5EF4-FFF2-40B4-BE49-F238E27FC236}">
                <a16:creationId xmlns:a16="http://schemas.microsoft.com/office/drawing/2014/main" id="{58A03785-8D6A-97CB-790E-568E99181156}"/>
              </a:ext>
            </a:extLst>
          </p:cNvPr>
          <p:cNvSpPr/>
          <p:nvPr/>
        </p:nvSpPr>
        <p:spPr>
          <a:xfrm>
            <a:off x="309627" y="1286251"/>
            <a:ext cx="476467" cy="5223406"/>
          </a:xfrm>
          <a:prstGeom prst="upArrow">
            <a:avLst>
              <a:gd name="adj1" fmla="val 16453"/>
              <a:gd name="adj2" fmla="val 1869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12112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ppt_x"/>
                                          </p:val>
                                        </p:tav>
                                        <p:tav tm="100000">
                                          <p:val>
                                            <p:strVal val="#ppt_x"/>
                                          </p:val>
                                        </p:tav>
                                      </p:tavLst>
                                    </p:anim>
                                    <p:anim calcmode="lin" valueType="num">
                                      <p:cBhvr additive="base">
                                        <p:cTn id="4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anim calcmode="lin" valueType="num">
                                      <p:cBhvr additive="base">
                                        <p:cTn id="81" dur="500" fill="hold"/>
                                        <p:tgtEl>
                                          <p:spTgt spid="50"/>
                                        </p:tgtEl>
                                        <p:attrNameLst>
                                          <p:attrName>ppt_x</p:attrName>
                                        </p:attrNameLst>
                                      </p:cBhvr>
                                      <p:tavLst>
                                        <p:tav tm="0">
                                          <p:val>
                                            <p:strVal val="#ppt_x"/>
                                          </p:val>
                                        </p:tav>
                                        <p:tav tm="100000">
                                          <p:val>
                                            <p:strVal val="#ppt_x"/>
                                          </p:val>
                                        </p:tav>
                                      </p:tavLst>
                                    </p:anim>
                                    <p:anim calcmode="lin" valueType="num">
                                      <p:cBhvr additive="base">
                                        <p:cTn id="8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additive="base">
                                        <p:cTn id="87" dur="500" fill="hold"/>
                                        <p:tgtEl>
                                          <p:spTgt spid="16"/>
                                        </p:tgtEl>
                                        <p:attrNameLst>
                                          <p:attrName>ppt_x</p:attrName>
                                        </p:attrNameLst>
                                      </p:cBhvr>
                                      <p:tavLst>
                                        <p:tav tm="0">
                                          <p:val>
                                            <p:strVal val="#ppt_x"/>
                                          </p:val>
                                        </p:tav>
                                        <p:tav tm="100000">
                                          <p:val>
                                            <p:strVal val="#ppt_x"/>
                                          </p:val>
                                        </p:tav>
                                      </p:tavLst>
                                    </p:anim>
                                    <p:anim calcmode="lin" valueType="num">
                                      <p:cBhvr additive="base">
                                        <p:cTn id="88" dur="500" fill="hold"/>
                                        <p:tgtEl>
                                          <p:spTgt spid="1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ppt_x"/>
                                          </p:val>
                                        </p:tav>
                                        <p:tav tm="100000">
                                          <p:val>
                                            <p:strVal val="#ppt_x"/>
                                          </p:val>
                                        </p:tav>
                                      </p:tavLst>
                                    </p:anim>
                                    <p:anim calcmode="lin" valueType="num">
                                      <p:cBhvr additive="base">
                                        <p:cTn id="9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 calcmode="lin" valueType="num">
                                      <p:cBhvr additive="base">
                                        <p:cTn id="101" dur="500" fill="hold"/>
                                        <p:tgtEl>
                                          <p:spTgt spid="51"/>
                                        </p:tgtEl>
                                        <p:attrNameLst>
                                          <p:attrName>ppt_x</p:attrName>
                                        </p:attrNameLst>
                                      </p:cBhvr>
                                      <p:tavLst>
                                        <p:tav tm="0">
                                          <p:val>
                                            <p:strVal val="#ppt_x"/>
                                          </p:val>
                                        </p:tav>
                                        <p:tav tm="100000">
                                          <p:val>
                                            <p:strVal val="#ppt_x"/>
                                          </p:val>
                                        </p:tav>
                                      </p:tavLst>
                                    </p:anim>
                                    <p:anim calcmode="lin" valueType="num">
                                      <p:cBhvr additive="base">
                                        <p:cTn id="10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5"/>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7"/>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5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61"/>
                                        </p:tgtEl>
                                        <p:attrNameLst>
                                          <p:attrName>style.visibility</p:attrName>
                                        </p:attrNameLst>
                                      </p:cBhvr>
                                      <p:to>
                                        <p:strVal val="visible"/>
                                      </p:to>
                                    </p:set>
                                    <p:anim calcmode="lin" valueType="num">
                                      <p:cBhvr additive="base">
                                        <p:cTn id="175" dur="500" fill="hold"/>
                                        <p:tgtEl>
                                          <p:spTgt spid="61"/>
                                        </p:tgtEl>
                                        <p:attrNameLst>
                                          <p:attrName>ppt_x</p:attrName>
                                        </p:attrNameLst>
                                      </p:cBhvr>
                                      <p:tavLst>
                                        <p:tav tm="0">
                                          <p:val>
                                            <p:strVal val="#ppt_x"/>
                                          </p:val>
                                        </p:tav>
                                        <p:tav tm="100000">
                                          <p:val>
                                            <p:strVal val="#ppt_x"/>
                                          </p:val>
                                        </p:tav>
                                      </p:tavLst>
                                    </p:anim>
                                    <p:anim calcmode="lin" valueType="num">
                                      <p:cBhvr additive="base">
                                        <p:cTn id="176" dur="500" fill="hold"/>
                                        <p:tgtEl>
                                          <p:spTgt spid="61"/>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63"/>
                                        </p:tgtEl>
                                        <p:attrNameLst>
                                          <p:attrName>style.visibility</p:attrName>
                                        </p:attrNameLst>
                                      </p:cBhvr>
                                      <p:to>
                                        <p:strVal val="visible"/>
                                      </p:to>
                                    </p:set>
                                    <p:anim calcmode="lin" valueType="num">
                                      <p:cBhvr additive="base">
                                        <p:cTn id="179" dur="500" fill="hold"/>
                                        <p:tgtEl>
                                          <p:spTgt spid="63"/>
                                        </p:tgtEl>
                                        <p:attrNameLst>
                                          <p:attrName>ppt_x</p:attrName>
                                        </p:attrNameLst>
                                      </p:cBhvr>
                                      <p:tavLst>
                                        <p:tav tm="0">
                                          <p:val>
                                            <p:strVal val="#ppt_x"/>
                                          </p:val>
                                        </p:tav>
                                        <p:tav tm="100000">
                                          <p:val>
                                            <p:strVal val="#ppt_x"/>
                                          </p:val>
                                        </p:tav>
                                      </p:tavLst>
                                    </p:anim>
                                    <p:anim calcmode="lin" valueType="num">
                                      <p:cBhvr additive="base">
                                        <p:cTn id="18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5"/>
                                        </p:tgtEl>
                                        <p:attrNameLst>
                                          <p:attrName>style.visibility</p:attrName>
                                        </p:attrNameLst>
                                      </p:cBhvr>
                                      <p:to>
                                        <p:strVal val="visible"/>
                                      </p:to>
                                    </p:set>
                                    <p:anim calcmode="lin" valueType="num">
                                      <p:cBhvr additive="base">
                                        <p:cTn id="185" dur="500" fill="hold"/>
                                        <p:tgtEl>
                                          <p:spTgt spid="65"/>
                                        </p:tgtEl>
                                        <p:attrNameLst>
                                          <p:attrName>ppt_x</p:attrName>
                                        </p:attrNameLst>
                                      </p:cBhvr>
                                      <p:tavLst>
                                        <p:tav tm="0">
                                          <p:val>
                                            <p:strVal val="#ppt_x"/>
                                          </p:val>
                                        </p:tav>
                                        <p:tav tm="100000">
                                          <p:val>
                                            <p:strVal val="#ppt_x"/>
                                          </p:val>
                                        </p:tav>
                                      </p:tavLst>
                                    </p:anim>
                                    <p:anim calcmode="lin" valueType="num">
                                      <p:cBhvr additive="base">
                                        <p:cTn id="18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16" presetClass="entr" presetSubtype="21" fill="hold" nodeType="clickEffect">
                                  <p:stCondLst>
                                    <p:cond delay="0"/>
                                  </p:stCondLst>
                                  <p:childTnLst>
                                    <p:set>
                                      <p:cBhvr>
                                        <p:cTn id="190" dur="1" fill="hold">
                                          <p:stCondLst>
                                            <p:cond delay="0"/>
                                          </p:stCondLst>
                                        </p:cTn>
                                        <p:tgtEl>
                                          <p:spTgt spid="67"/>
                                        </p:tgtEl>
                                        <p:attrNameLst>
                                          <p:attrName>style.visibility</p:attrName>
                                        </p:attrNameLst>
                                      </p:cBhvr>
                                      <p:to>
                                        <p:strVal val="visible"/>
                                      </p:to>
                                    </p:set>
                                    <p:animEffect transition="in" filter="barn(inVertical)">
                                      <p:cBhvr>
                                        <p:cTn id="19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3" grpId="0"/>
      <p:bldP spid="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099B2E-9EDB-DF70-5765-E522BA12E550}"/>
              </a:ext>
            </a:extLst>
          </p:cNvPr>
          <p:cNvSpPr txBox="1"/>
          <p:nvPr/>
        </p:nvSpPr>
        <p:spPr>
          <a:xfrm>
            <a:off x="1231841" y="-323876"/>
            <a:ext cx="9169052" cy="323165"/>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Results</a:t>
            </a:r>
            <a:endParaRPr lang="en-IN" sz="20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88EEDE7-9417-52CF-0E77-49FFF73AC2FA}"/>
              </a:ext>
            </a:extLst>
          </p:cNvPr>
          <p:cNvSpPr txBox="1"/>
          <p:nvPr/>
        </p:nvSpPr>
        <p:spPr>
          <a:xfrm>
            <a:off x="420989" y="71207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Layer wise prediction:</a:t>
            </a:r>
          </a:p>
        </p:txBody>
      </p:sp>
      <p:sp>
        <p:nvSpPr>
          <p:cNvPr id="15" name="TextBox 14">
            <a:extLst>
              <a:ext uri="{FF2B5EF4-FFF2-40B4-BE49-F238E27FC236}">
                <a16:creationId xmlns:a16="http://schemas.microsoft.com/office/drawing/2014/main" id="{E0D37D58-1E84-A852-4B88-80C8E8884175}"/>
              </a:ext>
            </a:extLst>
          </p:cNvPr>
          <p:cNvSpPr txBox="1"/>
          <p:nvPr/>
        </p:nvSpPr>
        <p:spPr>
          <a:xfrm>
            <a:off x="267629" y="1074218"/>
            <a:ext cx="115817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{'id': {'layer0': {'</a:t>
            </a:r>
            <a:r>
              <a:rPr lang="en-US" dirty="0" err="1"/>
              <a:t>predicted_token</a:t>
            </a:r>
            <a:r>
              <a:rPr lang="en-US" dirty="0"/>
              <a:t>': '.', </a:t>
            </a:r>
          </a:p>
          <a:p>
            <a:r>
              <a:rPr lang="en-US" dirty="0"/>
              <a:t>'</a:t>
            </a:r>
            <a:r>
              <a:rPr lang="en-US" dirty="0" err="1"/>
              <a:t>actual_token</a:t>
            </a:r>
            <a:r>
              <a:rPr lang="en-US" dirty="0"/>
              <a:t>': 'It', </a:t>
            </a:r>
          </a:p>
          <a:p>
            <a:r>
              <a:rPr lang="en-US" dirty="0"/>
              <a:t>'</a:t>
            </a:r>
            <a:r>
              <a:rPr lang="en-US" dirty="0" err="1"/>
              <a:t>predicted_pos</a:t>
            </a:r>
            <a:r>
              <a:rPr lang="en-US" dirty="0"/>
              <a:t>': 'PUNCT', </a:t>
            </a:r>
          </a:p>
          <a:p>
            <a:r>
              <a:rPr lang="en-US" dirty="0"/>
              <a:t>'</a:t>
            </a:r>
            <a:r>
              <a:rPr lang="en-US" dirty="0" err="1"/>
              <a:t>actual_pos</a:t>
            </a:r>
            <a:r>
              <a:rPr lang="en-US" dirty="0"/>
              <a:t>': 'PRON', </a:t>
            </a:r>
          </a:p>
          <a:p>
            <a:r>
              <a:rPr lang="en-US" dirty="0"/>
              <a:t>'</a:t>
            </a:r>
            <a:r>
              <a:rPr lang="en-US" dirty="0" err="1"/>
              <a:t>predicted_sentence</a:t>
            </a:r>
            <a:r>
              <a:rPr lang="en-US" dirty="0"/>
              <a:t>': '. is next to Gare du Nord and a five minute walk to Sacre Coeur which is excellent for shopping.'}, </a:t>
            </a:r>
          </a:p>
          <a:p>
            <a:r>
              <a:rPr lang="en-US" dirty="0"/>
              <a:t>'layer1': {'</a:t>
            </a:r>
            <a:r>
              <a:rPr lang="en-US" dirty="0" err="1"/>
              <a:t>predicted_token</a:t>
            </a:r>
            <a:r>
              <a:rPr lang="en-US" dirty="0"/>
              <a:t>': '.', </a:t>
            </a:r>
          </a:p>
          <a:p>
            <a:r>
              <a:rPr lang="en-US" dirty="0"/>
              <a:t>'</a:t>
            </a:r>
            <a:r>
              <a:rPr lang="en-US" dirty="0" err="1"/>
              <a:t>actual_token</a:t>
            </a:r>
            <a:r>
              <a:rPr lang="en-US" dirty="0"/>
              <a:t>': 'It',</a:t>
            </a:r>
          </a:p>
          <a:p>
            <a:r>
              <a:rPr lang="en-US" dirty="0"/>
              <a:t>'</a:t>
            </a:r>
            <a:r>
              <a:rPr lang="en-US" dirty="0" err="1"/>
              <a:t>predicted_pos</a:t>
            </a:r>
            <a:r>
              <a:rPr lang="en-US" dirty="0"/>
              <a:t>': 'PUNCT', </a:t>
            </a:r>
          </a:p>
          <a:p>
            <a:r>
              <a:rPr lang="en-US" dirty="0"/>
              <a:t>'</a:t>
            </a:r>
            <a:r>
              <a:rPr lang="en-US" dirty="0" err="1"/>
              <a:t>actual_pos</a:t>
            </a:r>
            <a:r>
              <a:rPr lang="en-US" dirty="0"/>
              <a:t>': 'PRON',</a:t>
            </a:r>
          </a:p>
          <a:p>
            <a:r>
              <a:rPr lang="en-US" dirty="0"/>
              <a:t>'</a:t>
            </a:r>
            <a:r>
              <a:rPr lang="en-US" dirty="0" err="1"/>
              <a:t>predicted_sentence</a:t>
            </a:r>
            <a:r>
              <a:rPr lang="en-US" dirty="0"/>
              <a:t>': '. is next to Gare du Nord and a five minute walk to Sacre Coeur which is excellent for shopping.'}, </a:t>
            </a:r>
          </a:p>
          <a:p>
            <a:r>
              <a:rPr lang="en-US" dirty="0"/>
              <a:t>'layer2': {'</a:t>
            </a:r>
            <a:r>
              <a:rPr lang="en-US" dirty="0" err="1"/>
              <a:t>predicted_token</a:t>
            </a:r>
            <a:r>
              <a:rPr lang="en-US" dirty="0"/>
              <a:t>': 'there',</a:t>
            </a:r>
          </a:p>
          <a:p>
            <a:r>
              <a:rPr lang="en-US" dirty="0"/>
              <a:t>'</a:t>
            </a:r>
            <a:r>
              <a:rPr lang="en-US" dirty="0" err="1"/>
              <a:t>actual_token</a:t>
            </a:r>
            <a:r>
              <a:rPr lang="en-US" dirty="0"/>
              <a:t>': 'It', </a:t>
            </a:r>
          </a:p>
          <a:p>
            <a:r>
              <a:rPr lang="en-US" dirty="0"/>
              <a:t>'</a:t>
            </a:r>
            <a:r>
              <a:rPr lang="en-US" dirty="0" err="1"/>
              <a:t>predicted_pos</a:t>
            </a:r>
            <a:r>
              <a:rPr lang="en-US" dirty="0"/>
              <a:t>': 'ADV', </a:t>
            </a:r>
          </a:p>
          <a:p>
            <a:r>
              <a:rPr lang="en-US" dirty="0"/>
              <a:t>'</a:t>
            </a:r>
            <a:r>
              <a:rPr lang="en-US" dirty="0" err="1"/>
              <a:t>actual_pos</a:t>
            </a:r>
            <a:r>
              <a:rPr lang="en-US" dirty="0"/>
              <a:t>': 'PRON', </a:t>
            </a:r>
          </a:p>
          <a:p>
            <a:r>
              <a:rPr lang="en-US" dirty="0"/>
              <a:t>'</a:t>
            </a:r>
            <a:r>
              <a:rPr lang="en-US" dirty="0" err="1"/>
              <a:t>predicted_sentence</a:t>
            </a:r>
            <a:r>
              <a:rPr lang="en-US" dirty="0"/>
              <a:t>': 'there is next to Gare du Nord and a five minute walk to Sacre Coeur which is excellent for shopping.'}, </a:t>
            </a:r>
          </a:p>
        </p:txBody>
      </p:sp>
      <p:sp>
        <p:nvSpPr>
          <p:cNvPr id="3" name="TextBox 2">
            <a:extLst>
              <a:ext uri="{FF2B5EF4-FFF2-40B4-BE49-F238E27FC236}">
                <a16:creationId xmlns:a16="http://schemas.microsoft.com/office/drawing/2014/main" id="{95EDCA25-0117-AEA1-6FFF-23B35C5BB656}"/>
              </a:ext>
            </a:extLst>
          </p:cNvPr>
          <p:cNvSpPr txBox="1"/>
          <p:nvPr/>
        </p:nvSpPr>
        <p:spPr>
          <a:xfrm>
            <a:off x="3924895" y="287433"/>
            <a:ext cx="4267200" cy="400110"/>
          </a:xfrm>
          <a:prstGeom prst="rect">
            <a:avLst/>
          </a:prstGeom>
          <a:noFill/>
        </p:spPr>
        <p:txBody>
          <a:bodyPr wrap="square" rtlCol="0">
            <a:spAutoFit/>
          </a:bodyPr>
          <a:lstStyle/>
          <a:p>
            <a:pPr algn="ctr"/>
            <a:r>
              <a:rPr lang="en-US" sz="2000" b="1">
                <a:latin typeface="Arial" panose="020B0604020202020204" pitchFamily="34" charset="0"/>
                <a:cs typeface="Arial" panose="020B0604020202020204" pitchFamily="34" charset="0"/>
              </a:rPr>
              <a:t>Results</a:t>
            </a:r>
            <a:endParaRPr lang="en-I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766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099B2E-9EDB-DF70-5765-E522BA12E550}"/>
              </a:ext>
            </a:extLst>
          </p:cNvPr>
          <p:cNvSpPr txBox="1"/>
          <p:nvPr/>
        </p:nvSpPr>
        <p:spPr>
          <a:xfrm>
            <a:off x="1511474" y="-2298"/>
            <a:ext cx="9169052" cy="323165"/>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Results</a:t>
            </a:r>
            <a:endParaRPr lang="en-IN" sz="20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9D00764-053C-98DF-F4CE-E03772AAFA4B}"/>
              </a:ext>
            </a:extLst>
          </p:cNvPr>
          <p:cNvSpPr txBox="1"/>
          <p:nvPr/>
        </p:nvSpPr>
        <p:spPr>
          <a:xfrm>
            <a:off x="826718" y="3062023"/>
            <a:ext cx="5047355" cy="30008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Incremental gain at a layer l is defined as:</a:t>
            </a:r>
            <a:endParaRPr lang="en-IN" b="1">
              <a:latin typeface="Arial" panose="020B0604020202020204" pitchFamily="34" charset="0"/>
              <a:cs typeface="Arial" panose="020B0604020202020204" pitchFamily="34" charset="0"/>
            </a:endParaRPr>
          </a:p>
        </p:txBody>
      </p:sp>
      <p:pic>
        <p:nvPicPr>
          <p:cNvPr id="10" name="Picture 9" descr="A math equation with black text&#10;&#10;Description automatically generated">
            <a:extLst>
              <a:ext uri="{FF2B5EF4-FFF2-40B4-BE49-F238E27FC236}">
                <a16:creationId xmlns:a16="http://schemas.microsoft.com/office/drawing/2014/main" id="{00A9B3AC-0E62-C3E6-CFF2-086812360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64" y="3548529"/>
            <a:ext cx="3375999" cy="840315"/>
          </a:xfrm>
          <a:prstGeom prst="rect">
            <a:avLst/>
          </a:prstGeom>
        </p:spPr>
      </p:pic>
      <p:sp>
        <p:nvSpPr>
          <p:cNvPr id="11" name="TextBox 10">
            <a:extLst>
              <a:ext uri="{FF2B5EF4-FFF2-40B4-BE49-F238E27FC236}">
                <a16:creationId xmlns:a16="http://schemas.microsoft.com/office/drawing/2014/main" id="{61C009F9-3B13-EA1F-76D5-5A5A4E38D6AC}"/>
              </a:ext>
            </a:extLst>
          </p:cNvPr>
          <p:cNvSpPr txBox="1"/>
          <p:nvPr/>
        </p:nvSpPr>
        <p:spPr>
          <a:xfrm>
            <a:off x="764085" y="4924300"/>
            <a:ext cx="5047355" cy="30008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The expected layer at which gain scores are centered:</a:t>
            </a:r>
            <a:endParaRPr lang="en-IN" b="1">
              <a:latin typeface="Arial" panose="020B0604020202020204" pitchFamily="34" charset="0"/>
              <a:cs typeface="Arial" panose="020B0604020202020204" pitchFamily="34" charset="0"/>
            </a:endParaRPr>
          </a:p>
        </p:txBody>
      </p:sp>
      <p:pic>
        <p:nvPicPr>
          <p:cNvPr id="13" name="Picture 12" descr="A mathematical equation with numbers and symbols&#10;&#10;Description automatically generated">
            <a:extLst>
              <a:ext uri="{FF2B5EF4-FFF2-40B4-BE49-F238E27FC236}">
                <a16:creationId xmlns:a16="http://schemas.microsoft.com/office/drawing/2014/main" id="{09974CF2-3750-D4CF-2608-66213EA86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286" y="5380955"/>
            <a:ext cx="2178885" cy="1001668"/>
          </a:xfrm>
          <a:prstGeom prst="rect">
            <a:avLst/>
          </a:prstGeom>
        </p:spPr>
      </p:pic>
      <p:sp>
        <p:nvSpPr>
          <p:cNvPr id="14" name="TextBox 13">
            <a:extLst>
              <a:ext uri="{FF2B5EF4-FFF2-40B4-BE49-F238E27FC236}">
                <a16:creationId xmlns:a16="http://schemas.microsoft.com/office/drawing/2014/main" id="{95607679-FF72-5FA4-285E-E731AACDDB2C}"/>
              </a:ext>
            </a:extLst>
          </p:cNvPr>
          <p:cNvSpPr txBox="1"/>
          <p:nvPr/>
        </p:nvSpPr>
        <p:spPr>
          <a:xfrm>
            <a:off x="826718" y="1122532"/>
            <a:ext cx="5047355" cy="484748"/>
          </a:xfrm>
          <a:prstGeom prst="rect">
            <a:avLst/>
          </a:prstGeom>
          <a:noFill/>
        </p:spPr>
        <p:txBody>
          <a:bodyPr wrap="square" lIns="91440" tIns="45720" rIns="91440" bIns="45720" rtlCol="0" anchor="t">
            <a:spAutoFit/>
          </a:bodyPr>
          <a:lstStyle/>
          <a:p>
            <a:r>
              <a:rPr lang="en-US" b="1">
                <a:latin typeface="Arial"/>
                <a:cs typeface="Arial"/>
              </a:rPr>
              <a:t>Accuracy is calculated as the total number of correct predictions over the total number of predictions.</a:t>
            </a:r>
            <a:endParaRPr lang="en-IN" b="1">
              <a:latin typeface="Arial"/>
              <a:cs typeface="Arial"/>
            </a:endParaRPr>
          </a:p>
        </p:txBody>
      </p:sp>
      <p:pic>
        <p:nvPicPr>
          <p:cNvPr id="2" name="Picture 1">
            <a:extLst>
              <a:ext uri="{FF2B5EF4-FFF2-40B4-BE49-F238E27FC236}">
                <a16:creationId xmlns:a16="http://schemas.microsoft.com/office/drawing/2014/main" id="{9EBDFD61-2388-37A4-599B-E16094C2C4D1}"/>
              </a:ext>
            </a:extLst>
          </p:cNvPr>
          <p:cNvPicPr>
            <a:picLocks noChangeAspect="1"/>
          </p:cNvPicPr>
          <p:nvPr/>
        </p:nvPicPr>
        <p:blipFill>
          <a:blip r:embed="rId4"/>
          <a:stretch>
            <a:fillRect/>
          </a:stretch>
        </p:blipFill>
        <p:spPr>
          <a:xfrm>
            <a:off x="623114" y="1119325"/>
            <a:ext cx="5333862" cy="5083175"/>
          </a:xfrm>
          <a:prstGeom prst="rect">
            <a:avLst/>
          </a:prstGeom>
        </p:spPr>
      </p:pic>
      <p:pic>
        <p:nvPicPr>
          <p:cNvPr id="12" name="Content Placeholder 11" descr="A screenshot of a computer&#10;&#10;Description automatically generated">
            <a:extLst>
              <a:ext uri="{FF2B5EF4-FFF2-40B4-BE49-F238E27FC236}">
                <a16:creationId xmlns:a16="http://schemas.microsoft.com/office/drawing/2014/main" id="{21ED93BA-8AEF-CC3F-580E-009FE0F28169}"/>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1716" t="30593" r="29173" b="7615"/>
          <a:stretch/>
        </p:blipFill>
        <p:spPr>
          <a:xfrm>
            <a:off x="5684897" y="1607280"/>
            <a:ext cx="5743018" cy="4064543"/>
          </a:xfrm>
        </p:spPr>
      </p:pic>
    </p:spTree>
    <p:extLst>
      <p:ext uri="{BB962C8B-B14F-4D97-AF65-F5344CB8AC3E}">
        <p14:creationId xmlns:p14="http://schemas.microsoft.com/office/powerpoint/2010/main" val="351333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
                                        </p:tgtEl>
                                        <p:attrNameLst>
                                          <p:attrName>ppt_x</p:attrName>
                                        </p:attrNameLst>
                                      </p:cBhvr>
                                      <p:tavLst>
                                        <p:tav tm="0">
                                          <p:val>
                                            <p:strVal val="ppt_x"/>
                                          </p:val>
                                        </p:tav>
                                        <p:tav tm="100000">
                                          <p:val>
                                            <p:strVal val="ppt_x"/>
                                          </p:val>
                                        </p:tav>
                                      </p:tavLst>
                                    </p:anim>
                                    <p:anim calcmode="lin" valueType="num">
                                      <p:cBhvr additive="base">
                                        <p:cTn id="11" dur="500"/>
                                        <p:tgtEl>
                                          <p:spTgt spid="11"/>
                                        </p:tgtEl>
                                        <p:attrNameLst>
                                          <p:attrName>ppt_y</p:attrName>
                                        </p:attrNameLst>
                                      </p:cBhvr>
                                      <p:tavLst>
                                        <p:tav tm="0">
                                          <p:val>
                                            <p:strVal val="ppt_y"/>
                                          </p:val>
                                        </p:tav>
                                        <p:tav tm="100000">
                                          <p:val>
                                            <p:strVal val="1+ppt_h/2"/>
                                          </p:val>
                                        </p:tav>
                                      </p:tavLst>
                                    </p:anim>
                                    <p:set>
                                      <p:cBhvr>
                                        <p:cTn id="12" dur="1" fill="hold">
                                          <p:stCondLst>
                                            <p:cond delay="499"/>
                                          </p:stCondLst>
                                        </p:cTn>
                                        <p:tgtEl>
                                          <p:spTgt spid="11"/>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0"/>
                                        </p:tgtEl>
                                        <p:attrNameLst>
                                          <p:attrName>ppt_x</p:attrName>
                                        </p:attrNameLst>
                                      </p:cBhvr>
                                      <p:tavLst>
                                        <p:tav tm="0">
                                          <p:val>
                                            <p:strVal val="ppt_x"/>
                                          </p:val>
                                        </p:tav>
                                        <p:tav tm="100000">
                                          <p:val>
                                            <p:strVal val="ppt_x"/>
                                          </p:val>
                                        </p:tav>
                                      </p:tavLst>
                                    </p:anim>
                                    <p:anim calcmode="lin" valueType="num">
                                      <p:cBhvr additive="base">
                                        <p:cTn id="15" dur="500"/>
                                        <p:tgtEl>
                                          <p:spTgt spid="10"/>
                                        </p:tgtEl>
                                        <p:attrNameLst>
                                          <p:attrName>ppt_y</p:attrName>
                                        </p:attrNameLst>
                                      </p:cBhvr>
                                      <p:tavLst>
                                        <p:tav tm="0">
                                          <p:val>
                                            <p:strVal val="ppt_y"/>
                                          </p:val>
                                        </p:tav>
                                        <p:tav tm="100000">
                                          <p:val>
                                            <p:strVal val="1+ppt_h/2"/>
                                          </p:val>
                                        </p:tav>
                                      </p:tavLst>
                                    </p:anim>
                                    <p:set>
                                      <p:cBhvr>
                                        <p:cTn id="16" dur="1" fill="hold">
                                          <p:stCondLst>
                                            <p:cond delay="499"/>
                                          </p:stCondLst>
                                        </p:cTn>
                                        <p:tgtEl>
                                          <p:spTgt spid="10"/>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4"/>
                                        </p:tgtEl>
                                        <p:attrNameLst>
                                          <p:attrName>ppt_x</p:attrName>
                                        </p:attrNameLst>
                                      </p:cBhvr>
                                      <p:tavLst>
                                        <p:tav tm="0">
                                          <p:val>
                                            <p:strVal val="ppt_x"/>
                                          </p:val>
                                        </p:tav>
                                        <p:tav tm="100000">
                                          <p:val>
                                            <p:strVal val="ppt_x"/>
                                          </p:val>
                                        </p:tav>
                                      </p:tavLst>
                                    </p:anim>
                                    <p:anim calcmode="lin" valueType="num">
                                      <p:cBhvr additive="base">
                                        <p:cTn id="23" dur="500"/>
                                        <p:tgtEl>
                                          <p:spTgt spid="14"/>
                                        </p:tgtEl>
                                        <p:attrNameLst>
                                          <p:attrName>ppt_y</p:attrName>
                                        </p:attrNameLst>
                                      </p:cBhvr>
                                      <p:tavLst>
                                        <p:tav tm="0">
                                          <p:val>
                                            <p:strVal val="ppt_y"/>
                                          </p:val>
                                        </p:tav>
                                        <p:tav tm="100000">
                                          <p:val>
                                            <p:strVal val="1+ppt_h/2"/>
                                          </p:val>
                                        </p:tav>
                                      </p:tavLst>
                                    </p:anim>
                                    <p:set>
                                      <p:cBhvr>
                                        <p:cTn id="24" dur="1" fill="hold">
                                          <p:stCondLst>
                                            <p:cond delay="499"/>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099B2E-9EDB-DF70-5765-E522BA12E550}"/>
              </a:ext>
            </a:extLst>
          </p:cNvPr>
          <p:cNvSpPr txBox="1"/>
          <p:nvPr/>
        </p:nvSpPr>
        <p:spPr>
          <a:xfrm>
            <a:off x="1511474" y="-2298"/>
            <a:ext cx="9169052" cy="323165"/>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Results</a:t>
            </a:r>
            <a:endParaRPr lang="en-IN" sz="2000">
              <a:latin typeface="Arial" panose="020B0604020202020204" pitchFamily="34" charset="0"/>
              <a:cs typeface="Arial" panose="020B0604020202020204" pitchFamily="34" charset="0"/>
            </a:endParaRPr>
          </a:p>
        </p:txBody>
      </p:sp>
      <p:pic>
        <p:nvPicPr>
          <p:cNvPr id="9" name="Picture 8" descr="A table with numbers and letters&#10;&#10;Description automatically generated">
            <a:extLst>
              <a:ext uri="{FF2B5EF4-FFF2-40B4-BE49-F238E27FC236}">
                <a16:creationId xmlns:a16="http://schemas.microsoft.com/office/drawing/2014/main" id="{D918C189-8680-1F37-AFBB-6C4D120923DB}"/>
              </a:ext>
            </a:extLst>
          </p:cNvPr>
          <p:cNvPicPr>
            <a:picLocks noChangeAspect="1"/>
          </p:cNvPicPr>
          <p:nvPr/>
        </p:nvPicPr>
        <p:blipFill rotWithShape="1">
          <a:blip r:embed="rId2">
            <a:extLst>
              <a:ext uri="{28A0092B-C50C-407E-A947-70E740481C1C}">
                <a14:useLocalDpi xmlns:a14="http://schemas.microsoft.com/office/drawing/2010/main" val="0"/>
              </a:ext>
            </a:extLst>
          </a:blip>
          <a:srcRect b="16033"/>
          <a:stretch/>
        </p:blipFill>
        <p:spPr>
          <a:xfrm>
            <a:off x="6813376" y="715056"/>
            <a:ext cx="3867150" cy="2583316"/>
          </a:xfrm>
          <a:prstGeom prst="rect">
            <a:avLst/>
          </a:prstGeom>
        </p:spPr>
      </p:pic>
      <p:pic>
        <p:nvPicPr>
          <p:cNvPr id="15" name="Picture 14" descr="A table of numbers and letters&#10;&#10;Description automatically generated">
            <a:extLst>
              <a:ext uri="{FF2B5EF4-FFF2-40B4-BE49-F238E27FC236}">
                <a16:creationId xmlns:a16="http://schemas.microsoft.com/office/drawing/2014/main" id="{087A04A8-B95E-88D3-C26F-D72AB3E0E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058" y="715055"/>
            <a:ext cx="3570146" cy="4388304"/>
          </a:xfrm>
          <a:prstGeom prst="rect">
            <a:avLst/>
          </a:prstGeom>
        </p:spPr>
      </p:pic>
      <p:sp>
        <p:nvSpPr>
          <p:cNvPr id="17" name="TextBox 16">
            <a:extLst>
              <a:ext uri="{FF2B5EF4-FFF2-40B4-BE49-F238E27FC236}">
                <a16:creationId xmlns:a16="http://schemas.microsoft.com/office/drawing/2014/main" id="{5D7C3CD3-7F7E-37B5-A64D-75DAF52CBABA}"/>
              </a:ext>
            </a:extLst>
          </p:cNvPr>
          <p:cNvSpPr txBox="1"/>
          <p:nvPr/>
        </p:nvSpPr>
        <p:spPr>
          <a:xfrm>
            <a:off x="5116286" y="3791630"/>
            <a:ext cx="6302828" cy="2246769"/>
          </a:xfrm>
          <a:prstGeom prst="rect">
            <a:avLst/>
          </a:prstGeom>
          <a:noFill/>
        </p:spPr>
        <p:txBody>
          <a:bodyPr wrap="square" rtlCol="0">
            <a:spAutoFit/>
          </a:bodyPr>
          <a:lstStyle/>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POS accuracy achieved was generally higher across most UPOS categories as compared to the paper. For example, in ADJ, your POS accuracy is 7.80, while the paper reports 4.04. This could indicate that your model is better at predicting the correct part of speech, or it might be a sign of overfitting or a difference in the evaluation method.</a:t>
            </a:r>
          </a:p>
          <a:p>
            <a:pPr marL="171450" indent="-171450">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POS accuracy for multiword expressions. In some cases, the </a:t>
            </a:r>
            <a:r>
              <a:rPr lang="en-US" sz="1000" dirty="0" err="1">
                <a:latin typeface="Arial" panose="020B0604020202020204" pitchFamily="34" charset="0"/>
                <a:cs typeface="Arial" panose="020B0604020202020204" pitchFamily="34" charset="0"/>
              </a:rPr>
              <a:t>POSm</a:t>
            </a:r>
            <a:r>
              <a:rPr lang="en-US" sz="1000" dirty="0">
                <a:latin typeface="Arial" panose="020B0604020202020204" pitchFamily="34" charset="0"/>
                <a:cs typeface="Arial" panose="020B0604020202020204" pitchFamily="34" charset="0"/>
              </a:rPr>
              <a:t> values we achieved are significantly higher, such as in NUM (your value is 8.67 compared to 2.16 in the paper) or DET (your value is 9.25 compared to 2.54 in the paper). These results suggest a very different performance on multiword expressions, which is quite striking.</a:t>
            </a:r>
          </a:p>
          <a:p>
            <a:pPr marL="171450" indent="-171450">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Word Match Accuracy: Generally higher. </a:t>
            </a:r>
          </a:p>
          <a:p>
            <a:pPr marL="171450" indent="-171450">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The discrepancies in </a:t>
            </a:r>
            <a:r>
              <a:rPr lang="en-US" sz="1000" dirty="0" err="1">
                <a:latin typeface="Arial" panose="020B0604020202020204" pitchFamily="34" charset="0"/>
                <a:cs typeface="Arial" panose="020B0604020202020204" pitchFamily="34" charset="0"/>
              </a:rPr>
              <a:t>wordM</a:t>
            </a:r>
            <a:r>
              <a:rPr lang="en-US" sz="1000" dirty="0">
                <a:latin typeface="Arial" panose="020B0604020202020204" pitchFamily="34" charset="0"/>
                <a:cs typeface="Arial" panose="020B0604020202020204" pitchFamily="34" charset="0"/>
              </a:rPr>
              <a:t>, the word accuracy for multiword expressions, are again very notable. Your NOUN </a:t>
            </a:r>
            <a:r>
              <a:rPr lang="en-US" sz="1000" dirty="0" err="1">
                <a:latin typeface="Arial" panose="020B0604020202020204" pitchFamily="34" charset="0"/>
                <a:cs typeface="Arial" panose="020B0604020202020204" pitchFamily="34" charset="0"/>
              </a:rPr>
              <a:t>wordM</a:t>
            </a:r>
            <a:r>
              <a:rPr lang="en-US" sz="1000" dirty="0">
                <a:latin typeface="Arial" panose="020B0604020202020204" pitchFamily="34" charset="0"/>
                <a:cs typeface="Arial" panose="020B0604020202020204" pitchFamily="34" charset="0"/>
              </a:rPr>
              <a:t> accuracy is 9.01 compared to 6.99 in the paper.</a:t>
            </a:r>
            <a:endParaRPr lang="en-IN" sz="10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9AE1111-A86F-61EC-463B-B735103A93F6}"/>
              </a:ext>
            </a:extLst>
          </p:cNvPr>
          <p:cNvSpPr txBox="1"/>
          <p:nvPr/>
        </p:nvSpPr>
        <p:spPr>
          <a:xfrm>
            <a:off x="1161058" y="5128215"/>
            <a:ext cx="3396343" cy="230832"/>
          </a:xfrm>
          <a:prstGeom prst="rect">
            <a:avLst/>
          </a:prstGeom>
          <a:noFill/>
        </p:spPr>
        <p:txBody>
          <a:bodyPr wrap="square" rtlCol="0">
            <a:spAutoFit/>
          </a:bodyPr>
          <a:lstStyle/>
          <a:p>
            <a:r>
              <a:rPr lang="en-US" sz="900" dirty="0"/>
              <a:t>Expected layer by UPOS, </a:t>
            </a:r>
            <a:r>
              <a:rPr lang="en-US" sz="900" dirty="0" err="1"/>
              <a:t>POSm</a:t>
            </a:r>
            <a:r>
              <a:rPr lang="en-US" sz="900" dirty="0"/>
              <a:t>, and </a:t>
            </a:r>
            <a:r>
              <a:rPr lang="en-US" sz="900" dirty="0" err="1"/>
              <a:t>wordm</a:t>
            </a:r>
            <a:r>
              <a:rPr lang="en-US" sz="900" dirty="0"/>
              <a:t>.</a:t>
            </a:r>
            <a:endParaRPr lang="en-IN" sz="900" dirty="0"/>
          </a:p>
        </p:txBody>
      </p:sp>
      <p:sp>
        <p:nvSpPr>
          <p:cNvPr id="19" name="TextBox 18">
            <a:extLst>
              <a:ext uri="{FF2B5EF4-FFF2-40B4-BE49-F238E27FC236}">
                <a16:creationId xmlns:a16="http://schemas.microsoft.com/office/drawing/2014/main" id="{6927CCB4-F1A4-16B4-EA04-6D0354041F71}"/>
              </a:ext>
            </a:extLst>
          </p:cNvPr>
          <p:cNvSpPr txBox="1"/>
          <p:nvPr/>
        </p:nvSpPr>
        <p:spPr>
          <a:xfrm>
            <a:off x="7048779" y="3198168"/>
            <a:ext cx="3396343" cy="230832"/>
          </a:xfrm>
          <a:prstGeom prst="rect">
            <a:avLst/>
          </a:prstGeom>
          <a:noFill/>
        </p:spPr>
        <p:txBody>
          <a:bodyPr wrap="square" rtlCol="0">
            <a:spAutoFit/>
          </a:bodyPr>
          <a:lstStyle/>
          <a:p>
            <a:r>
              <a:rPr lang="en-US" sz="900" dirty="0"/>
              <a:t>Expected layer by UPOS, </a:t>
            </a:r>
            <a:r>
              <a:rPr lang="en-US" sz="900" dirty="0" err="1"/>
              <a:t>POSm</a:t>
            </a:r>
            <a:r>
              <a:rPr lang="en-US" sz="900" dirty="0"/>
              <a:t>, and </a:t>
            </a:r>
            <a:r>
              <a:rPr lang="en-US" sz="900" dirty="0" err="1"/>
              <a:t>wordm</a:t>
            </a:r>
            <a:r>
              <a:rPr lang="en-US" sz="900" dirty="0"/>
              <a:t> according to the paper.</a:t>
            </a:r>
            <a:endParaRPr lang="en-IN" sz="900" dirty="0"/>
          </a:p>
        </p:txBody>
      </p:sp>
      <p:sp>
        <p:nvSpPr>
          <p:cNvPr id="20" name="TextBox 19">
            <a:extLst>
              <a:ext uri="{FF2B5EF4-FFF2-40B4-BE49-F238E27FC236}">
                <a16:creationId xmlns:a16="http://schemas.microsoft.com/office/drawing/2014/main" id="{D6825316-850D-B5D4-66FE-C452DDFEA74D}"/>
              </a:ext>
            </a:extLst>
          </p:cNvPr>
          <p:cNvSpPr txBox="1"/>
          <p:nvPr/>
        </p:nvSpPr>
        <p:spPr>
          <a:xfrm>
            <a:off x="5750805" y="4065224"/>
            <a:ext cx="5045725" cy="138499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Furthermore, we have 3 extra UPOS categories, specifically X, PUNCT and SYM. The tag X often represents a token that does not fit into any other category, and if such tokens were never part of MWEs in the </a:t>
            </a:r>
            <a:r>
              <a:rPr lang="en-US" sz="1200" dirty="0" err="1">
                <a:latin typeface="Arial" panose="020B0604020202020204" pitchFamily="34" charset="0"/>
                <a:cs typeface="Arial" panose="020B0604020202020204" pitchFamily="34" charset="0"/>
              </a:rPr>
              <a:t>enteire</a:t>
            </a:r>
            <a:r>
              <a:rPr lang="en-US" sz="1200" dirty="0">
                <a:latin typeface="Arial" panose="020B0604020202020204" pitchFamily="34" charset="0"/>
                <a:cs typeface="Arial" panose="020B0604020202020204" pitchFamily="34" charset="0"/>
              </a:rPr>
              <a:t> 69 instances, then that could explain the expected layer being 0,00 for </a:t>
            </a:r>
            <a:r>
              <a:rPr lang="en-US" sz="1200" dirty="0" err="1">
                <a:latin typeface="Arial" panose="020B0604020202020204" pitchFamily="34" charset="0"/>
                <a:cs typeface="Arial" panose="020B0604020202020204" pitchFamily="34" charset="0"/>
              </a:rPr>
              <a:t>wordm</a:t>
            </a:r>
            <a:r>
              <a:rPr lang="en-US" sz="1200" dirty="0">
                <a:latin typeface="Arial" panose="020B0604020202020204" pitchFamily="34" charset="0"/>
                <a:cs typeface="Arial" panose="020B0604020202020204" pitchFamily="34" charset="0"/>
              </a:rPr>
              <a:t>. The same goes for INT where </a:t>
            </a:r>
            <a:r>
              <a:rPr lang="en-US" sz="1200" dirty="0" err="1">
                <a:latin typeface="Arial" panose="020B0604020202020204" pitchFamily="34" charset="0"/>
                <a:cs typeface="Arial" panose="020B0604020202020204" pitchFamily="34" charset="0"/>
              </a:rPr>
              <a:t>posm</a:t>
            </a:r>
            <a:r>
              <a:rPr lang="en-US" sz="1200" dirty="0">
                <a:latin typeface="Arial" panose="020B0604020202020204" pitchFamily="34" charset="0"/>
                <a:cs typeface="Arial" panose="020B0604020202020204" pitchFamily="34" charset="0"/>
              </a:rPr>
              <a:t> has 0 instances out of the whole population of 108, Perhaps there were no instances of interjections in MWEs, or they were not captured due to some reason.</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67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xEl>
                                              <p:pRg st="2" end="2"/>
                                            </p:txEl>
                                          </p:spTgt>
                                        </p:tgtEl>
                                        <p:attrNameLst>
                                          <p:attrName>style.visibility</p:attrName>
                                        </p:attrNameLst>
                                      </p:cBhvr>
                                      <p:to>
                                        <p:strVal val="visible"/>
                                      </p:to>
                                    </p:set>
                                    <p:anim calcmode="lin" valueType="num">
                                      <p:cBhvr additive="base">
                                        <p:cTn id="2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xEl>
                                              <p:pRg st="4" end="4"/>
                                            </p:txEl>
                                          </p:spTgt>
                                        </p:tgtEl>
                                        <p:attrNameLst>
                                          <p:attrName>style.visibility</p:attrName>
                                        </p:attrNameLst>
                                      </p:cBhvr>
                                      <p:to>
                                        <p:strVal val="visible"/>
                                      </p:to>
                                    </p:set>
                                    <p:anim calcmode="lin" valueType="num">
                                      <p:cBhvr additive="base">
                                        <p:cTn id="31"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 calcmode="lin" valueType="num">
                                      <p:cBhvr additive="base">
                                        <p:cTn id="37"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3" dur="500"/>
                                        <p:tgtEl>
                                          <p:spTgt spid="17">
                                            <p:txEl>
                                              <p:pRg st="0" end="0"/>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17">
                                            <p:txEl>
                                              <p:pRg st="0" end="0"/>
                                            </p:txEl>
                                          </p:spTgt>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47" dur="500"/>
                                        <p:tgtEl>
                                          <p:spTgt spid="17">
                                            <p:txEl>
                                              <p:pRg st="2" end="2"/>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17">
                                            <p:txEl>
                                              <p:pRg st="2" end="2"/>
                                            </p:txEl>
                                          </p:spTgt>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51" dur="500"/>
                                        <p:tgtEl>
                                          <p:spTgt spid="17">
                                            <p:txEl>
                                              <p:pRg st="4" end="4"/>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17">
                                            <p:txEl>
                                              <p:pRg st="4" end="4"/>
                                            </p:txEl>
                                          </p:spTgt>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55" dur="500"/>
                                        <p:tgtEl>
                                          <p:spTgt spid="17">
                                            <p:txEl>
                                              <p:pRg st="6" end="6"/>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17">
                                            <p:txEl>
                                              <p:pRg st="6" end="6"/>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0">
                                            <p:txEl>
                                              <p:pRg st="0" end="0"/>
                                            </p:txEl>
                                          </p:spTgt>
                                        </p:tgtEl>
                                        <p:attrNameLst>
                                          <p:attrName>style.visibility</p:attrName>
                                        </p:attrNameLst>
                                      </p:cBhvr>
                                      <p:to>
                                        <p:strVal val="visible"/>
                                      </p:to>
                                    </p:set>
                                    <p:anim calcmode="lin" valueType="num">
                                      <p:cBhvr additive="base">
                                        <p:cTn id="61"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099B2E-9EDB-DF70-5765-E522BA12E550}"/>
              </a:ext>
            </a:extLst>
          </p:cNvPr>
          <p:cNvSpPr txBox="1"/>
          <p:nvPr/>
        </p:nvSpPr>
        <p:spPr>
          <a:xfrm>
            <a:off x="1511474" y="-2298"/>
            <a:ext cx="9169052"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Challenges Faced</a:t>
            </a:r>
            <a:endParaRPr lang="en-IN" sz="20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BAD5AB86-4E44-545F-4942-ACA3AA9DE26D}"/>
              </a:ext>
            </a:extLst>
          </p:cNvPr>
          <p:cNvSpPr txBox="1"/>
          <p:nvPr/>
        </p:nvSpPr>
        <p:spPr>
          <a:xfrm>
            <a:off x="685800" y="1720840"/>
            <a:ext cx="1082040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t>Reimplementation of this paper requires a significant computational source. A total of 55590 masked tokens ran across the multiple layers for numerous tokens which has been computationally very expensive.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STREUSLE 4.4, a corpus of web reviews with rich syntactic and lexical-semantic annotations is used Accessing this particular dataset and understanding its structure format for the reimplementation has been very challenging.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IN" dirty="0"/>
              <a:t>The paper vaguely explores the complex interaction between syntactic categories, multiword expressions, and the performance of different BERT layers which has become challenging for understanding them particularly what they have used for representing the linguistic information.</a:t>
            </a:r>
          </a:p>
          <a:p>
            <a:endParaRPr lang="en-IN" dirty="0"/>
          </a:p>
          <a:p>
            <a:endParaRPr lang="en-IN" dirty="0"/>
          </a:p>
        </p:txBody>
      </p:sp>
    </p:spTree>
    <p:extLst>
      <p:ext uri="{BB962C8B-B14F-4D97-AF65-F5344CB8AC3E}">
        <p14:creationId xmlns:p14="http://schemas.microsoft.com/office/powerpoint/2010/main" val="1839726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F1A58-4517-4D84-FC0A-1DAB343EC8D4}"/>
              </a:ext>
            </a:extLst>
          </p:cNvPr>
          <p:cNvSpPr>
            <a:spLocks noGrp="1"/>
          </p:cNvSpPr>
          <p:nvPr>
            <p:ph idx="1"/>
          </p:nvPr>
        </p:nvSpPr>
        <p:spPr>
          <a:xfrm>
            <a:off x="652371" y="651353"/>
            <a:ext cx="10620855" cy="5292247"/>
          </a:xfrm>
        </p:spPr>
        <p:txBody>
          <a:bodyPr/>
          <a:lstStyle/>
          <a:p>
            <a:pPr marL="0" indent="0">
              <a:buNone/>
            </a:pPr>
            <a:r>
              <a:rPr lang="en-US"/>
              <a:t>Future Aspects:</a:t>
            </a:r>
            <a:endParaRPr lang="en-IN"/>
          </a:p>
        </p:txBody>
      </p:sp>
      <p:sp>
        <p:nvSpPr>
          <p:cNvPr id="2" name="TextBox 1">
            <a:extLst>
              <a:ext uri="{FF2B5EF4-FFF2-40B4-BE49-F238E27FC236}">
                <a16:creationId xmlns:a16="http://schemas.microsoft.com/office/drawing/2014/main" id="{BCE1C76A-5461-0C31-996B-EE48B2ACEB60}"/>
              </a:ext>
            </a:extLst>
          </p:cNvPr>
          <p:cNvSpPr txBox="1"/>
          <p:nvPr/>
        </p:nvSpPr>
        <p:spPr>
          <a:xfrm>
            <a:off x="649357" y="1588053"/>
            <a:ext cx="105067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Extend the probing to other linguistic phenomena such as anaphora resolution, negation handling, or idiomatic expressions to see how well these aspects are captured across different layers. This could involve developing new datasets or leveraging existing ones tailored to these phenomena.</a:t>
            </a:r>
          </a:p>
        </p:txBody>
      </p:sp>
    </p:spTree>
    <p:extLst>
      <p:ext uri="{BB962C8B-B14F-4D97-AF65-F5344CB8AC3E}">
        <p14:creationId xmlns:p14="http://schemas.microsoft.com/office/powerpoint/2010/main" val="201469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48978F-4BE1-EA43-8C66-FEDAD70E0EBB}"/>
              </a:ext>
            </a:extLst>
          </p:cNvPr>
          <p:cNvSpPr/>
          <p:nvPr/>
        </p:nvSpPr>
        <p:spPr>
          <a:xfrm>
            <a:off x="3593553" y="2967335"/>
            <a:ext cx="5004896" cy="923330"/>
          </a:xfrm>
          <a:prstGeom prst="rect">
            <a:avLst/>
          </a:prstGeom>
          <a:noFill/>
        </p:spPr>
        <p:txBody>
          <a:bodyPr wrap="square" lIns="91440" tIns="45720" rIns="91440" bIns="45720" anchor="t">
            <a:spAutoFit/>
          </a:bodyPr>
          <a:lstStyle/>
          <a:p>
            <a:pPr algn="ctr"/>
            <a:r>
              <a:rPr lang="en-US" sz="5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Questions?</a:t>
            </a:r>
          </a:p>
        </p:txBody>
      </p:sp>
    </p:spTree>
    <p:extLst>
      <p:ext uri="{BB962C8B-B14F-4D97-AF65-F5344CB8AC3E}">
        <p14:creationId xmlns:p14="http://schemas.microsoft.com/office/powerpoint/2010/main" val="78124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28489F-F86D-02AC-EBF3-A766D4D73BA3}"/>
              </a:ext>
            </a:extLst>
          </p:cNvPr>
          <p:cNvSpPr/>
          <p:nvPr/>
        </p:nvSpPr>
        <p:spPr>
          <a:xfrm>
            <a:off x="3635940" y="2828835"/>
            <a:ext cx="4920119" cy="900246"/>
          </a:xfrm>
          <a:prstGeom prst="rect">
            <a:avLst/>
          </a:prstGeom>
          <a:noFill/>
        </p:spPr>
        <p:txBody>
          <a:bodyPr wrap="square" lIns="91440" tIns="45720" rIns="91440" bIns="45720">
            <a:spAutoFit/>
          </a:bodyPr>
          <a:lstStyle/>
          <a:p>
            <a:pPr algn="ctr"/>
            <a:r>
              <a:rPr lang="en-US" sz="7200" b="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82163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13AFF-F2BC-5483-29D9-5352A9642A5C}"/>
              </a:ext>
            </a:extLst>
          </p:cNvPr>
          <p:cNvSpPr>
            <a:spLocks noGrp="1"/>
          </p:cNvSpPr>
          <p:nvPr>
            <p:ph idx="1"/>
          </p:nvPr>
        </p:nvSpPr>
        <p:spPr>
          <a:xfrm>
            <a:off x="652371" y="638978"/>
            <a:ext cx="10620855" cy="5803386"/>
          </a:xfrm>
        </p:spPr>
        <p:txBody>
          <a:bodyPr>
            <a:normAutofit fontScale="92500"/>
          </a:bodyPr>
          <a:lstStyle/>
          <a:p>
            <a:pPr marL="0" indent="0" algn="ctr">
              <a:buNone/>
            </a:pPr>
            <a:r>
              <a:rPr lang="en-US" sz="2200" b="1">
                <a:latin typeface="Arial" panose="020B0604020202020204" pitchFamily="34" charset="0"/>
                <a:cs typeface="Arial" panose="020B0604020202020204" pitchFamily="34" charset="0"/>
              </a:rPr>
              <a:t>Project Description: </a:t>
            </a:r>
            <a:endParaRPr lang="en-IN" sz="2200" b="1">
              <a:latin typeface="Arial" panose="020B0604020202020204" pitchFamily="34" charset="0"/>
              <a:cs typeface="Arial" panose="020B0604020202020204" pitchFamily="34" charset="0"/>
            </a:endParaRPr>
          </a:p>
          <a:p>
            <a:pPr marL="0" indent="0">
              <a:buNone/>
            </a:pPr>
            <a:r>
              <a:rPr lang="en-IN" sz="2100">
                <a:latin typeface="Arial" panose="020B0604020202020204" pitchFamily="34" charset="0"/>
                <a:cs typeface="Arial" panose="020B0604020202020204" pitchFamily="34" charset="0"/>
              </a:rPr>
              <a:t>Probe-less probing of BERT’s Layer-Wise Linguistic Knowledge with Masked Word Prediction </a:t>
            </a:r>
            <a:endParaRPr lang="en-IN" sz="2100" b="1">
              <a:latin typeface="Arial" panose="020B0604020202020204" pitchFamily="34" charset="0"/>
              <a:cs typeface="Arial" panose="020B0604020202020204" pitchFamily="34" charset="0"/>
            </a:endParaRPr>
          </a:p>
          <a:p>
            <a:pPr marL="0" indent="0" algn="ctr">
              <a:buNone/>
            </a:pPr>
            <a:endParaRPr lang="en-IN" sz="2100" b="1">
              <a:latin typeface="Arial" panose="020B0604020202020204" pitchFamily="34" charset="0"/>
              <a:cs typeface="Arial" panose="020B0604020202020204" pitchFamily="34" charset="0"/>
            </a:endParaRPr>
          </a:p>
          <a:p>
            <a:pPr marL="0" indent="0" algn="ctr">
              <a:buNone/>
            </a:pPr>
            <a:r>
              <a:rPr lang="en-IN" sz="2100" b="1">
                <a:latin typeface="Arial" panose="020B0604020202020204" pitchFamily="34" charset="0"/>
                <a:cs typeface="Arial" panose="020B0604020202020204" pitchFamily="34" charset="0"/>
              </a:rPr>
              <a:t>What is Bert(Bidirectional Encoder Representations from Transformers):</a:t>
            </a:r>
          </a:p>
          <a:p>
            <a:pPr>
              <a:lnSpc>
                <a:spcPct val="110000"/>
              </a:lnSpc>
            </a:pPr>
            <a:r>
              <a:rPr lang="en-IN" sz="2100">
                <a:latin typeface="Arial" panose="020B0604020202020204" pitchFamily="34" charset="0"/>
                <a:cs typeface="Arial" panose="020B0604020202020204" pitchFamily="34" charset="0"/>
              </a:rPr>
              <a:t>Model introduced by GOOGLE in 2018.</a:t>
            </a:r>
          </a:p>
          <a:p>
            <a:pPr>
              <a:lnSpc>
                <a:spcPct val="110000"/>
              </a:lnSpc>
            </a:pPr>
            <a:r>
              <a:rPr lang="en-IN" sz="2100">
                <a:latin typeface="Arial" panose="020B0604020202020204" pitchFamily="34" charset="0"/>
                <a:cs typeface="Arial" panose="020B0604020202020204" pitchFamily="34" charset="0"/>
              </a:rPr>
              <a:t> Transformer-based architecture that uses attention and self-attention to weight the significance of different words in a sentence.</a:t>
            </a:r>
          </a:p>
          <a:p>
            <a:pPr>
              <a:lnSpc>
                <a:spcPct val="110000"/>
              </a:lnSpc>
            </a:pPr>
            <a:r>
              <a:rPr lang="en-IN" sz="2100">
                <a:latin typeface="Arial" panose="020B0604020202020204" pitchFamily="34" charset="0"/>
                <a:cs typeface="Arial" panose="020B0604020202020204" pitchFamily="34" charset="0"/>
              </a:rPr>
              <a:t>Designed to train from both left and right contexts at every layer, by utilizing unlabeled text to condition.</a:t>
            </a:r>
          </a:p>
          <a:p>
            <a:pPr>
              <a:lnSpc>
                <a:spcPct val="110000"/>
              </a:lnSpc>
            </a:pPr>
            <a:r>
              <a:rPr lang="en-IN" sz="2100">
                <a:latin typeface="Arial" panose="020B0604020202020204" pitchFamily="34" charset="0"/>
                <a:cs typeface="Arial" panose="020B0604020202020204" pitchFamily="34" charset="0"/>
              </a:rPr>
              <a:t>Pre-trained and finely-tuned for specific tasks like question answering, sentimental analysis, and language inferences.</a:t>
            </a:r>
          </a:p>
          <a:p>
            <a:pPr marL="0" indent="0">
              <a:lnSpc>
                <a:spcPct val="110000"/>
              </a:lnSpc>
              <a:buNone/>
            </a:pPr>
            <a:endParaRPr lang="en-IN" sz="2100">
              <a:latin typeface="Arial" panose="020B0604020202020204" pitchFamily="34" charset="0"/>
              <a:cs typeface="Arial" panose="020B0604020202020204" pitchFamily="34" charset="0"/>
            </a:endParaRPr>
          </a:p>
          <a:p>
            <a:pPr marL="0" indent="0">
              <a:lnSpc>
                <a:spcPct val="110000"/>
              </a:lnSpc>
              <a:buNone/>
            </a:pPr>
            <a:endParaRPr lang="en-IN" sz="2100">
              <a:latin typeface="Arial" panose="020B0604020202020204" pitchFamily="34" charset="0"/>
              <a:cs typeface="Arial" panose="020B0604020202020204" pitchFamily="34" charset="0"/>
            </a:endParaRPr>
          </a:p>
          <a:p>
            <a:pPr marL="0" indent="0" algn="ctr">
              <a:buNone/>
            </a:pPr>
            <a:r>
              <a:rPr lang="en-IN" sz="2400">
                <a:latin typeface="Arial" panose="020B0604020202020204" pitchFamily="34" charset="0"/>
                <a:cs typeface="Arial" panose="020B0604020202020204" pitchFamily="34" charset="0"/>
              </a:rPr>
              <a:t> </a:t>
            </a:r>
          </a:p>
          <a:p>
            <a:pPr marL="0" indent="0" algn="ctr">
              <a:buNone/>
            </a:pPr>
            <a:endParaRPr lang="en-IN" sz="2400">
              <a:latin typeface="Arial" panose="020B0604020202020204" pitchFamily="34" charset="0"/>
              <a:cs typeface="Arial" panose="020B0604020202020204" pitchFamily="34" charset="0"/>
            </a:endParaRPr>
          </a:p>
          <a:p>
            <a:pPr marL="0" indent="0" algn="ctr">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92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13AFF-F2BC-5483-29D9-5352A9642A5C}"/>
              </a:ext>
            </a:extLst>
          </p:cNvPr>
          <p:cNvSpPr>
            <a:spLocks noGrp="1"/>
          </p:cNvSpPr>
          <p:nvPr>
            <p:ph idx="1"/>
          </p:nvPr>
        </p:nvSpPr>
        <p:spPr>
          <a:xfrm>
            <a:off x="652371" y="638978"/>
            <a:ext cx="10620855" cy="5803386"/>
          </a:xfrm>
        </p:spPr>
        <p:txBody>
          <a:bodyPr>
            <a:normAutofit/>
          </a:bodyPr>
          <a:lstStyle/>
          <a:p>
            <a:pPr marL="0" indent="0">
              <a:lnSpc>
                <a:spcPct val="110000"/>
              </a:lnSpc>
              <a:buNone/>
            </a:pPr>
            <a:endParaRPr lang="en-IN" sz="2100">
              <a:latin typeface="Arial" panose="020B0604020202020204" pitchFamily="34" charset="0"/>
              <a:cs typeface="Arial" panose="020B0604020202020204" pitchFamily="34" charset="0"/>
            </a:endParaRPr>
          </a:p>
          <a:p>
            <a:pPr marL="0" indent="0">
              <a:lnSpc>
                <a:spcPct val="110000"/>
              </a:lnSpc>
              <a:buNone/>
            </a:pPr>
            <a:endParaRPr lang="en-IN" sz="2100">
              <a:latin typeface="Arial" panose="020B0604020202020204" pitchFamily="34" charset="0"/>
              <a:cs typeface="Arial" panose="020B0604020202020204" pitchFamily="34" charset="0"/>
            </a:endParaRPr>
          </a:p>
          <a:p>
            <a:pPr marL="0" indent="0" algn="ctr">
              <a:buNone/>
            </a:pPr>
            <a:r>
              <a:rPr lang="en-IN" sz="2400">
                <a:latin typeface="Arial" panose="020B0604020202020204" pitchFamily="34" charset="0"/>
                <a:cs typeface="Arial" panose="020B0604020202020204" pitchFamily="34" charset="0"/>
              </a:rPr>
              <a:t> </a:t>
            </a:r>
          </a:p>
          <a:p>
            <a:pPr marL="0" indent="0" algn="ctr">
              <a:buNone/>
            </a:pPr>
            <a:endParaRPr lang="en-IN" sz="2400">
              <a:latin typeface="Arial" panose="020B0604020202020204" pitchFamily="34" charset="0"/>
              <a:cs typeface="Arial" panose="020B0604020202020204" pitchFamily="34" charset="0"/>
            </a:endParaRPr>
          </a:p>
          <a:p>
            <a:pPr marL="0" indent="0" algn="ctr">
              <a:buNone/>
            </a:pPr>
            <a:endParaRPr lang="en-IN" sz="2400" dirty="0">
              <a:latin typeface="Arial" panose="020B0604020202020204" pitchFamily="34" charset="0"/>
              <a:cs typeface="Arial" panose="020B0604020202020204" pitchFamily="34" charset="0"/>
            </a:endParaRPr>
          </a:p>
        </p:txBody>
      </p:sp>
      <p:pic>
        <p:nvPicPr>
          <p:cNvPr id="13" name="Picture 12" descr="A green rectangle with white text&#10;&#10;Description automatically generated">
            <a:extLst>
              <a:ext uri="{FF2B5EF4-FFF2-40B4-BE49-F238E27FC236}">
                <a16:creationId xmlns:a16="http://schemas.microsoft.com/office/drawing/2014/main" id="{3C74F3F2-FFF9-5FA0-B5B5-23078D3CB5FE}"/>
              </a:ext>
            </a:extLst>
          </p:cNvPr>
          <p:cNvPicPr>
            <a:picLocks noChangeAspect="1"/>
          </p:cNvPicPr>
          <p:nvPr/>
        </p:nvPicPr>
        <p:blipFill rotWithShape="1">
          <a:blip r:embed="rId2">
            <a:extLst>
              <a:ext uri="{28A0092B-C50C-407E-A947-70E740481C1C}">
                <a14:useLocalDpi xmlns:a14="http://schemas.microsoft.com/office/drawing/2010/main" val="0"/>
              </a:ext>
            </a:extLst>
          </a:blip>
          <a:srcRect t="16643" r="63926" b="9564"/>
          <a:stretch/>
        </p:blipFill>
        <p:spPr>
          <a:xfrm>
            <a:off x="2434710" y="2827686"/>
            <a:ext cx="1525989" cy="1198903"/>
          </a:xfrm>
          <a:prstGeom prst="rect">
            <a:avLst/>
          </a:prstGeom>
        </p:spPr>
      </p:pic>
      <p:pic>
        <p:nvPicPr>
          <p:cNvPr id="14" name="Picture 13" descr="A green rectangle with white text&#10;&#10;Description automatically generated">
            <a:extLst>
              <a:ext uri="{FF2B5EF4-FFF2-40B4-BE49-F238E27FC236}">
                <a16:creationId xmlns:a16="http://schemas.microsoft.com/office/drawing/2014/main" id="{44F1C98D-328F-FD42-AE27-87CFD4D9A48E}"/>
              </a:ext>
            </a:extLst>
          </p:cNvPr>
          <p:cNvPicPr>
            <a:picLocks noChangeAspect="1"/>
          </p:cNvPicPr>
          <p:nvPr/>
        </p:nvPicPr>
        <p:blipFill rotWithShape="1">
          <a:blip r:embed="rId2">
            <a:extLst>
              <a:ext uri="{28A0092B-C50C-407E-A947-70E740481C1C}">
                <a14:useLocalDpi xmlns:a14="http://schemas.microsoft.com/office/drawing/2010/main" val="0"/>
              </a:ext>
            </a:extLst>
          </a:blip>
          <a:srcRect l="39049"/>
          <a:stretch/>
        </p:blipFill>
        <p:spPr>
          <a:xfrm>
            <a:off x="7744492" y="2644087"/>
            <a:ext cx="2356335" cy="1569819"/>
          </a:xfrm>
          <a:prstGeom prst="rect">
            <a:avLst/>
          </a:prstGeom>
        </p:spPr>
      </p:pic>
      <p:sp>
        <p:nvSpPr>
          <p:cNvPr id="2" name="Rectangle: Rounded Corners 1">
            <a:extLst>
              <a:ext uri="{FF2B5EF4-FFF2-40B4-BE49-F238E27FC236}">
                <a16:creationId xmlns:a16="http://schemas.microsoft.com/office/drawing/2014/main" id="{DE837DD7-96CA-D5BD-3DE7-90CD20382E07}"/>
              </a:ext>
            </a:extLst>
          </p:cNvPr>
          <p:cNvSpPr/>
          <p:nvPr/>
        </p:nvSpPr>
        <p:spPr>
          <a:xfrm>
            <a:off x="5343181" y="3249976"/>
            <a:ext cx="1024568" cy="451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1143E9F-AF87-0060-5180-F40D800B173E}"/>
              </a:ext>
            </a:extLst>
          </p:cNvPr>
          <p:cNvSpPr txBox="1"/>
          <p:nvPr/>
        </p:nvSpPr>
        <p:spPr>
          <a:xfrm>
            <a:off x="5343181" y="3291155"/>
            <a:ext cx="1024568"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Bert</a:t>
            </a:r>
            <a:endParaRPr lang="en-IN" b="1" dirty="0">
              <a:latin typeface="Arial" panose="020B0604020202020204" pitchFamily="34" charset="0"/>
              <a:cs typeface="Arial" panose="020B0604020202020204" pitchFamily="34" charset="0"/>
            </a:endParaRPr>
          </a:p>
        </p:txBody>
      </p:sp>
      <p:sp>
        <p:nvSpPr>
          <p:cNvPr id="8" name="Arrow: Notched Right 7">
            <a:extLst>
              <a:ext uri="{FF2B5EF4-FFF2-40B4-BE49-F238E27FC236}">
                <a16:creationId xmlns:a16="http://schemas.microsoft.com/office/drawing/2014/main" id="{56F8C083-29B4-A821-5DB3-C39F8C4F5F7F}"/>
              </a:ext>
            </a:extLst>
          </p:cNvPr>
          <p:cNvSpPr/>
          <p:nvPr/>
        </p:nvSpPr>
        <p:spPr>
          <a:xfrm rot="10800000">
            <a:off x="4237038" y="3323554"/>
            <a:ext cx="742950" cy="30453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Notched Right 8">
            <a:extLst>
              <a:ext uri="{FF2B5EF4-FFF2-40B4-BE49-F238E27FC236}">
                <a16:creationId xmlns:a16="http://schemas.microsoft.com/office/drawing/2014/main" id="{383BA4C2-6623-3679-9618-C5DD27100509}"/>
              </a:ext>
            </a:extLst>
          </p:cNvPr>
          <p:cNvSpPr/>
          <p:nvPr/>
        </p:nvSpPr>
        <p:spPr>
          <a:xfrm>
            <a:off x="6730942" y="3298018"/>
            <a:ext cx="742950" cy="30453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B5C4B5E-E620-49FC-DCDA-553D362D35D6}"/>
              </a:ext>
            </a:extLst>
          </p:cNvPr>
          <p:cNvSpPr txBox="1"/>
          <p:nvPr/>
        </p:nvSpPr>
        <p:spPr>
          <a:xfrm>
            <a:off x="2434710" y="410163"/>
            <a:ext cx="7666117" cy="523220"/>
          </a:xfrm>
          <a:prstGeom prst="rect">
            <a:avLst/>
          </a:prstGeom>
          <a:noFill/>
        </p:spPr>
        <p:txBody>
          <a:bodyPr wrap="square" rtlCol="0">
            <a:spAutoFit/>
          </a:bodyPr>
          <a:lstStyle/>
          <a:p>
            <a:pPr algn="ctr"/>
            <a:r>
              <a:rPr lang="en-US" sz="2800" b="1">
                <a:latin typeface="Arial" panose="020B0604020202020204" pitchFamily="34" charset="0"/>
                <a:cs typeface="Arial" panose="020B0604020202020204" pitchFamily="34" charset="0"/>
              </a:rPr>
              <a:t>Types of BERT</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59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1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model representation&#10;&#10;Description automatically generated">
            <a:extLst>
              <a:ext uri="{FF2B5EF4-FFF2-40B4-BE49-F238E27FC236}">
                <a16:creationId xmlns:a16="http://schemas.microsoft.com/office/drawing/2014/main" id="{338AFBF6-6469-5DFB-11D7-9C1AD51DC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040" y="993415"/>
            <a:ext cx="3049928" cy="2435585"/>
          </a:xfrm>
          <a:prstGeom prst="rect">
            <a:avLst/>
          </a:prstGeom>
        </p:spPr>
      </p:pic>
      <p:sp>
        <p:nvSpPr>
          <p:cNvPr id="6" name="TextBox 5">
            <a:extLst>
              <a:ext uri="{FF2B5EF4-FFF2-40B4-BE49-F238E27FC236}">
                <a16:creationId xmlns:a16="http://schemas.microsoft.com/office/drawing/2014/main" id="{D0C50E4A-C670-1BB1-F678-87D045280371}"/>
              </a:ext>
            </a:extLst>
          </p:cNvPr>
          <p:cNvSpPr txBox="1"/>
          <p:nvPr/>
        </p:nvSpPr>
        <p:spPr>
          <a:xfrm>
            <a:off x="762000" y="568036"/>
            <a:ext cx="7461298" cy="147732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Probing-</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 simple terms: A technique used to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and understand how well different layers of neural network models understand or represent various aspects of language.</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F213634-AB65-D062-4BB0-5DC0690040E7}"/>
              </a:ext>
            </a:extLst>
          </p:cNvPr>
          <p:cNvSpPr txBox="1"/>
          <p:nvPr/>
        </p:nvSpPr>
        <p:spPr>
          <a:xfrm>
            <a:off x="762001" y="3189515"/>
            <a:ext cx="1051122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Probe-less Probing- </a:t>
            </a:r>
          </a:p>
        </p:txBody>
      </p:sp>
      <p:sp>
        <p:nvSpPr>
          <p:cNvPr id="2" name="TextBox 1">
            <a:extLst>
              <a:ext uri="{FF2B5EF4-FFF2-40B4-BE49-F238E27FC236}">
                <a16:creationId xmlns:a16="http://schemas.microsoft.com/office/drawing/2014/main" id="{68E915ED-1E39-C310-5078-9F0E06E56259}"/>
              </a:ext>
            </a:extLst>
          </p:cNvPr>
          <p:cNvSpPr txBox="1"/>
          <p:nvPr/>
        </p:nvSpPr>
        <p:spPr>
          <a:xfrm>
            <a:off x="990600" y="1310640"/>
            <a:ext cx="672084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Invloves</a:t>
            </a:r>
            <a:r>
              <a:rPr lang="en-US" dirty="0">
                <a:latin typeface="Arial" panose="020B0604020202020204" pitchFamily="34" charset="0"/>
                <a:cs typeface="Arial" panose="020B0604020202020204" pitchFamily="34" charset="0"/>
              </a:rPr>
              <a:t> a pre-training the model which can be called as the probe classifier. These are specially designed to predict specific linguistic properties.</a:t>
            </a:r>
            <a:endParaRPr lang="en-IN"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73DCFAD1-A312-3ABF-8B3A-E15D0B7590A4}"/>
              </a:ext>
            </a:extLst>
          </p:cNvPr>
          <p:cNvSpPr/>
          <p:nvPr/>
        </p:nvSpPr>
        <p:spPr>
          <a:xfrm>
            <a:off x="2377440" y="4666843"/>
            <a:ext cx="1402080" cy="11441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952C4615-3F21-CA27-7F21-04B46E358CBB}"/>
              </a:ext>
            </a:extLst>
          </p:cNvPr>
          <p:cNvSpPr txBox="1"/>
          <p:nvPr/>
        </p:nvSpPr>
        <p:spPr>
          <a:xfrm>
            <a:off x="2377440" y="5059680"/>
            <a:ext cx="140208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Probing</a:t>
            </a:r>
            <a:endParaRPr lang="en-IN"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5DB5179-C5EE-AF1B-C0EC-C90E43BAFE86}"/>
              </a:ext>
            </a:extLst>
          </p:cNvPr>
          <p:cNvSpPr txBox="1"/>
          <p:nvPr/>
        </p:nvSpPr>
        <p:spPr>
          <a:xfrm>
            <a:off x="4492648" y="5059680"/>
            <a:ext cx="2115209" cy="369332"/>
          </a:xfrm>
          <a:prstGeom prst="rect">
            <a:avLst/>
          </a:prstGeom>
          <a:noFill/>
        </p:spPr>
        <p:txBody>
          <a:bodyPr wrap="square" rtlCol="0">
            <a:spAutoFit/>
          </a:bodyPr>
          <a:lstStyle/>
          <a:p>
            <a:r>
              <a:rPr lang="en-US" dirty="0"/>
              <a:t>Probe classifier</a:t>
            </a:r>
            <a:endParaRPr lang="en-IN" dirty="0"/>
          </a:p>
        </p:txBody>
      </p:sp>
      <p:sp>
        <p:nvSpPr>
          <p:cNvPr id="9" name="Multiplication Sign 8">
            <a:extLst>
              <a:ext uri="{FF2B5EF4-FFF2-40B4-BE49-F238E27FC236}">
                <a16:creationId xmlns:a16="http://schemas.microsoft.com/office/drawing/2014/main" id="{8ACA0700-B4CA-1E5E-EB00-E58FDAF7153D}"/>
              </a:ext>
            </a:extLst>
          </p:cNvPr>
          <p:cNvSpPr/>
          <p:nvPr/>
        </p:nvSpPr>
        <p:spPr>
          <a:xfrm rot="4736256">
            <a:off x="6371041" y="5031383"/>
            <a:ext cx="473629" cy="415069"/>
          </a:xfrm>
          <a:prstGeom prst="mathMultiply">
            <a:avLst>
              <a:gd name="adj1" fmla="val 599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3B131A0-FEAB-AA3E-094D-C55B233002C8}"/>
              </a:ext>
            </a:extLst>
          </p:cNvPr>
          <p:cNvSpPr txBox="1"/>
          <p:nvPr/>
        </p:nvSpPr>
        <p:spPr>
          <a:xfrm>
            <a:off x="860612" y="3774141"/>
            <a:ext cx="736268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Analyzing linguistic knowledge captured by the models without relying on an external probing classifier.</a:t>
            </a:r>
          </a:p>
          <a:p>
            <a:endParaRPr lang="en-IN" dirty="0"/>
          </a:p>
        </p:txBody>
      </p:sp>
    </p:spTree>
    <p:extLst>
      <p:ext uri="{BB962C8B-B14F-4D97-AF65-F5344CB8AC3E}">
        <p14:creationId xmlns:p14="http://schemas.microsoft.com/office/powerpoint/2010/main" val="142748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1" dur="500"/>
                                        <p:tgtEl>
                                          <p:spTgt spid="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6">
                                            <p:txEl>
                                              <p:pRg st="2" end="2"/>
                                            </p:txEl>
                                          </p:spTgt>
                                        </p:tgtEl>
                                      </p:cBhvr>
                                    </p:animEffect>
                                    <p:set>
                                      <p:cBhvr>
                                        <p:cTn id="20" dur="1" fill="hold">
                                          <p:stCondLst>
                                            <p:cond delay="499"/>
                                          </p:stCondLst>
                                        </p:cTn>
                                        <p:tgtEl>
                                          <p:spTgt spid="6">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circle(in)">
                                      <p:cBhvr>
                                        <p:cTn id="25" dur="20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in)">
                                      <p:cBhvr>
                                        <p:cTn id="45" dur="20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E2C8F8-2C26-7B0E-7C9F-C311CEDA65D8}"/>
              </a:ext>
            </a:extLst>
          </p:cNvPr>
          <p:cNvSpPr txBox="1"/>
          <p:nvPr/>
        </p:nvSpPr>
        <p:spPr>
          <a:xfrm>
            <a:off x="807903" y="244526"/>
            <a:ext cx="10576193" cy="323165"/>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Dataset Used:</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4E715CE-9EB4-A851-05F0-9EE8DA71AC9E}"/>
              </a:ext>
            </a:extLst>
          </p:cNvPr>
          <p:cNvSpPr txBox="1"/>
          <p:nvPr/>
        </p:nvSpPr>
        <p:spPr>
          <a:xfrm>
            <a:off x="807903" y="1610844"/>
            <a:ext cx="6376668" cy="750205"/>
          </a:xfrm>
          <a:prstGeom prst="rect">
            <a:avLst/>
          </a:prstGeom>
          <a:noFill/>
        </p:spPr>
        <p:txBody>
          <a:bodyPr wrap="square" rtlCol="0">
            <a:spAutoFit/>
          </a:bodyPr>
          <a:lstStyle/>
          <a:p>
            <a:r>
              <a:rPr lang="en-US" sz="1900" dirty="0">
                <a:latin typeface="Arial" panose="020B0604020202020204" pitchFamily="34" charset="0"/>
                <a:cs typeface="Arial" panose="020B0604020202020204" pitchFamily="34" charset="0"/>
              </a:rPr>
              <a:t>STREUSLE 4.4 – </a:t>
            </a:r>
          </a:p>
          <a:p>
            <a:endParaRPr lang="en-IN" sz="1900" dirty="0">
              <a:latin typeface="Arial" panose="020B0604020202020204" pitchFamily="34" charset="0"/>
              <a:cs typeface="Arial" panose="020B0604020202020204" pitchFamily="34" charset="0"/>
            </a:endParaRPr>
          </a:p>
          <a:p>
            <a:r>
              <a:rPr lang="en-IN" sz="1900" dirty="0">
                <a:latin typeface="Arial" panose="020B0604020202020204" pitchFamily="34" charset="0"/>
                <a:cs typeface="Arial" panose="020B0604020202020204" pitchFamily="34" charset="0"/>
              </a:rPr>
              <a:t>A corpus of web reviews written in English.  </a:t>
            </a:r>
            <a:endParaRPr lang="en-US" sz="1900" dirty="0">
              <a:latin typeface="Arial" panose="020B0604020202020204" pitchFamily="34" charset="0"/>
              <a:cs typeface="Arial" panose="020B0604020202020204" pitchFamily="34" charset="0"/>
            </a:endParaRPr>
          </a:p>
        </p:txBody>
      </p:sp>
      <p:graphicFrame>
        <p:nvGraphicFramePr>
          <p:cNvPr id="7" name="Diagram 6">
            <a:extLst>
              <a:ext uri="{FF2B5EF4-FFF2-40B4-BE49-F238E27FC236}">
                <a16:creationId xmlns:a16="http://schemas.microsoft.com/office/drawing/2014/main" id="{D5905458-B445-9D9C-D3E1-1CA8C04E6ACC}"/>
              </a:ext>
            </a:extLst>
          </p:cNvPr>
          <p:cNvGraphicFramePr/>
          <p:nvPr>
            <p:extLst>
              <p:ext uri="{D42A27DB-BD31-4B8C-83A1-F6EECF244321}">
                <p14:modId xmlns:p14="http://schemas.microsoft.com/office/powerpoint/2010/main" val="2471018900"/>
              </p:ext>
            </p:extLst>
          </p:nvPr>
        </p:nvGraphicFramePr>
        <p:xfrm>
          <a:off x="5953939" y="1468648"/>
          <a:ext cx="6066971" cy="450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8D8E1B9-7C1F-CA15-81B4-94A56E024418}"/>
              </a:ext>
            </a:extLst>
          </p:cNvPr>
          <p:cNvSpPr txBox="1"/>
          <p:nvPr/>
        </p:nvSpPr>
        <p:spPr>
          <a:xfrm>
            <a:off x="724013" y="3125692"/>
            <a:ext cx="5927272" cy="30008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With annotations of 3,013 strong multiword expressions. </a:t>
            </a:r>
            <a:endParaRPr lang="en-IN" dirty="0"/>
          </a:p>
        </p:txBody>
      </p:sp>
      <p:cxnSp>
        <p:nvCxnSpPr>
          <p:cNvPr id="10" name="Straight Arrow Connector 9">
            <a:extLst>
              <a:ext uri="{FF2B5EF4-FFF2-40B4-BE49-F238E27FC236}">
                <a16:creationId xmlns:a16="http://schemas.microsoft.com/office/drawing/2014/main" id="{E3ED9D5F-6842-26CA-E790-7C1F0B00B6A0}"/>
              </a:ext>
            </a:extLst>
          </p:cNvPr>
          <p:cNvCxnSpPr/>
          <p:nvPr/>
        </p:nvCxnSpPr>
        <p:spPr>
          <a:xfrm>
            <a:off x="3081107" y="3963410"/>
            <a:ext cx="0" cy="48764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DD9A9680-0553-7BA9-8CF1-C899C988286A}"/>
              </a:ext>
            </a:extLst>
          </p:cNvPr>
          <p:cNvSpPr txBox="1"/>
          <p:nvPr/>
        </p:nvSpPr>
        <p:spPr>
          <a:xfrm>
            <a:off x="722054" y="4884890"/>
            <a:ext cx="5225142" cy="5078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Phrases with multiple words that collectively have a meaning that is not deducible from the meanings of individual words.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90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7">
                                            <p:graphicEl>
                                              <a:dgm id="{ED9C55D9-9052-4E2B-80E0-437D8E74E8BD}"/>
                                            </p:graphicEl>
                                          </p:spTgt>
                                        </p:tgtEl>
                                        <p:attrNameLst>
                                          <p:attrName>style.visibility</p:attrName>
                                        </p:attrNameLst>
                                      </p:cBhvr>
                                      <p:to>
                                        <p:strVal val="visible"/>
                                      </p:to>
                                    </p:set>
                                    <p:animEffect transition="in" filter="fade">
                                      <p:cBhvr>
                                        <p:cTn id="31" dur="2000"/>
                                        <p:tgtEl>
                                          <p:spTgt spid="7">
                                            <p:graphicEl>
                                              <a:dgm id="{ED9C55D9-9052-4E2B-80E0-437D8E74E8BD}"/>
                                            </p:graphicEl>
                                          </p:spTgt>
                                        </p:tgtEl>
                                      </p:cBhvr>
                                    </p:animEffect>
                                    <p:anim calcmode="lin" valueType="num">
                                      <p:cBhvr>
                                        <p:cTn id="32" dur="2000" fill="hold"/>
                                        <p:tgtEl>
                                          <p:spTgt spid="7">
                                            <p:graphicEl>
                                              <a:dgm id="{ED9C55D9-9052-4E2B-80E0-437D8E74E8BD}"/>
                                            </p:graphicEl>
                                          </p:spTgt>
                                        </p:tgtEl>
                                        <p:attrNameLst>
                                          <p:attrName>ppt_w</p:attrName>
                                        </p:attrNameLst>
                                      </p:cBhvr>
                                      <p:tavLst>
                                        <p:tav tm="0" fmla="#ppt_w*sin(2.5*pi*$)">
                                          <p:val>
                                            <p:fltVal val="0"/>
                                          </p:val>
                                        </p:tav>
                                        <p:tav tm="100000">
                                          <p:val>
                                            <p:fltVal val="1"/>
                                          </p:val>
                                        </p:tav>
                                      </p:tavLst>
                                    </p:anim>
                                    <p:anim calcmode="lin" valueType="num">
                                      <p:cBhvr>
                                        <p:cTn id="33" dur="2000" fill="hold"/>
                                        <p:tgtEl>
                                          <p:spTgt spid="7">
                                            <p:graphicEl>
                                              <a:dgm id="{ED9C55D9-9052-4E2B-80E0-437D8E74E8BD}"/>
                                            </p:graphicEl>
                                          </p:spTgt>
                                        </p:tgtEl>
                                        <p:attrNameLst>
                                          <p:attrName>ppt_h</p:attrName>
                                        </p:attrNameLst>
                                      </p:cBhvr>
                                      <p:tavLst>
                                        <p:tav tm="0">
                                          <p:val>
                                            <p:strVal val="#ppt_h"/>
                                          </p:val>
                                        </p:tav>
                                        <p:tav tm="100000">
                                          <p:val>
                                            <p:strVal val="#ppt_h"/>
                                          </p:val>
                                        </p:tav>
                                      </p:tavLst>
                                    </p:anim>
                                  </p:childTnLst>
                                </p:cTn>
                              </p:par>
                              <p:par>
                                <p:cTn id="34" presetID="45" presetClass="entr" presetSubtype="0" fill="hold" grpId="0" nodeType="withEffect">
                                  <p:stCondLst>
                                    <p:cond delay="0"/>
                                  </p:stCondLst>
                                  <p:childTnLst>
                                    <p:set>
                                      <p:cBhvr>
                                        <p:cTn id="35" dur="1" fill="hold">
                                          <p:stCondLst>
                                            <p:cond delay="0"/>
                                          </p:stCondLst>
                                        </p:cTn>
                                        <p:tgtEl>
                                          <p:spTgt spid="7">
                                            <p:graphicEl>
                                              <a:dgm id="{24CDFB5A-F58E-4D75-967C-D7763DCADA88}"/>
                                            </p:graphicEl>
                                          </p:spTgt>
                                        </p:tgtEl>
                                        <p:attrNameLst>
                                          <p:attrName>style.visibility</p:attrName>
                                        </p:attrNameLst>
                                      </p:cBhvr>
                                      <p:to>
                                        <p:strVal val="visible"/>
                                      </p:to>
                                    </p:set>
                                    <p:animEffect transition="in" filter="fade">
                                      <p:cBhvr>
                                        <p:cTn id="36" dur="2000"/>
                                        <p:tgtEl>
                                          <p:spTgt spid="7">
                                            <p:graphicEl>
                                              <a:dgm id="{24CDFB5A-F58E-4D75-967C-D7763DCADA88}"/>
                                            </p:graphicEl>
                                          </p:spTgt>
                                        </p:tgtEl>
                                      </p:cBhvr>
                                    </p:animEffect>
                                    <p:anim calcmode="lin" valueType="num">
                                      <p:cBhvr>
                                        <p:cTn id="37" dur="2000" fill="hold"/>
                                        <p:tgtEl>
                                          <p:spTgt spid="7">
                                            <p:graphicEl>
                                              <a:dgm id="{24CDFB5A-F58E-4D75-967C-D7763DCADA88}"/>
                                            </p:graphicEl>
                                          </p:spTgt>
                                        </p:tgtEl>
                                        <p:attrNameLst>
                                          <p:attrName>ppt_w</p:attrName>
                                        </p:attrNameLst>
                                      </p:cBhvr>
                                      <p:tavLst>
                                        <p:tav tm="0" fmla="#ppt_w*sin(2.5*pi*$)">
                                          <p:val>
                                            <p:fltVal val="0"/>
                                          </p:val>
                                        </p:tav>
                                        <p:tav tm="100000">
                                          <p:val>
                                            <p:fltVal val="1"/>
                                          </p:val>
                                        </p:tav>
                                      </p:tavLst>
                                    </p:anim>
                                    <p:anim calcmode="lin" valueType="num">
                                      <p:cBhvr>
                                        <p:cTn id="38" dur="2000" fill="hold"/>
                                        <p:tgtEl>
                                          <p:spTgt spid="7">
                                            <p:graphicEl>
                                              <a:dgm id="{24CDFB5A-F58E-4D75-967C-D7763DCADA88}"/>
                                            </p:graphic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7">
                                            <p:graphicEl>
                                              <a:dgm id="{A5EE8021-FE06-451F-B114-58D9098ED0C3}"/>
                                            </p:graphicEl>
                                          </p:spTgt>
                                        </p:tgtEl>
                                        <p:attrNameLst>
                                          <p:attrName>style.visibility</p:attrName>
                                        </p:attrNameLst>
                                      </p:cBhvr>
                                      <p:to>
                                        <p:strVal val="visible"/>
                                      </p:to>
                                    </p:set>
                                    <p:animEffect transition="in" filter="fade">
                                      <p:cBhvr>
                                        <p:cTn id="43" dur="2000"/>
                                        <p:tgtEl>
                                          <p:spTgt spid="7">
                                            <p:graphicEl>
                                              <a:dgm id="{A5EE8021-FE06-451F-B114-58D9098ED0C3}"/>
                                            </p:graphicEl>
                                          </p:spTgt>
                                        </p:tgtEl>
                                      </p:cBhvr>
                                    </p:animEffect>
                                    <p:anim calcmode="lin" valueType="num">
                                      <p:cBhvr>
                                        <p:cTn id="44" dur="2000" fill="hold"/>
                                        <p:tgtEl>
                                          <p:spTgt spid="7">
                                            <p:graphicEl>
                                              <a:dgm id="{A5EE8021-FE06-451F-B114-58D9098ED0C3}"/>
                                            </p:graphicEl>
                                          </p:spTgt>
                                        </p:tgtEl>
                                        <p:attrNameLst>
                                          <p:attrName>ppt_w</p:attrName>
                                        </p:attrNameLst>
                                      </p:cBhvr>
                                      <p:tavLst>
                                        <p:tav tm="0" fmla="#ppt_w*sin(2.5*pi*$)">
                                          <p:val>
                                            <p:fltVal val="0"/>
                                          </p:val>
                                        </p:tav>
                                        <p:tav tm="100000">
                                          <p:val>
                                            <p:fltVal val="1"/>
                                          </p:val>
                                        </p:tav>
                                      </p:tavLst>
                                    </p:anim>
                                    <p:anim calcmode="lin" valueType="num">
                                      <p:cBhvr>
                                        <p:cTn id="45" dur="2000" fill="hold"/>
                                        <p:tgtEl>
                                          <p:spTgt spid="7">
                                            <p:graphicEl>
                                              <a:dgm id="{A5EE8021-FE06-451F-B114-58D9098ED0C3}"/>
                                            </p:graphicEl>
                                          </p:spTgt>
                                        </p:tgtEl>
                                        <p:attrNameLst>
                                          <p:attrName>ppt_h</p:attrName>
                                        </p:attrNameLst>
                                      </p:cBhvr>
                                      <p:tavLst>
                                        <p:tav tm="0">
                                          <p:val>
                                            <p:strVal val="#ppt_h"/>
                                          </p:val>
                                        </p:tav>
                                        <p:tav tm="100000">
                                          <p:val>
                                            <p:strVal val="#ppt_h"/>
                                          </p:val>
                                        </p:tav>
                                      </p:tavLst>
                                    </p:anim>
                                  </p:childTnLst>
                                </p:cTn>
                              </p:par>
                              <p:par>
                                <p:cTn id="46" presetID="45" presetClass="entr" presetSubtype="0" fill="hold" grpId="0" nodeType="withEffect">
                                  <p:stCondLst>
                                    <p:cond delay="0"/>
                                  </p:stCondLst>
                                  <p:childTnLst>
                                    <p:set>
                                      <p:cBhvr>
                                        <p:cTn id="47" dur="1" fill="hold">
                                          <p:stCondLst>
                                            <p:cond delay="0"/>
                                          </p:stCondLst>
                                        </p:cTn>
                                        <p:tgtEl>
                                          <p:spTgt spid="7">
                                            <p:graphicEl>
                                              <a:dgm id="{B854A916-2E2C-4105-B7AA-D231CD844CE7}"/>
                                            </p:graphicEl>
                                          </p:spTgt>
                                        </p:tgtEl>
                                        <p:attrNameLst>
                                          <p:attrName>style.visibility</p:attrName>
                                        </p:attrNameLst>
                                      </p:cBhvr>
                                      <p:to>
                                        <p:strVal val="visible"/>
                                      </p:to>
                                    </p:set>
                                    <p:animEffect transition="in" filter="fade">
                                      <p:cBhvr>
                                        <p:cTn id="48" dur="2000"/>
                                        <p:tgtEl>
                                          <p:spTgt spid="7">
                                            <p:graphicEl>
                                              <a:dgm id="{B854A916-2E2C-4105-B7AA-D231CD844CE7}"/>
                                            </p:graphicEl>
                                          </p:spTgt>
                                        </p:tgtEl>
                                      </p:cBhvr>
                                    </p:animEffect>
                                    <p:anim calcmode="lin" valueType="num">
                                      <p:cBhvr>
                                        <p:cTn id="49" dur="2000" fill="hold"/>
                                        <p:tgtEl>
                                          <p:spTgt spid="7">
                                            <p:graphicEl>
                                              <a:dgm id="{B854A916-2E2C-4105-B7AA-D231CD844CE7}"/>
                                            </p:graphicEl>
                                          </p:spTgt>
                                        </p:tgtEl>
                                        <p:attrNameLst>
                                          <p:attrName>ppt_w</p:attrName>
                                        </p:attrNameLst>
                                      </p:cBhvr>
                                      <p:tavLst>
                                        <p:tav tm="0" fmla="#ppt_w*sin(2.5*pi*$)">
                                          <p:val>
                                            <p:fltVal val="0"/>
                                          </p:val>
                                        </p:tav>
                                        <p:tav tm="100000">
                                          <p:val>
                                            <p:fltVal val="1"/>
                                          </p:val>
                                        </p:tav>
                                      </p:tavLst>
                                    </p:anim>
                                    <p:anim calcmode="lin" valueType="num">
                                      <p:cBhvr>
                                        <p:cTn id="50" dur="2000" fill="hold"/>
                                        <p:tgtEl>
                                          <p:spTgt spid="7">
                                            <p:graphicEl>
                                              <a:dgm id="{B854A916-2E2C-4105-B7AA-D231CD844CE7}"/>
                                            </p:graphicEl>
                                          </p:spTgt>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grpId="0" nodeType="clickEffect">
                                  <p:stCondLst>
                                    <p:cond delay="0"/>
                                  </p:stCondLst>
                                  <p:childTnLst>
                                    <p:set>
                                      <p:cBhvr>
                                        <p:cTn id="54" dur="1" fill="hold">
                                          <p:stCondLst>
                                            <p:cond delay="0"/>
                                          </p:stCondLst>
                                        </p:cTn>
                                        <p:tgtEl>
                                          <p:spTgt spid="7">
                                            <p:graphicEl>
                                              <a:dgm id="{6CB242A4-96BD-4C91-89B1-11D902BE984D}"/>
                                            </p:graphicEl>
                                          </p:spTgt>
                                        </p:tgtEl>
                                        <p:attrNameLst>
                                          <p:attrName>style.visibility</p:attrName>
                                        </p:attrNameLst>
                                      </p:cBhvr>
                                      <p:to>
                                        <p:strVal val="visible"/>
                                      </p:to>
                                    </p:set>
                                    <p:animEffect transition="in" filter="fade">
                                      <p:cBhvr>
                                        <p:cTn id="55" dur="2000"/>
                                        <p:tgtEl>
                                          <p:spTgt spid="7">
                                            <p:graphicEl>
                                              <a:dgm id="{6CB242A4-96BD-4C91-89B1-11D902BE984D}"/>
                                            </p:graphicEl>
                                          </p:spTgt>
                                        </p:tgtEl>
                                      </p:cBhvr>
                                    </p:animEffect>
                                    <p:anim calcmode="lin" valueType="num">
                                      <p:cBhvr>
                                        <p:cTn id="56" dur="2000" fill="hold"/>
                                        <p:tgtEl>
                                          <p:spTgt spid="7">
                                            <p:graphicEl>
                                              <a:dgm id="{6CB242A4-96BD-4C91-89B1-11D902BE984D}"/>
                                            </p:graphicEl>
                                          </p:spTgt>
                                        </p:tgtEl>
                                        <p:attrNameLst>
                                          <p:attrName>ppt_w</p:attrName>
                                        </p:attrNameLst>
                                      </p:cBhvr>
                                      <p:tavLst>
                                        <p:tav tm="0" fmla="#ppt_w*sin(2.5*pi*$)">
                                          <p:val>
                                            <p:fltVal val="0"/>
                                          </p:val>
                                        </p:tav>
                                        <p:tav tm="100000">
                                          <p:val>
                                            <p:fltVal val="1"/>
                                          </p:val>
                                        </p:tav>
                                      </p:tavLst>
                                    </p:anim>
                                    <p:anim calcmode="lin" valueType="num">
                                      <p:cBhvr>
                                        <p:cTn id="57" dur="2000" fill="hold"/>
                                        <p:tgtEl>
                                          <p:spTgt spid="7">
                                            <p:graphicEl>
                                              <a:dgm id="{6CB242A4-96BD-4C91-89B1-11D902BE984D}"/>
                                            </p:graphicEl>
                                          </p:spTgt>
                                        </p:tgtEl>
                                        <p:attrNameLst>
                                          <p:attrName>ppt_h</p:attrName>
                                        </p:attrNameLst>
                                      </p:cBhvr>
                                      <p:tavLst>
                                        <p:tav tm="0">
                                          <p:val>
                                            <p:strVal val="#ppt_h"/>
                                          </p:val>
                                        </p:tav>
                                        <p:tav tm="100000">
                                          <p:val>
                                            <p:strVal val="#ppt_h"/>
                                          </p:val>
                                        </p:tav>
                                      </p:tavLst>
                                    </p:anim>
                                  </p:childTnLst>
                                </p:cTn>
                              </p:par>
                              <p:par>
                                <p:cTn id="58" presetID="45" presetClass="entr" presetSubtype="0" fill="hold" grpId="0" nodeType="withEffect">
                                  <p:stCondLst>
                                    <p:cond delay="0"/>
                                  </p:stCondLst>
                                  <p:childTnLst>
                                    <p:set>
                                      <p:cBhvr>
                                        <p:cTn id="59" dur="1" fill="hold">
                                          <p:stCondLst>
                                            <p:cond delay="0"/>
                                          </p:stCondLst>
                                        </p:cTn>
                                        <p:tgtEl>
                                          <p:spTgt spid="7">
                                            <p:graphicEl>
                                              <a:dgm id="{9F2AC6FE-B300-4CEF-AD04-4C46EA56AE49}"/>
                                            </p:graphicEl>
                                          </p:spTgt>
                                        </p:tgtEl>
                                        <p:attrNameLst>
                                          <p:attrName>style.visibility</p:attrName>
                                        </p:attrNameLst>
                                      </p:cBhvr>
                                      <p:to>
                                        <p:strVal val="visible"/>
                                      </p:to>
                                    </p:set>
                                    <p:animEffect transition="in" filter="fade">
                                      <p:cBhvr>
                                        <p:cTn id="60" dur="2000"/>
                                        <p:tgtEl>
                                          <p:spTgt spid="7">
                                            <p:graphicEl>
                                              <a:dgm id="{9F2AC6FE-B300-4CEF-AD04-4C46EA56AE49}"/>
                                            </p:graphicEl>
                                          </p:spTgt>
                                        </p:tgtEl>
                                      </p:cBhvr>
                                    </p:animEffect>
                                    <p:anim calcmode="lin" valueType="num">
                                      <p:cBhvr>
                                        <p:cTn id="61" dur="2000" fill="hold"/>
                                        <p:tgtEl>
                                          <p:spTgt spid="7">
                                            <p:graphicEl>
                                              <a:dgm id="{9F2AC6FE-B300-4CEF-AD04-4C46EA56AE49}"/>
                                            </p:graphicEl>
                                          </p:spTgt>
                                        </p:tgtEl>
                                        <p:attrNameLst>
                                          <p:attrName>ppt_w</p:attrName>
                                        </p:attrNameLst>
                                      </p:cBhvr>
                                      <p:tavLst>
                                        <p:tav tm="0" fmla="#ppt_w*sin(2.5*pi*$)">
                                          <p:val>
                                            <p:fltVal val="0"/>
                                          </p:val>
                                        </p:tav>
                                        <p:tav tm="100000">
                                          <p:val>
                                            <p:fltVal val="1"/>
                                          </p:val>
                                        </p:tav>
                                      </p:tavLst>
                                    </p:anim>
                                    <p:anim calcmode="lin" valueType="num">
                                      <p:cBhvr>
                                        <p:cTn id="62" dur="2000" fill="hold"/>
                                        <p:tgtEl>
                                          <p:spTgt spid="7">
                                            <p:graphicEl>
                                              <a:dgm id="{9F2AC6FE-B300-4CEF-AD04-4C46EA56AE49}"/>
                                            </p:graphicEl>
                                          </p:spTgt>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6BF95-7BC0-69EB-4450-8ECA702FDC7C}"/>
              </a:ext>
            </a:extLst>
          </p:cNvPr>
          <p:cNvSpPr>
            <a:spLocks noGrp="1"/>
          </p:cNvSpPr>
          <p:nvPr>
            <p:ph idx="1"/>
          </p:nvPr>
        </p:nvSpPr>
        <p:spPr>
          <a:xfrm>
            <a:off x="641485" y="495302"/>
            <a:ext cx="10620855" cy="473528"/>
          </a:xfrm>
        </p:spPr>
        <p:txBody>
          <a:bodyPr>
            <a:normAutofit lnSpcReduction="10000"/>
          </a:bodyPr>
          <a:lstStyle/>
          <a:p>
            <a:pPr marL="0" indent="0" algn="ctr">
              <a:buNone/>
            </a:pPr>
            <a:r>
              <a:rPr lang="en-US" b="1">
                <a:latin typeface="Arial" panose="020B0604020202020204" pitchFamily="34" charset="0"/>
                <a:cs typeface="Arial" panose="020B0604020202020204" pitchFamily="34" charset="0"/>
              </a:rPr>
              <a:t>STREUSLE Breakdown </a:t>
            </a:r>
            <a:endParaRPr lang="en-IN" b="1">
              <a:latin typeface="Arial" panose="020B0604020202020204" pitchFamily="34" charset="0"/>
              <a:cs typeface="Arial" panose="020B060402020202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CC214B3B-7207-B70A-4655-F15E33B16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949" y="2006564"/>
            <a:ext cx="4524029" cy="2806312"/>
          </a:xfrm>
          <a:prstGeom prst="rect">
            <a:avLst/>
          </a:prstGeom>
        </p:spPr>
      </p:pic>
      <p:sp>
        <p:nvSpPr>
          <p:cNvPr id="14" name="Arrow: Bent-Up 13">
            <a:extLst>
              <a:ext uri="{FF2B5EF4-FFF2-40B4-BE49-F238E27FC236}">
                <a16:creationId xmlns:a16="http://schemas.microsoft.com/office/drawing/2014/main" id="{08D11A15-1E64-0B4F-67FA-770CF58603C4}"/>
              </a:ext>
            </a:extLst>
          </p:cNvPr>
          <p:cNvSpPr/>
          <p:nvPr/>
        </p:nvSpPr>
        <p:spPr>
          <a:xfrm rot="5400000" flipH="1">
            <a:off x="4465651" y="1687130"/>
            <a:ext cx="210101" cy="272141"/>
          </a:xfrm>
          <a:prstGeom prst="bentUpArrow">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91C2F1F7-1DFB-EA24-AED9-EA13B4EBE0FD}"/>
              </a:ext>
            </a:extLst>
          </p:cNvPr>
          <p:cNvSpPr txBox="1"/>
          <p:nvPr/>
        </p:nvSpPr>
        <p:spPr>
          <a:xfrm>
            <a:off x="4706772" y="1634281"/>
            <a:ext cx="4005943" cy="230832"/>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 unique identifier for the sentence within the collection</a:t>
            </a:r>
            <a:endParaRPr lang="en-IN" sz="1200" dirty="0">
              <a:latin typeface="Arial" panose="020B0604020202020204" pitchFamily="34" charset="0"/>
              <a:cs typeface="Arial" panose="020B0604020202020204" pitchFamily="34" charset="0"/>
            </a:endParaRPr>
          </a:p>
        </p:txBody>
      </p:sp>
      <p:sp>
        <p:nvSpPr>
          <p:cNvPr id="16" name="Arrow: Right 15">
            <a:extLst>
              <a:ext uri="{FF2B5EF4-FFF2-40B4-BE49-F238E27FC236}">
                <a16:creationId xmlns:a16="http://schemas.microsoft.com/office/drawing/2014/main" id="{8E1881E3-A2FE-4967-55CA-F10E059F83C9}"/>
              </a:ext>
            </a:extLst>
          </p:cNvPr>
          <p:cNvSpPr/>
          <p:nvPr/>
        </p:nvSpPr>
        <p:spPr>
          <a:xfrm>
            <a:off x="7963336" y="2264421"/>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5C8F7395-D31B-DC00-3A8E-0450AB1D7826}"/>
              </a:ext>
            </a:extLst>
          </p:cNvPr>
          <p:cNvSpPr txBox="1"/>
          <p:nvPr/>
        </p:nvSpPr>
        <p:spPr>
          <a:xfrm>
            <a:off x="8346936" y="2174906"/>
            <a:ext cx="239485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The original text of the sentence</a:t>
            </a:r>
            <a:endParaRPr lang="en-IN" sz="1000" dirty="0">
              <a:latin typeface="Arial" panose="020B0604020202020204" pitchFamily="34" charset="0"/>
              <a:cs typeface="Arial" panose="020B0604020202020204" pitchFamily="34" charset="0"/>
            </a:endParaRPr>
          </a:p>
        </p:txBody>
      </p:sp>
      <p:sp>
        <p:nvSpPr>
          <p:cNvPr id="19" name="Arrow: Right 18">
            <a:extLst>
              <a:ext uri="{FF2B5EF4-FFF2-40B4-BE49-F238E27FC236}">
                <a16:creationId xmlns:a16="http://schemas.microsoft.com/office/drawing/2014/main" id="{68972153-1149-7C2A-AAF1-C25BAD702A45}"/>
              </a:ext>
            </a:extLst>
          </p:cNvPr>
          <p:cNvSpPr/>
          <p:nvPr/>
        </p:nvSpPr>
        <p:spPr>
          <a:xfrm rot="10800000">
            <a:off x="3569741" y="2402920"/>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34EF0ED4-6D6D-27DE-CBCE-F952CEC09827}"/>
              </a:ext>
            </a:extLst>
          </p:cNvPr>
          <p:cNvSpPr txBox="1"/>
          <p:nvPr/>
        </p:nvSpPr>
        <p:spPr>
          <a:xfrm>
            <a:off x="267661" y="2139805"/>
            <a:ext cx="3427839" cy="20774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 unique identifier within the STREUSLE corpus for this particular sentence.</a:t>
            </a:r>
            <a:endParaRPr lang="en-IN" sz="1000" dirty="0">
              <a:latin typeface="Arial" panose="020B0604020202020204" pitchFamily="34" charset="0"/>
              <a:cs typeface="Arial" panose="020B0604020202020204" pitchFamily="34" charset="0"/>
            </a:endParaRPr>
          </a:p>
        </p:txBody>
      </p:sp>
      <p:sp>
        <p:nvSpPr>
          <p:cNvPr id="24" name="Arrow: Right 23">
            <a:extLst>
              <a:ext uri="{FF2B5EF4-FFF2-40B4-BE49-F238E27FC236}">
                <a16:creationId xmlns:a16="http://schemas.microsoft.com/office/drawing/2014/main" id="{EAC08D31-E058-6A19-3644-F02A59CB1CFA}"/>
              </a:ext>
            </a:extLst>
          </p:cNvPr>
          <p:cNvSpPr/>
          <p:nvPr/>
        </p:nvSpPr>
        <p:spPr>
          <a:xfrm>
            <a:off x="7963336" y="2573952"/>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EEE9F947-5160-E3F4-D622-536F05BF7EC1}"/>
              </a:ext>
            </a:extLst>
          </p:cNvPr>
          <p:cNvSpPr txBox="1"/>
          <p:nvPr/>
        </p:nvSpPr>
        <p:spPr>
          <a:xfrm>
            <a:off x="8346936" y="2394382"/>
            <a:ext cx="3606365" cy="553998"/>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 version of the sentence with multiword expressions (MWEs) is indicated which means "year old" is treated as a single lexical unit.</a:t>
            </a:r>
            <a:endParaRPr lang="en-IN" sz="1000" dirty="0">
              <a:latin typeface="Arial" panose="020B0604020202020204" pitchFamily="34" charset="0"/>
              <a:cs typeface="Arial" panose="020B0604020202020204" pitchFamily="34" charset="0"/>
            </a:endParaRPr>
          </a:p>
        </p:txBody>
      </p:sp>
      <p:sp>
        <p:nvSpPr>
          <p:cNvPr id="26" name="Arrow: Right 25">
            <a:extLst>
              <a:ext uri="{FF2B5EF4-FFF2-40B4-BE49-F238E27FC236}">
                <a16:creationId xmlns:a16="http://schemas.microsoft.com/office/drawing/2014/main" id="{A2298F03-8595-E346-1FDC-97F6AA41A1B5}"/>
              </a:ext>
            </a:extLst>
          </p:cNvPr>
          <p:cNvSpPr/>
          <p:nvPr/>
        </p:nvSpPr>
        <p:spPr>
          <a:xfrm rot="10800000">
            <a:off x="3653265" y="2722487"/>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TextBox 26">
            <a:extLst>
              <a:ext uri="{FF2B5EF4-FFF2-40B4-BE49-F238E27FC236}">
                <a16:creationId xmlns:a16="http://schemas.microsoft.com/office/drawing/2014/main" id="{69E69D5D-10B4-06D2-7C97-02D2D6456F01}"/>
              </a:ext>
            </a:extLst>
          </p:cNvPr>
          <p:cNvSpPr txBox="1"/>
          <p:nvPr/>
        </p:nvSpPr>
        <p:spPr>
          <a:xfrm>
            <a:off x="605250" y="2558940"/>
            <a:ext cx="3370249" cy="207749"/>
          </a:xfrm>
          <a:prstGeom prst="rect">
            <a:avLst/>
          </a:prstGeom>
          <a:noFill/>
        </p:spPr>
        <p:txBody>
          <a:bodyPr wrap="square" rtlCol="0">
            <a:spAutoFit/>
          </a:bodyPr>
          <a:lstStyle/>
          <a:p>
            <a:r>
              <a:rPr lang="en-US" sz="1000" dirty="0" err="1">
                <a:latin typeface="Arial" panose="020B0604020202020204" pitchFamily="34" charset="0"/>
                <a:cs typeface="Arial" panose="020B0604020202020204" pitchFamily="34" charset="0"/>
              </a:rPr>
              <a:t>Sublist</a:t>
            </a:r>
            <a:r>
              <a:rPr lang="en-US" sz="1000" dirty="0">
                <a:latin typeface="Arial" panose="020B0604020202020204" pitchFamily="34" charset="0"/>
                <a:cs typeface="Arial" panose="020B0604020202020204" pitchFamily="34" charset="0"/>
              </a:rPr>
              <a:t> indicating information of all the tokens in the sentence</a:t>
            </a:r>
            <a:endParaRPr lang="en-IN" sz="1000" dirty="0">
              <a:latin typeface="Arial" panose="020B0604020202020204" pitchFamily="34" charset="0"/>
              <a:cs typeface="Arial" panose="020B0604020202020204" pitchFamily="34" charset="0"/>
            </a:endParaRPr>
          </a:p>
        </p:txBody>
      </p:sp>
      <p:sp>
        <p:nvSpPr>
          <p:cNvPr id="28" name="Arrow: Right 27">
            <a:extLst>
              <a:ext uri="{FF2B5EF4-FFF2-40B4-BE49-F238E27FC236}">
                <a16:creationId xmlns:a16="http://schemas.microsoft.com/office/drawing/2014/main" id="{BE7CBECA-00D6-A53F-7712-825A85DE1211}"/>
              </a:ext>
            </a:extLst>
          </p:cNvPr>
          <p:cNvSpPr/>
          <p:nvPr/>
        </p:nvSpPr>
        <p:spPr>
          <a:xfrm rot="10800000">
            <a:off x="3761540" y="2899395"/>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TextBox 28">
            <a:extLst>
              <a:ext uri="{FF2B5EF4-FFF2-40B4-BE49-F238E27FC236}">
                <a16:creationId xmlns:a16="http://schemas.microsoft.com/office/drawing/2014/main" id="{0CF27648-D9D0-B070-4AE8-93ED92E5AD05}"/>
              </a:ext>
            </a:extLst>
          </p:cNvPr>
          <p:cNvSpPr txBox="1"/>
          <p:nvPr/>
        </p:nvSpPr>
        <p:spPr>
          <a:xfrm>
            <a:off x="2942712" y="2820458"/>
            <a:ext cx="891610" cy="20774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Token word</a:t>
            </a:r>
            <a:endParaRPr lang="en-IN" sz="1000" dirty="0">
              <a:latin typeface="Arial" panose="020B0604020202020204" pitchFamily="34" charset="0"/>
              <a:cs typeface="Arial" panose="020B0604020202020204" pitchFamily="34" charset="0"/>
            </a:endParaRPr>
          </a:p>
        </p:txBody>
      </p:sp>
      <p:sp>
        <p:nvSpPr>
          <p:cNvPr id="30" name="Arrow: Right 29">
            <a:extLst>
              <a:ext uri="{FF2B5EF4-FFF2-40B4-BE49-F238E27FC236}">
                <a16:creationId xmlns:a16="http://schemas.microsoft.com/office/drawing/2014/main" id="{B2C7BC8C-100F-0DA7-5582-84E680548BB8}"/>
              </a:ext>
            </a:extLst>
          </p:cNvPr>
          <p:cNvSpPr/>
          <p:nvPr/>
        </p:nvSpPr>
        <p:spPr>
          <a:xfrm>
            <a:off x="5394017" y="2722487"/>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9CFF0EE8-40C6-5BD1-2EBC-93D818965734}"/>
              </a:ext>
            </a:extLst>
          </p:cNvPr>
          <p:cNvSpPr txBox="1"/>
          <p:nvPr/>
        </p:nvSpPr>
        <p:spPr>
          <a:xfrm>
            <a:off x="5788771" y="2671381"/>
            <a:ext cx="2313974" cy="207749"/>
          </a:xfrm>
          <a:prstGeom prst="rect">
            <a:avLst/>
          </a:prstGeom>
          <a:noFill/>
        </p:spPr>
        <p:txBody>
          <a:bodyPr wrap="square" rtlCol="0">
            <a:spAutoFit/>
          </a:bodyPr>
          <a:lstStyle/>
          <a:p>
            <a:r>
              <a:rPr lang="en-US" sz="1000">
                <a:latin typeface="Arial" panose="020B0604020202020204" pitchFamily="34" charset="0"/>
                <a:cs typeface="Arial" panose="020B0604020202020204" pitchFamily="34" charset="0"/>
              </a:rPr>
              <a:t>The token number in the sequence.</a:t>
            </a:r>
            <a:endParaRPr lang="en-IN" sz="1000">
              <a:latin typeface="Arial" panose="020B0604020202020204" pitchFamily="34" charset="0"/>
              <a:cs typeface="Arial" panose="020B0604020202020204" pitchFamily="34" charset="0"/>
            </a:endParaRPr>
          </a:p>
        </p:txBody>
      </p:sp>
      <p:sp>
        <p:nvSpPr>
          <p:cNvPr id="32" name="Arrow: Right 31">
            <a:extLst>
              <a:ext uri="{FF2B5EF4-FFF2-40B4-BE49-F238E27FC236}">
                <a16:creationId xmlns:a16="http://schemas.microsoft.com/office/drawing/2014/main" id="{12688521-B322-E9D9-5419-25FCCE3E5C91}"/>
              </a:ext>
            </a:extLst>
          </p:cNvPr>
          <p:cNvSpPr/>
          <p:nvPr/>
        </p:nvSpPr>
        <p:spPr>
          <a:xfrm>
            <a:off x="5358329" y="3062095"/>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TextBox 33">
            <a:extLst>
              <a:ext uri="{FF2B5EF4-FFF2-40B4-BE49-F238E27FC236}">
                <a16:creationId xmlns:a16="http://schemas.microsoft.com/office/drawing/2014/main" id="{9482C22E-0AA6-1821-1255-1ED53C9771C4}"/>
              </a:ext>
            </a:extLst>
          </p:cNvPr>
          <p:cNvSpPr txBox="1"/>
          <p:nvPr/>
        </p:nvSpPr>
        <p:spPr>
          <a:xfrm>
            <a:off x="5713202" y="3003269"/>
            <a:ext cx="2441934" cy="207749"/>
          </a:xfrm>
          <a:prstGeom prst="rect">
            <a:avLst/>
          </a:prstGeom>
          <a:noFill/>
        </p:spPr>
        <p:txBody>
          <a:bodyPr wrap="square" rtlCol="0">
            <a:spAutoFit/>
          </a:bodyPr>
          <a:lstStyle/>
          <a:p>
            <a:r>
              <a:rPr lang="en-US" sz="1000">
                <a:latin typeface="Arial" panose="020B0604020202020204" pitchFamily="34" charset="0"/>
                <a:cs typeface="Arial" panose="020B0604020202020204" pitchFamily="34" charset="0"/>
              </a:rPr>
              <a:t>The base or dictionary form of the word.</a:t>
            </a:r>
            <a:endParaRPr lang="en-IN" sz="1000">
              <a:latin typeface="Arial" panose="020B0604020202020204" pitchFamily="34" charset="0"/>
              <a:cs typeface="Arial" panose="020B0604020202020204" pitchFamily="34" charset="0"/>
            </a:endParaRPr>
          </a:p>
        </p:txBody>
      </p:sp>
      <p:sp>
        <p:nvSpPr>
          <p:cNvPr id="35" name="Arrow: Right 34">
            <a:extLst>
              <a:ext uri="{FF2B5EF4-FFF2-40B4-BE49-F238E27FC236}">
                <a16:creationId xmlns:a16="http://schemas.microsoft.com/office/drawing/2014/main" id="{BF4E358D-1CC1-FB1E-7B93-2459D90F1AB2}"/>
              </a:ext>
            </a:extLst>
          </p:cNvPr>
          <p:cNvSpPr/>
          <p:nvPr/>
        </p:nvSpPr>
        <p:spPr>
          <a:xfrm rot="10800000">
            <a:off x="3761539" y="3229234"/>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TextBox 35">
            <a:extLst>
              <a:ext uri="{FF2B5EF4-FFF2-40B4-BE49-F238E27FC236}">
                <a16:creationId xmlns:a16="http://schemas.microsoft.com/office/drawing/2014/main" id="{474D6839-9E27-5D08-7AC1-99A3230D0C80}"/>
              </a:ext>
            </a:extLst>
          </p:cNvPr>
          <p:cNvSpPr txBox="1"/>
          <p:nvPr/>
        </p:nvSpPr>
        <p:spPr>
          <a:xfrm>
            <a:off x="1748405" y="3137820"/>
            <a:ext cx="2085917" cy="207749"/>
          </a:xfrm>
          <a:prstGeom prst="rect">
            <a:avLst/>
          </a:prstGeom>
          <a:noFill/>
        </p:spPr>
        <p:txBody>
          <a:bodyPr wrap="square" rtlCol="0">
            <a:spAutoFit/>
          </a:bodyPr>
          <a:lstStyle/>
          <a:p>
            <a:r>
              <a:rPr lang="en-IN" sz="1000">
                <a:latin typeface="Arial" panose="020B0604020202020204" pitchFamily="34" charset="0"/>
                <a:cs typeface="Arial" panose="020B0604020202020204" pitchFamily="34" charset="0"/>
              </a:rPr>
              <a:t>The universal part-of-speech tag.</a:t>
            </a:r>
          </a:p>
        </p:txBody>
      </p:sp>
      <p:sp>
        <p:nvSpPr>
          <p:cNvPr id="37" name="Arrow: Right 36">
            <a:extLst>
              <a:ext uri="{FF2B5EF4-FFF2-40B4-BE49-F238E27FC236}">
                <a16:creationId xmlns:a16="http://schemas.microsoft.com/office/drawing/2014/main" id="{DFC542CA-8B67-D412-7719-4E3A90DF24D0}"/>
              </a:ext>
            </a:extLst>
          </p:cNvPr>
          <p:cNvSpPr/>
          <p:nvPr/>
        </p:nvSpPr>
        <p:spPr>
          <a:xfrm rot="10800000">
            <a:off x="3761538" y="3403032"/>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B7B9F22B-7983-465A-E349-53BD14AFC044}"/>
              </a:ext>
            </a:extLst>
          </p:cNvPr>
          <p:cNvSpPr txBox="1"/>
          <p:nvPr/>
        </p:nvSpPr>
        <p:spPr>
          <a:xfrm>
            <a:off x="1278096" y="3351848"/>
            <a:ext cx="2525206" cy="207749"/>
          </a:xfrm>
          <a:prstGeom prst="rect">
            <a:avLst/>
          </a:prstGeom>
          <a:noFill/>
        </p:spPr>
        <p:txBody>
          <a:bodyPr wrap="square" rtlCol="0">
            <a:spAutoFit/>
          </a:bodyPr>
          <a:lstStyle/>
          <a:p>
            <a:r>
              <a:rPr lang="en-IN" sz="1000">
                <a:latin typeface="Arial" panose="020B0604020202020204" pitchFamily="34" charset="0"/>
                <a:cs typeface="Arial" panose="020B0604020202020204" pitchFamily="34" charset="0"/>
              </a:rPr>
              <a:t>The language-specific part-of-speech tag.</a:t>
            </a:r>
          </a:p>
        </p:txBody>
      </p:sp>
      <p:sp>
        <p:nvSpPr>
          <p:cNvPr id="40" name="Arrow: Right 39">
            <a:extLst>
              <a:ext uri="{FF2B5EF4-FFF2-40B4-BE49-F238E27FC236}">
                <a16:creationId xmlns:a16="http://schemas.microsoft.com/office/drawing/2014/main" id="{EC182EA8-E068-A109-4AE2-F151FEFE3165}"/>
              </a:ext>
            </a:extLst>
          </p:cNvPr>
          <p:cNvSpPr/>
          <p:nvPr/>
        </p:nvSpPr>
        <p:spPr>
          <a:xfrm>
            <a:off x="8243805" y="3548091"/>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TextBox 40">
            <a:extLst>
              <a:ext uri="{FF2B5EF4-FFF2-40B4-BE49-F238E27FC236}">
                <a16:creationId xmlns:a16="http://schemas.microsoft.com/office/drawing/2014/main" id="{21CA44F5-09C7-8288-F808-A8E70D91C5D2}"/>
              </a:ext>
            </a:extLst>
          </p:cNvPr>
          <p:cNvSpPr txBox="1"/>
          <p:nvPr/>
        </p:nvSpPr>
        <p:spPr>
          <a:xfrm>
            <a:off x="8595041" y="3409720"/>
            <a:ext cx="3240586" cy="323165"/>
          </a:xfrm>
          <a:prstGeom prst="rect">
            <a:avLst/>
          </a:prstGeom>
          <a:noFill/>
        </p:spPr>
        <p:txBody>
          <a:bodyPr wrap="square" rtlCol="0">
            <a:spAutoFit/>
          </a:bodyPr>
          <a:lstStyle/>
          <a:p>
            <a:r>
              <a:rPr lang="en-US" sz="1000">
                <a:latin typeface="Arial" panose="020B0604020202020204" pitchFamily="34" charset="0"/>
                <a:cs typeface="Arial" panose="020B0604020202020204" pitchFamily="34" charset="0"/>
              </a:rPr>
              <a:t>Morphological features of the word, such as number, person, possessive marking, and pronoun type.</a:t>
            </a:r>
            <a:endParaRPr lang="en-IN" sz="1000">
              <a:latin typeface="Arial" panose="020B0604020202020204" pitchFamily="34" charset="0"/>
              <a:cs typeface="Arial" panose="020B0604020202020204" pitchFamily="34" charset="0"/>
            </a:endParaRPr>
          </a:p>
        </p:txBody>
      </p:sp>
      <p:sp>
        <p:nvSpPr>
          <p:cNvPr id="42" name="Arrow: Right 41">
            <a:extLst>
              <a:ext uri="{FF2B5EF4-FFF2-40B4-BE49-F238E27FC236}">
                <a16:creationId xmlns:a16="http://schemas.microsoft.com/office/drawing/2014/main" id="{1AF0D123-69AB-3FAA-1DE7-29EEE053B4B9}"/>
              </a:ext>
            </a:extLst>
          </p:cNvPr>
          <p:cNvSpPr/>
          <p:nvPr/>
        </p:nvSpPr>
        <p:spPr>
          <a:xfrm rot="10800000">
            <a:off x="3761537" y="3711097"/>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3" name="TextBox 42">
            <a:extLst>
              <a:ext uri="{FF2B5EF4-FFF2-40B4-BE49-F238E27FC236}">
                <a16:creationId xmlns:a16="http://schemas.microsoft.com/office/drawing/2014/main" id="{B7206F6D-E5A4-A4F8-EB91-36B27241B269}"/>
              </a:ext>
            </a:extLst>
          </p:cNvPr>
          <p:cNvSpPr txBox="1"/>
          <p:nvPr/>
        </p:nvSpPr>
        <p:spPr>
          <a:xfrm>
            <a:off x="566498" y="3568841"/>
            <a:ext cx="3339127" cy="346249"/>
          </a:xfrm>
          <a:prstGeom prst="rect">
            <a:avLst/>
          </a:prstGeom>
          <a:noFill/>
        </p:spPr>
        <p:txBody>
          <a:bodyPr wrap="square" rtlCol="0">
            <a:spAutoFit/>
          </a:bodyPr>
          <a:lstStyle/>
          <a:p>
            <a:r>
              <a:rPr lang="en-US" sz="1100">
                <a:latin typeface="Arial" panose="020B0604020202020204" pitchFamily="34" charset="0"/>
                <a:cs typeface="Arial" panose="020B0604020202020204" pitchFamily="34" charset="0"/>
              </a:rPr>
              <a:t>The syntactic head of the current word, indicating dependency parse information.</a:t>
            </a:r>
            <a:endParaRPr lang="en-IN" sz="1100">
              <a:latin typeface="Arial" panose="020B0604020202020204" pitchFamily="34" charset="0"/>
              <a:cs typeface="Arial" panose="020B0604020202020204" pitchFamily="34" charset="0"/>
            </a:endParaRPr>
          </a:p>
        </p:txBody>
      </p:sp>
      <p:sp>
        <p:nvSpPr>
          <p:cNvPr id="44" name="Arrow: Right 43">
            <a:extLst>
              <a:ext uri="{FF2B5EF4-FFF2-40B4-BE49-F238E27FC236}">
                <a16:creationId xmlns:a16="http://schemas.microsoft.com/office/drawing/2014/main" id="{855DFB1C-A4C7-91A6-7060-509B0AD313A4}"/>
              </a:ext>
            </a:extLst>
          </p:cNvPr>
          <p:cNvSpPr/>
          <p:nvPr/>
        </p:nvSpPr>
        <p:spPr>
          <a:xfrm>
            <a:off x="5904200" y="3860707"/>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5" name="TextBox 44">
            <a:extLst>
              <a:ext uri="{FF2B5EF4-FFF2-40B4-BE49-F238E27FC236}">
                <a16:creationId xmlns:a16="http://schemas.microsoft.com/office/drawing/2014/main" id="{3597FBFB-59CC-705F-4D6A-1BC06E2F707A}"/>
              </a:ext>
            </a:extLst>
          </p:cNvPr>
          <p:cNvSpPr txBox="1"/>
          <p:nvPr/>
        </p:nvSpPr>
        <p:spPr>
          <a:xfrm>
            <a:off x="6287800" y="3783092"/>
            <a:ext cx="3163336" cy="219291"/>
          </a:xfrm>
          <a:prstGeom prst="rect">
            <a:avLst/>
          </a:prstGeom>
          <a:noFill/>
        </p:spPr>
        <p:txBody>
          <a:bodyPr wrap="square" rtlCol="0">
            <a:spAutoFit/>
          </a:bodyPr>
          <a:lstStyle/>
          <a:p>
            <a:r>
              <a:rPr lang="en-US" sz="1000">
                <a:latin typeface="Arial" panose="020B0604020202020204" pitchFamily="34" charset="0"/>
                <a:cs typeface="Arial" panose="020B0604020202020204" pitchFamily="34" charset="0"/>
              </a:rPr>
              <a:t>The dependency relation to the syntactic head</a:t>
            </a:r>
            <a:r>
              <a:rPr lang="en-US" sz="1100">
                <a:latin typeface="Arial" panose="020B0604020202020204" pitchFamily="34" charset="0"/>
                <a:cs typeface="Arial" panose="020B0604020202020204" pitchFamily="34" charset="0"/>
              </a:rPr>
              <a:t>.</a:t>
            </a:r>
            <a:endParaRPr lang="en-IN" sz="1100">
              <a:latin typeface="Arial" panose="020B0604020202020204" pitchFamily="34" charset="0"/>
              <a:cs typeface="Arial" panose="020B0604020202020204" pitchFamily="34" charset="0"/>
            </a:endParaRPr>
          </a:p>
        </p:txBody>
      </p:sp>
      <p:sp>
        <p:nvSpPr>
          <p:cNvPr id="46" name="Arrow: Right 45">
            <a:extLst>
              <a:ext uri="{FF2B5EF4-FFF2-40B4-BE49-F238E27FC236}">
                <a16:creationId xmlns:a16="http://schemas.microsoft.com/office/drawing/2014/main" id="{EC1AF2DE-4FBE-76EE-677E-22CFC5A47071}"/>
              </a:ext>
            </a:extLst>
          </p:cNvPr>
          <p:cNvSpPr/>
          <p:nvPr/>
        </p:nvSpPr>
        <p:spPr>
          <a:xfrm rot="10800000">
            <a:off x="3770463" y="3994313"/>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7" name="TextBox 46">
            <a:extLst>
              <a:ext uri="{FF2B5EF4-FFF2-40B4-BE49-F238E27FC236}">
                <a16:creationId xmlns:a16="http://schemas.microsoft.com/office/drawing/2014/main" id="{B53A7CE0-24F8-DB69-A06F-75B81239BBAF}"/>
              </a:ext>
            </a:extLst>
          </p:cNvPr>
          <p:cNvSpPr txBox="1"/>
          <p:nvPr/>
        </p:nvSpPr>
        <p:spPr>
          <a:xfrm>
            <a:off x="1246095" y="3934981"/>
            <a:ext cx="2575440" cy="207749"/>
          </a:xfrm>
          <a:prstGeom prst="rect">
            <a:avLst/>
          </a:prstGeom>
          <a:noFill/>
        </p:spPr>
        <p:txBody>
          <a:bodyPr wrap="square" rtlCol="0">
            <a:spAutoFit/>
          </a:bodyPr>
          <a:lstStyle/>
          <a:p>
            <a:r>
              <a:rPr lang="en-IN" sz="1000">
                <a:latin typeface="Arial" panose="020B0604020202020204" pitchFamily="34" charset="0"/>
                <a:cs typeface="Arial" panose="020B0604020202020204" pitchFamily="34" charset="0"/>
              </a:rPr>
              <a:t>Enhanced dependency parse information.</a:t>
            </a:r>
          </a:p>
        </p:txBody>
      </p:sp>
      <p:sp>
        <p:nvSpPr>
          <p:cNvPr id="49" name="Arrow: Right 48">
            <a:extLst>
              <a:ext uri="{FF2B5EF4-FFF2-40B4-BE49-F238E27FC236}">
                <a16:creationId xmlns:a16="http://schemas.microsoft.com/office/drawing/2014/main" id="{81E39D40-F43E-D4E6-8C20-3E9F43D820FB}"/>
              </a:ext>
            </a:extLst>
          </p:cNvPr>
          <p:cNvSpPr/>
          <p:nvPr/>
        </p:nvSpPr>
        <p:spPr>
          <a:xfrm>
            <a:off x="5297795" y="4178980"/>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0" name="TextBox 49">
            <a:extLst>
              <a:ext uri="{FF2B5EF4-FFF2-40B4-BE49-F238E27FC236}">
                <a16:creationId xmlns:a16="http://schemas.microsoft.com/office/drawing/2014/main" id="{C256DA91-7536-4EE8-D35D-CD03D20E59C5}"/>
              </a:ext>
            </a:extLst>
          </p:cNvPr>
          <p:cNvSpPr txBox="1"/>
          <p:nvPr/>
        </p:nvSpPr>
        <p:spPr>
          <a:xfrm>
            <a:off x="5713202" y="4104854"/>
            <a:ext cx="1730018" cy="207749"/>
          </a:xfrm>
          <a:prstGeom prst="rect">
            <a:avLst/>
          </a:prstGeom>
          <a:noFill/>
        </p:spPr>
        <p:txBody>
          <a:bodyPr wrap="square" rtlCol="0">
            <a:spAutoFit/>
          </a:bodyPr>
          <a:lstStyle/>
          <a:p>
            <a:r>
              <a:rPr lang="en-IN" sz="1000">
                <a:latin typeface="Arial" panose="020B0604020202020204" pitchFamily="34" charset="0"/>
                <a:cs typeface="Arial" panose="020B0604020202020204" pitchFamily="34" charset="0"/>
              </a:rPr>
              <a:t>Miscellaneous annotations.</a:t>
            </a:r>
          </a:p>
        </p:txBody>
      </p:sp>
      <p:sp>
        <p:nvSpPr>
          <p:cNvPr id="51" name="Arrow: Right 50">
            <a:extLst>
              <a:ext uri="{FF2B5EF4-FFF2-40B4-BE49-F238E27FC236}">
                <a16:creationId xmlns:a16="http://schemas.microsoft.com/office/drawing/2014/main" id="{C4CB5D9C-A72E-ED87-C53F-7CBA4E084B21}"/>
              </a:ext>
            </a:extLst>
          </p:cNvPr>
          <p:cNvSpPr/>
          <p:nvPr/>
        </p:nvSpPr>
        <p:spPr>
          <a:xfrm rot="10800000">
            <a:off x="3722975" y="4343471"/>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2" name="TextBox 51">
            <a:extLst>
              <a:ext uri="{FF2B5EF4-FFF2-40B4-BE49-F238E27FC236}">
                <a16:creationId xmlns:a16="http://schemas.microsoft.com/office/drawing/2014/main" id="{681C4CDE-F384-2C66-CCAA-3A270670DBAA}"/>
              </a:ext>
            </a:extLst>
          </p:cNvPr>
          <p:cNvSpPr txBox="1"/>
          <p:nvPr/>
        </p:nvSpPr>
        <p:spPr>
          <a:xfrm>
            <a:off x="1557050" y="4269345"/>
            <a:ext cx="2246252" cy="207749"/>
          </a:xfrm>
          <a:prstGeom prst="rect">
            <a:avLst/>
          </a:prstGeom>
          <a:noFill/>
        </p:spPr>
        <p:txBody>
          <a:bodyPr wrap="square" rtlCol="0">
            <a:spAutoFit/>
          </a:bodyPr>
          <a:lstStyle/>
          <a:p>
            <a:r>
              <a:rPr lang="en-US" sz="1000">
                <a:latin typeface="Arial" panose="020B0604020202020204" pitchFamily="34" charset="0"/>
                <a:cs typeface="Arial" panose="020B0604020202020204" pitchFamily="34" charset="0"/>
              </a:rPr>
              <a:t>Single-word MWE tag, if applicable.</a:t>
            </a:r>
            <a:endParaRPr lang="en-IN" sz="1000">
              <a:latin typeface="Arial" panose="020B0604020202020204" pitchFamily="34" charset="0"/>
              <a:cs typeface="Arial" panose="020B0604020202020204" pitchFamily="34" charset="0"/>
            </a:endParaRPr>
          </a:p>
        </p:txBody>
      </p:sp>
      <p:sp>
        <p:nvSpPr>
          <p:cNvPr id="54" name="Arrow: Right 53">
            <a:extLst>
              <a:ext uri="{FF2B5EF4-FFF2-40B4-BE49-F238E27FC236}">
                <a16:creationId xmlns:a16="http://schemas.microsoft.com/office/drawing/2014/main" id="{B0D60382-728C-F16B-133C-0A7759D48995}"/>
              </a:ext>
            </a:extLst>
          </p:cNvPr>
          <p:cNvSpPr/>
          <p:nvPr/>
        </p:nvSpPr>
        <p:spPr>
          <a:xfrm>
            <a:off x="5297795" y="4488909"/>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5" name="TextBox 54">
            <a:extLst>
              <a:ext uri="{FF2B5EF4-FFF2-40B4-BE49-F238E27FC236}">
                <a16:creationId xmlns:a16="http://schemas.microsoft.com/office/drawing/2014/main" id="{5183CD1C-3197-A855-B6BB-CCA91A9CB4DD}"/>
              </a:ext>
            </a:extLst>
          </p:cNvPr>
          <p:cNvSpPr txBox="1"/>
          <p:nvPr/>
        </p:nvSpPr>
        <p:spPr>
          <a:xfrm>
            <a:off x="5733837" y="4426555"/>
            <a:ext cx="2137459" cy="207749"/>
          </a:xfrm>
          <a:prstGeom prst="rect">
            <a:avLst/>
          </a:prstGeom>
          <a:noFill/>
        </p:spPr>
        <p:txBody>
          <a:bodyPr wrap="square" rtlCol="0">
            <a:spAutoFit/>
          </a:bodyPr>
          <a:lstStyle/>
          <a:p>
            <a:r>
              <a:rPr lang="en-US" sz="1000">
                <a:latin typeface="Arial" panose="020B0604020202020204" pitchFamily="34" charset="0"/>
                <a:cs typeface="Arial" panose="020B0604020202020204" pitchFamily="34" charset="0"/>
              </a:rPr>
              <a:t>Weak MWE tag, if applicable.</a:t>
            </a:r>
            <a:endParaRPr lang="en-IN" sz="1000">
              <a:latin typeface="Arial" panose="020B0604020202020204" pitchFamily="34" charset="0"/>
              <a:cs typeface="Arial" panose="020B0604020202020204" pitchFamily="34" charset="0"/>
            </a:endParaRPr>
          </a:p>
        </p:txBody>
      </p:sp>
      <p:sp>
        <p:nvSpPr>
          <p:cNvPr id="56" name="Arrow: Right 55">
            <a:extLst>
              <a:ext uri="{FF2B5EF4-FFF2-40B4-BE49-F238E27FC236}">
                <a16:creationId xmlns:a16="http://schemas.microsoft.com/office/drawing/2014/main" id="{955C1952-F5CA-7CBF-8648-C0E934781AD9}"/>
              </a:ext>
            </a:extLst>
          </p:cNvPr>
          <p:cNvSpPr/>
          <p:nvPr/>
        </p:nvSpPr>
        <p:spPr>
          <a:xfrm rot="10800000">
            <a:off x="3675206" y="4670779"/>
            <a:ext cx="383600" cy="9797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8" name="TextBox 57">
            <a:extLst>
              <a:ext uri="{FF2B5EF4-FFF2-40B4-BE49-F238E27FC236}">
                <a16:creationId xmlns:a16="http://schemas.microsoft.com/office/drawing/2014/main" id="{389F076D-E47B-2FF8-CAB7-8A67C2FB5694}"/>
              </a:ext>
            </a:extLst>
          </p:cNvPr>
          <p:cNvSpPr txBox="1"/>
          <p:nvPr/>
        </p:nvSpPr>
        <p:spPr>
          <a:xfrm>
            <a:off x="309427" y="4537894"/>
            <a:ext cx="3493875" cy="438582"/>
          </a:xfrm>
          <a:prstGeom prst="rect">
            <a:avLst/>
          </a:prstGeom>
          <a:noFill/>
        </p:spPr>
        <p:txBody>
          <a:bodyPr wrap="square" rtlCol="0">
            <a:spAutoFit/>
          </a:bodyPr>
          <a:lstStyle/>
          <a:p>
            <a:r>
              <a:rPr lang="en-US" sz="1000">
                <a:latin typeface="Arial" panose="020B0604020202020204" pitchFamily="34" charset="0"/>
                <a:cs typeface="Arial" panose="020B0604020202020204" pitchFamily="34" charset="0"/>
              </a:rPr>
              <a:t>The </a:t>
            </a:r>
            <a:r>
              <a:rPr lang="en-US" sz="1000" err="1">
                <a:latin typeface="Arial" panose="020B0604020202020204" pitchFamily="34" charset="0"/>
                <a:cs typeface="Arial" panose="020B0604020202020204" pitchFamily="34" charset="0"/>
              </a:rPr>
              <a:t>supersense</a:t>
            </a:r>
            <a:r>
              <a:rPr lang="en-US" sz="1000">
                <a:latin typeface="Arial" panose="020B0604020202020204" pitchFamily="34" charset="0"/>
                <a:cs typeface="Arial" panose="020B0604020202020204" pitchFamily="34" charset="0"/>
              </a:rPr>
              <a:t> tag from the STREUSLE lexicosemantic annotation scheme provides semantic information about the word's role and meaning in the sentence.</a:t>
            </a:r>
            <a:endParaRPr lang="en-IN"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17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ppt_x"/>
                                          </p:val>
                                        </p:tav>
                                        <p:tav tm="100000">
                                          <p:val>
                                            <p:strVal val="#ppt_x"/>
                                          </p:val>
                                        </p:tav>
                                      </p:tavLst>
                                    </p:anim>
                                    <p:anim calcmode="lin" valueType="num">
                                      <p:cBhvr additive="base">
                                        <p:cTn id="49" dur="500" fill="hold"/>
                                        <p:tgtEl>
                                          <p:spTgt spid="2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ppt_x"/>
                                          </p:val>
                                        </p:tav>
                                        <p:tav tm="100000">
                                          <p:val>
                                            <p:strVal val="#ppt_x"/>
                                          </p:val>
                                        </p:tav>
                                      </p:tavLst>
                                    </p:anim>
                                    <p:anim calcmode="lin" valueType="num">
                                      <p:cBhvr additive="base">
                                        <p:cTn id="57" dur="50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ppt_x"/>
                                          </p:val>
                                        </p:tav>
                                        <p:tav tm="100000">
                                          <p:val>
                                            <p:strVal val="#ppt_x"/>
                                          </p:val>
                                        </p:tav>
                                      </p:tavLst>
                                    </p:anim>
                                    <p:anim calcmode="lin" valueType="num">
                                      <p:cBhvr additive="base">
                                        <p:cTn id="61" dur="500" fill="hold"/>
                                        <p:tgtEl>
                                          <p:spTgt spid="27"/>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fill="hold"/>
                                        <p:tgtEl>
                                          <p:spTgt spid="28"/>
                                        </p:tgtEl>
                                        <p:attrNameLst>
                                          <p:attrName>ppt_x</p:attrName>
                                        </p:attrNameLst>
                                      </p:cBhvr>
                                      <p:tavLst>
                                        <p:tav tm="0">
                                          <p:val>
                                            <p:strVal val="#ppt_x"/>
                                          </p:val>
                                        </p:tav>
                                        <p:tav tm="100000">
                                          <p:val>
                                            <p:strVal val="#ppt_x"/>
                                          </p:val>
                                        </p:tav>
                                      </p:tavLst>
                                    </p:anim>
                                    <p:anim calcmode="lin" valueType="num">
                                      <p:cBhvr additive="base">
                                        <p:cTn id="65" dur="500" fill="hold"/>
                                        <p:tgtEl>
                                          <p:spTgt spid="2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fill="hold"/>
                                        <p:tgtEl>
                                          <p:spTgt spid="30"/>
                                        </p:tgtEl>
                                        <p:attrNameLst>
                                          <p:attrName>ppt_x</p:attrName>
                                        </p:attrNameLst>
                                      </p:cBhvr>
                                      <p:tavLst>
                                        <p:tav tm="0">
                                          <p:val>
                                            <p:strVal val="#ppt_x"/>
                                          </p:val>
                                        </p:tav>
                                        <p:tav tm="100000">
                                          <p:val>
                                            <p:strVal val="#ppt_x"/>
                                          </p:val>
                                        </p:tav>
                                      </p:tavLst>
                                    </p:anim>
                                    <p:anim calcmode="lin" valueType="num">
                                      <p:cBhvr additive="base">
                                        <p:cTn id="73" dur="500" fill="hold"/>
                                        <p:tgtEl>
                                          <p:spTgt spid="3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500" fill="hold"/>
                                        <p:tgtEl>
                                          <p:spTgt spid="31"/>
                                        </p:tgtEl>
                                        <p:attrNameLst>
                                          <p:attrName>ppt_x</p:attrName>
                                        </p:attrNameLst>
                                      </p:cBhvr>
                                      <p:tavLst>
                                        <p:tav tm="0">
                                          <p:val>
                                            <p:strVal val="#ppt_x"/>
                                          </p:val>
                                        </p:tav>
                                        <p:tav tm="100000">
                                          <p:val>
                                            <p:strVal val="#ppt_x"/>
                                          </p:val>
                                        </p:tav>
                                      </p:tavLst>
                                    </p:anim>
                                    <p:anim calcmode="lin" valueType="num">
                                      <p:cBhvr additive="base">
                                        <p:cTn id="77" dur="500" fill="hold"/>
                                        <p:tgtEl>
                                          <p:spTgt spid="31"/>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anim calcmode="lin" valueType="num">
                                      <p:cBhvr additive="base">
                                        <p:cTn id="80" dur="500" fill="hold"/>
                                        <p:tgtEl>
                                          <p:spTgt spid="32"/>
                                        </p:tgtEl>
                                        <p:attrNameLst>
                                          <p:attrName>ppt_x</p:attrName>
                                        </p:attrNameLst>
                                      </p:cBhvr>
                                      <p:tavLst>
                                        <p:tav tm="0">
                                          <p:val>
                                            <p:strVal val="#ppt_x"/>
                                          </p:val>
                                        </p:tav>
                                        <p:tav tm="100000">
                                          <p:val>
                                            <p:strVal val="#ppt_x"/>
                                          </p:val>
                                        </p:tav>
                                      </p:tavLst>
                                    </p:anim>
                                    <p:anim calcmode="lin" valueType="num">
                                      <p:cBhvr additive="base">
                                        <p:cTn id="81" dur="500" fill="hold"/>
                                        <p:tgtEl>
                                          <p:spTgt spid="3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 calcmode="lin" valueType="num">
                                      <p:cBhvr additive="base">
                                        <p:cTn id="84" dur="500" fill="hold"/>
                                        <p:tgtEl>
                                          <p:spTgt spid="34"/>
                                        </p:tgtEl>
                                        <p:attrNameLst>
                                          <p:attrName>ppt_x</p:attrName>
                                        </p:attrNameLst>
                                      </p:cBhvr>
                                      <p:tavLst>
                                        <p:tav tm="0">
                                          <p:val>
                                            <p:strVal val="#ppt_x"/>
                                          </p:val>
                                        </p:tav>
                                        <p:tav tm="100000">
                                          <p:val>
                                            <p:strVal val="#ppt_x"/>
                                          </p:val>
                                        </p:tav>
                                      </p:tavLst>
                                    </p:anim>
                                    <p:anim calcmode="lin" valueType="num">
                                      <p:cBhvr additive="base">
                                        <p:cTn id="85" dur="500" fill="hold"/>
                                        <p:tgtEl>
                                          <p:spTgt spid="34"/>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 calcmode="lin" valueType="num">
                                      <p:cBhvr additive="base">
                                        <p:cTn id="96" dur="500" fill="hold"/>
                                        <p:tgtEl>
                                          <p:spTgt spid="37"/>
                                        </p:tgtEl>
                                        <p:attrNameLst>
                                          <p:attrName>ppt_x</p:attrName>
                                        </p:attrNameLst>
                                      </p:cBhvr>
                                      <p:tavLst>
                                        <p:tav tm="0">
                                          <p:val>
                                            <p:strVal val="#ppt_x"/>
                                          </p:val>
                                        </p:tav>
                                        <p:tav tm="100000">
                                          <p:val>
                                            <p:strVal val="#ppt_x"/>
                                          </p:val>
                                        </p:tav>
                                      </p:tavLst>
                                    </p:anim>
                                    <p:anim calcmode="lin" valueType="num">
                                      <p:cBhvr additive="base">
                                        <p:cTn id="97" dur="500" fill="hold"/>
                                        <p:tgtEl>
                                          <p:spTgt spid="37"/>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 calcmode="lin" valueType="num">
                                      <p:cBhvr additive="base">
                                        <p:cTn id="100" dur="500" fill="hold"/>
                                        <p:tgtEl>
                                          <p:spTgt spid="38"/>
                                        </p:tgtEl>
                                        <p:attrNameLst>
                                          <p:attrName>ppt_x</p:attrName>
                                        </p:attrNameLst>
                                      </p:cBhvr>
                                      <p:tavLst>
                                        <p:tav tm="0">
                                          <p:val>
                                            <p:strVal val="#ppt_x"/>
                                          </p:val>
                                        </p:tav>
                                        <p:tav tm="100000">
                                          <p:val>
                                            <p:strVal val="#ppt_x"/>
                                          </p:val>
                                        </p:tav>
                                      </p:tavLst>
                                    </p:anim>
                                    <p:anim calcmode="lin" valueType="num">
                                      <p:cBhvr additive="base">
                                        <p:cTn id="101" dur="500" fill="hold"/>
                                        <p:tgtEl>
                                          <p:spTgt spid="38"/>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additive="base">
                                        <p:cTn id="104" dur="500" fill="hold"/>
                                        <p:tgtEl>
                                          <p:spTgt spid="40"/>
                                        </p:tgtEl>
                                        <p:attrNameLst>
                                          <p:attrName>ppt_x</p:attrName>
                                        </p:attrNameLst>
                                      </p:cBhvr>
                                      <p:tavLst>
                                        <p:tav tm="0">
                                          <p:val>
                                            <p:strVal val="#ppt_x"/>
                                          </p:val>
                                        </p:tav>
                                        <p:tav tm="100000">
                                          <p:val>
                                            <p:strVal val="#ppt_x"/>
                                          </p:val>
                                        </p:tav>
                                      </p:tavLst>
                                    </p:anim>
                                    <p:anim calcmode="lin" valueType="num">
                                      <p:cBhvr additive="base">
                                        <p:cTn id="105" dur="500" fill="hold"/>
                                        <p:tgtEl>
                                          <p:spTgt spid="40"/>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 calcmode="lin" valueType="num">
                                      <p:cBhvr additive="base">
                                        <p:cTn id="108" dur="500" fill="hold"/>
                                        <p:tgtEl>
                                          <p:spTgt spid="41"/>
                                        </p:tgtEl>
                                        <p:attrNameLst>
                                          <p:attrName>ppt_x</p:attrName>
                                        </p:attrNameLst>
                                      </p:cBhvr>
                                      <p:tavLst>
                                        <p:tav tm="0">
                                          <p:val>
                                            <p:strVal val="#ppt_x"/>
                                          </p:val>
                                        </p:tav>
                                        <p:tav tm="100000">
                                          <p:val>
                                            <p:strVal val="#ppt_x"/>
                                          </p:val>
                                        </p:tav>
                                      </p:tavLst>
                                    </p:anim>
                                    <p:anim calcmode="lin" valueType="num">
                                      <p:cBhvr additive="base">
                                        <p:cTn id="109" dur="500" fill="hold"/>
                                        <p:tgtEl>
                                          <p:spTgt spid="41"/>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 calcmode="lin" valueType="num">
                                      <p:cBhvr additive="base">
                                        <p:cTn id="112" dur="500" fill="hold"/>
                                        <p:tgtEl>
                                          <p:spTgt spid="42"/>
                                        </p:tgtEl>
                                        <p:attrNameLst>
                                          <p:attrName>ppt_x</p:attrName>
                                        </p:attrNameLst>
                                      </p:cBhvr>
                                      <p:tavLst>
                                        <p:tav tm="0">
                                          <p:val>
                                            <p:strVal val="#ppt_x"/>
                                          </p:val>
                                        </p:tav>
                                        <p:tav tm="100000">
                                          <p:val>
                                            <p:strVal val="#ppt_x"/>
                                          </p:val>
                                        </p:tav>
                                      </p:tavLst>
                                    </p:anim>
                                    <p:anim calcmode="lin" valueType="num">
                                      <p:cBhvr additive="base">
                                        <p:cTn id="113" dur="500" fill="hold"/>
                                        <p:tgtEl>
                                          <p:spTgt spid="42"/>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44"/>
                                        </p:tgtEl>
                                        <p:attrNameLst>
                                          <p:attrName>style.visibility</p:attrName>
                                        </p:attrNameLst>
                                      </p:cBhvr>
                                      <p:to>
                                        <p:strVal val="visible"/>
                                      </p:to>
                                    </p:set>
                                    <p:anim calcmode="lin" valueType="num">
                                      <p:cBhvr additive="base">
                                        <p:cTn id="120" dur="500" fill="hold"/>
                                        <p:tgtEl>
                                          <p:spTgt spid="44"/>
                                        </p:tgtEl>
                                        <p:attrNameLst>
                                          <p:attrName>ppt_x</p:attrName>
                                        </p:attrNameLst>
                                      </p:cBhvr>
                                      <p:tavLst>
                                        <p:tav tm="0">
                                          <p:val>
                                            <p:strVal val="#ppt_x"/>
                                          </p:val>
                                        </p:tav>
                                        <p:tav tm="100000">
                                          <p:val>
                                            <p:strVal val="#ppt_x"/>
                                          </p:val>
                                        </p:tav>
                                      </p:tavLst>
                                    </p:anim>
                                    <p:anim calcmode="lin" valueType="num">
                                      <p:cBhvr additive="base">
                                        <p:cTn id="121" dur="500" fill="hold"/>
                                        <p:tgtEl>
                                          <p:spTgt spid="44"/>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 calcmode="lin" valueType="num">
                                      <p:cBhvr additive="base">
                                        <p:cTn id="124" dur="500" fill="hold"/>
                                        <p:tgtEl>
                                          <p:spTgt spid="45"/>
                                        </p:tgtEl>
                                        <p:attrNameLst>
                                          <p:attrName>ppt_x</p:attrName>
                                        </p:attrNameLst>
                                      </p:cBhvr>
                                      <p:tavLst>
                                        <p:tav tm="0">
                                          <p:val>
                                            <p:strVal val="#ppt_x"/>
                                          </p:val>
                                        </p:tav>
                                        <p:tav tm="100000">
                                          <p:val>
                                            <p:strVal val="#ppt_x"/>
                                          </p:val>
                                        </p:tav>
                                      </p:tavLst>
                                    </p:anim>
                                    <p:anim calcmode="lin" valueType="num">
                                      <p:cBhvr additive="base">
                                        <p:cTn id="125" dur="500" fill="hold"/>
                                        <p:tgtEl>
                                          <p:spTgt spid="45"/>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46"/>
                                        </p:tgtEl>
                                        <p:attrNameLst>
                                          <p:attrName>style.visibility</p:attrName>
                                        </p:attrNameLst>
                                      </p:cBhvr>
                                      <p:to>
                                        <p:strVal val="visible"/>
                                      </p:to>
                                    </p:set>
                                    <p:anim calcmode="lin" valueType="num">
                                      <p:cBhvr additive="base">
                                        <p:cTn id="128" dur="500" fill="hold"/>
                                        <p:tgtEl>
                                          <p:spTgt spid="46"/>
                                        </p:tgtEl>
                                        <p:attrNameLst>
                                          <p:attrName>ppt_x</p:attrName>
                                        </p:attrNameLst>
                                      </p:cBhvr>
                                      <p:tavLst>
                                        <p:tav tm="0">
                                          <p:val>
                                            <p:strVal val="#ppt_x"/>
                                          </p:val>
                                        </p:tav>
                                        <p:tav tm="100000">
                                          <p:val>
                                            <p:strVal val="#ppt_x"/>
                                          </p:val>
                                        </p:tav>
                                      </p:tavLst>
                                    </p:anim>
                                    <p:anim calcmode="lin" valueType="num">
                                      <p:cBhvr additive="base">
                                        <p:cTn id="129" dur="500" fill="hold"/>
                                        <p:tgtEl>
                                          <p:spTgt spid="46"/>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47"/>
                                        </p:tgtEl>
                                        <p:attrNameLst>
                                          <p:attrName>style.visibility</p:attrName>
                                        </p:attrNameLst>
                                      </p:cBhvr>
                                      <p:to>
                                        <p:strVal val="visible"/>
                                      </p:to>
                                    </p:set>
                                    <p:anim calcmode="lin" valueType="num">
                                      <p:cBhvr additive="base">
                                        <p:cTn id="132" dur="500" fill="hold"/>
                                        <p:tgtEl>
                                          <p:spTgt spid="47"/>
                                        </p:tgtEl>
                                        <p:attrNameLst>
                                          <p:attrName>ppt_x</p:attrName>
                                        </p:attrNameLst>
                                      </p:cBhvr>
                                      <p:tavLst>
                                        <p:tav tm="0">
                                          <p:val>
                                            <p:strVal val="#ppt_x"/>
                                          </p:val>
                                        </p:tav>
                                        <p:tav tm="100000">
                                          <p:val>
                                            <p:strVal val="#ppt_x"/>
                                          </p:val>
                                        </p:tav>
                                      </p:tavLst>
                                    </p:anim>
                                    <p:anim calcmode="lin" valueType="num">
                                      <p:cBhvr additive="base">
                                        <p:cTn id="133" dur="500" fill="hold"/>
                                        <p:tgtEl>
                                          <p:spTgt spid="47"/>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49"/>
                                        </p:tgtEl>
                                        <p:attrNameLst>
                                          <p:attrName>style.visibility</p:attrName>
                                        </p:attrNameLst>
                                      </p:cBhvr>
                                      <p:to>
                                        <p:strVal val="visible"/>
                                      </p:to>
                                    </p:set>
                                    <p:anim calcmode="lin" valueType="num">
                                      <p:cBhvr additive="base">
                                        <p:cTn id="136" dur="500" fill="hold"/>
                                        <p:tgtEl>
                                          <p:spTgt spid="49"/>
                                        </p:tgtEl>
                                        <p:attrNameLst>
                                          <p:attrName>ppt_x</p:attrName>
                                        </p:attrNameLst>
                                      </p:cBhvr>
                                      <p:tavLst>
                                        <p:tav tm="0">
                                          <p:val>
                                            <p:strVal val="#ppt_x"/>
                                          </p:val>
                                        </p:tav>
                                        <p:tav tm="100000">
                                          <p:val>
                                            <p:strVal val="#ppt_x"/>
                                          </p:val>
                                        </p:tav>
                                      </p:tavLst>
                                    </p:anim>
                                    <p:anim calcmode="lin" valueType="num">
                                      <p:cBhvr additive="base">
                                        <p:cTn id="137" dur="500" fill="hold"/>
                                        <p:tgtEl>
                                          <p:spTgt spid="49"/>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50"/>
                                        </p:tgtEl>
                                        <p:attrNameLst>
                                          <p:attrName>style.visibility</p:attrName>
                                        </p:attrNameLst>
                                      </p:cBhvr>
                                      <p:to>
                                        <p:strVal val="visible"/>
                                      </p:to>
                                    </p:set>
                                    <p:anim calcmode="lin" valueType="num">
                                      <p:cBhvr additive="base">
                                        <p:cTn id="140" dur="500" fill="hold"/>
                                        <p:tgtEl>
                                          <p:spTgt spid="50"/>
                                        </p:tgtEl>
                                        <p:attrNameLst>
                                          <p:attrName>ppt_x</p:attrName>
                                        </p:attrNameLst>
                                      </p:cBhvr>
                                      <p:tavLst>
                                        <p:tav tm="0">
                                          <p:val>
                                            <p:strVal val="#ppt_x"/>
                                          </p:val>
                                        </p:tav>
                                        <p:tav tm="100000">
                                          <p:val>
                                            <p:strVal val="#ppt_x"/>
                                          </p:val>
                                        </p:tav>
                                      </p:tavLst>
                                    </p:anim>
                                    <p:anim calcmode="lin" valueType="num">
                                      <p:cBhvr additive="base">
                                        <p:cTn id="141" dur="500" fill="hold"/>
                                        <p:tgtEl>
                                          <p:spTgt spid="50"/>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 calcmode="lin" valueType="num">
                                      <p:cBhvr additive="base">
                                        <p:cTn id="144" dur="500" fill="hold"/>
                                        <p:tgtEl>
                                          <p:spTgt spid="51"/>
                                        </p:tgtEl>
                                        <p:attrNameLst>
                                          <p:attrName>ppt_x</p:attrName>
                                        </p:attrNameLst>
                                      </p:cBhvr>
                                      <p:tavLst>
                                        <p:tav tm="0">
                                          <p:val>
                                            <p:strVal val="#ppt_x"/>
                                          </p:val>
                                        </p:tav>
                                        <p:tav tm="100000">
                                          <p:val>
                                            <p:strVal val="#ppt_x"/>
                                          </p:val>
                                        </p:tav>
                                      </p:tavLst>
                                    </p:anim>
                                    <p:anim calcmode="lin" valueType="num">
                                      <p:cBhvr additive="base">
                                        <p:cTn id="145" dur="500" fill="hold"/>
                                        <p:tgtEl>
                                          <p:spTgt spid="51"/>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52"/>
                                        </p:tgtEl>
                                        <p:attrNameLst>
                                          <p:attrName>style.visibility</p:attrName>
                                        </p:attrNameLst>
                                      </p:cBhvr>
                                      <p:to>
                                        <p:strVal val="visible"/>
                                      </p:to>
                                    </p:set>
                                    <p:anim calcmode="lin" valueType="num">
                                      <p:cBhvr additive="base">
                                        <p:cTn id="148" dur="500" fill="hold"/>
                                        <p:tgtEl>
                                          <p:spTgt spid="52"/>
                                        </p:tgtEl>
                                        <p:attrNameLst>
                                          <p:attrName>ppt_x</p:attrName>
                                        </p:attrNameLst>
                                      </p:cBhvr>
                                      <p:tavLst>
                                        <p:tav tm="0">
                                          <p:val>
                                            <p:strVal val="#ppt_x"/>
                                          </p:val>
                                        </p:tav>
                                        <p:tav tm="100000">
                                          <p:val>
                                            <p:strVal val="#ppt_x"/>
                                          </p:val>
                                        </p:tav>
                                      </p:tavLst>
                                    </p:anim>
                                    <p:anim calcmode="lin" valueType="num">
                                      <p:cBhvr additive="base">
                                        <p:cTn id="149" dur="500" fill="hold"/>
                                        <p:tgtEl>
                                          <p:spTgt spid="52"/>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54"/>
                                        </p:tgtEl>
                                        <p:attrNameLst>
                                          <p:attrName>style.visibility</p:attrName>
                                        </p:attrNameLst>
                                      </p:cBhvr>
                                      <p:to>
                                        <p:strVal val="visible"/>
                                      </p:to>
                                    </p:set>
                                    <p:anim calcmode="lin" valueType="num">
                                      <p:cBhvr additive="base">
                                        <p:cTn id="152" dur="500" fill="hold"/>
                                        <p:tgtEl>
                                          <p:spTgt spid="54"/>
                                        </p:tgtEl>
                                        <p:attrNameLst>
                                          <p:attrName>ppt_x</p:attrName>
                                        </p:attrNameLst>
                                      </p:cBhvr>
                                      <p:tavLst>
                                        <p:tav tm="0">
                                          <p:val>
                                            <p:strVal val="#ppt_x"/>
                                          </p:val>
                                        </p:tav>
                                        <p:tav tm="100000">
                                          <p:val>
                                            <p:strVal val="#ppt_x"/>
                                          </p:val>
                                        </p:tav>
                                      </p:tavLst>
                                    </p:anim>
                                    <p:anim calcmode="lin" valueType="num">
                                      <p:cBhvr additive="base">
                                        <p:cTn id="153" dur="500" fill="hold"/>
                                        <p:tgtEl>
                                          <p:spTgt spid="54"/>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55"/>
                                        </p:tgtEl>
                                        <p:attrNameLst>
                                          <p:attrName>style.visibility</p:attrName>
                                        </p:attrNameLst>
                                      </p:cBhvr>
                                      <p:to>
                                        <p:strVal val="visible"/>
                                      </p:to>
                                    </p:set>
                                    <p:anim calcmode="lin" valueType="num">
                                      <p:cBhvr additive="base">
                                        <p:cTn id="156" dur="500" fill="hold"/>
                                        <p:tgtEl>
                                          <p:spTgt spid="55"/>
                                        </p:tgtEl>
                                        <p:attrNameLst>
                                          <p:attrName>ppt_x</p:attrName>
                                        </p:attrNameLst>
                                      </p:cBhvr>
                                      <p:tavLst>
                                        <p:tav tm="0">
                                          <p:val>
                                            <p:strVal val="#ppt_x"/>
                                          </p:val>
                                        </p:tav>
                                        <p:tav tm="100000">
                                          <p:val>
                                            <p:strVal val="#ppt_x"/>
                                          </p:val>
                                        </p:tav>
                                      </p:tavLst>
                                    </p:anim>
                                    <p:anim calcmode="lin" valueType="num">
                                      <p:cBhvr additive="base">
                                        <p:cTn id="157" dur="500" fill="hold"/>
                                        <p:tgtEl>
                                          <p:spTgt spid="55"/>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56"/>
                                        </p:tgtEl>
                                        <p:attrNameLst>
                                          <p:attrName>style.visibility</p:attrName>
                                        </p:attrNameLst>
                                      </p:cBhvr>
                                      <p:to>
                                        <p:strVal val="visible"/>
                                      </p:to>
                                    </p:set>
                                    <p:anim calcmode="lin" valueType="num">
                                      <p:cBhvr additive="base">
                                        <p:cTn id="160" dur="500" fill="hold"/>
                                        <p:tgtEl>
                                          <p:spTgt spid="56"/>
                                        </p:tgtEl>
                                        <p:attrNameLst>
                                          <p:attrName>ppt_x</p:attrName>
                                        </p:attrNameLst>
                                      </p:cBhvr>
                                      <p:tavLst>
                                        <p:tav tm="0">
                                          <p:val>
                                            <p:strVal val="#ppt_x"/>
                                          </p:val>
                                        </p:tav>
                                        <p:tav tm="100000">
                                          <p:val>
                                            <p:strVal val="#ppt_x"/>
                                          </p:val>
                                        </p:tav>
                                      </p:tavLst>
                                    </p:anim>
                                    <p:anim calcmode="lin" valueType="num">
                                      <p:cBhvr additive="base">
                                        <p:cTn id="161" dur="500" fill="hold"/>
                                        <p:tgtEl>
                                          <p:spTgt spid="56"/>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58"/>
                                        </p:tgtEl>
                                        <p:attrNameLst>
                                          <p:attrName>style.visibility</p:attrName>
                                        </p:attrNameLst>
                                      </p:cBhvr>
                                      <p:to>
                                        <p:strVal val="visible"/>
                                      </p:to>
                                    </p:set>
                                    <p:anim calcmode="lin" valueType="num">
                                      <p:cBhvr additive="base">
                                        <p:cTn id="164" dur="500" fill="hold"/>
                                        <p:tgtEl>
                                          <p:spTgt spid="58"/>
                                        </p:tgtEl>
                                        <p:attrNameLst>
                                          <p:attrName>ppt_x</p:attrName>
                                        </p:attrNameLst>
                                      </p:cBhvr>
                                      <p:tavLst>
                                        <p:tav tm="0">
                                          <p:val>
                                            <p:strVal val="#ppt_x"/>
                                          </p:val>
                                        </p:tav>
                                        <p:tav tm="100000">
                                          <p:val>
                                            <p:strVal val="#ppt_x"/>
                                          </p:val>
                                        </p:tav>
                                      </p:tavLst>
                                    </p:anim>
                                    <p:anim calcmode="lin" valueType="num">
                                      <p:cBhvr additive="base">
                                        <p:cTn id="16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7" grpId="0"/>
      <p:bldP spid="19" grpId="0" animBg="1"/>
      <p:bldP spid="20" grpId="0"/>
      <p:bldP spid="24" grpId="0" animBg="1"/>
      <p:bldP spid="25" grpId="0"/>
      <p:bldP spid="26" grpId="0" animBg="1"/>
      <p:bldP spid="27" grpId="0"/>
      <p:bldP spid="28" grpId="0" animBg="1"/>
      <p:bldP spid="29" grpId="0"/>
      <p:bldP spid="30" grpId="0" animBg="1"/>
      <p:bldP spid="31" grpId="0"/>
      <p:bldP spid="32" grpId="0" animBg="1"/>
      <p:bldP spid="34" grpId="0"/>
      <p:bldP spid="35" grpId="0" animBg="1"/>
      <p:bldP spid="36" grpId="0"/>
      <p:bldP spid="37" grpId="0" animBg="1"/>
      <p:bldP spid="38" grpId="0"/>
      <p:bldP spid="40" grpId="0" animBg="1"/>
      <p:bldP spid="41" grpId="0"/>
      <p:bldP spid="42" grpId="0" animBg="1"/>
      <p:bldP spid="43" grpId="0"/>
      <p:bldP spid="44" grpId="0" animBg="1"/>
      <p:bldP spid="45" grpId="0"/>
      <p:bldP spid="46" grpId="0" animBg="1"/>
      <p:bldP spid="47" grpId="0"/>
      <p:bldP spid="49" grpId="0" animBg="1"/>
      <p:bldP spid="50" grpId="0"/>
      <p:bldP spid="51" grpId="0" animBg="1"/>
      <p:bldP spid="52" grpId="0"/>
      <p:bldP spid="54" grpId="0" animBg="1"/>
      <p:bldP spid="55" grpId="0"/>
      <p:bldP spid="56" grpId="0" animBg="1"/>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F3B16-3266-35CB-6515-4D1D8131A9DC}"/>
              </a:ext>
            </a:extLst>
          </p:cNvPr>
          <p:cNvSpPr>
            <a:spLocks noGrp="1"/>
          </p:cNvSpPr>
          <p:nvPr>
            <p:ph idx="1"/>
          </p:nvPr>
        </p:nvSpPr>
        <p:spPr>
          <a:xfrm>
            <a:off x="641354" y="561860"/>
            <a:ext cx="10620855" cy="418641"/>
          </a:xfrm>
        </p:spPr>
        <p:txBody>
          <a:bodyPr>
            <a:normAutofit fontScale="92500" lnSpcReduction="10000"/>
          </a:bodyPr>
          <a:lstStyle/>
          <a:p>
            <a:pPr marL="0" indent="0" algn="ctr">
              <a:buNone/>
            </a:pPr>
            <a:r>
              <a:rPr lang="en-US">
                <a:latin typeface="Arial" panose="020B0604020202020204" pitchFamily="34" charset="0"/>
                <a:cs typeface="Arial" panose="020B0604020202020204" pitchFamily="34" charset="0"/>
              </a:rPr>
              <a:t>Method</a:t>
            </a:r>
            <a:endParaRPr lang="en-IN">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3B7253C-18AF-25E2-3A1C-055C378F65BF}"/>
              </a:ext>
            </a:extLst>
          </p:cNvPr>
          <p:cNvSpPr txBox="1"/>
          <p:nvPr/>
        </p:nvSpPr>
        <p:spPr>
          <a:xfrm>
            <a:off x="1024569" y="1096893"/>
            <a:ext cx="10237640" cy="1554272"/>
          </a:xfrm>
          <a:prstGeom prst="rect">
            <a:avLst/>
          </a:prstGeom>
          <a:noFill/>
        </p:spPr>
        <p:txBody>
          <a:bodyPr wrap="square" rtlCol="0">
            <a:spAutoFit/>
          </a:bodyPr>
          <a:lstStyle/>
          <a:p>
            <a:r>
              <a:rPr lang="en-US" sz="1900" b="1" dirty="0">
                <a:latin typeface="Arial" panose="020B0604020202020204" pitchFamily="34" charset="0"/>
                <a:cs typeface="Arial" panose="020B0604020202020204" pitchFamily="34" charset="0"/>
              </a:rPr>
              <a:t>Step 1.</a:t>
            </a:r>
          </a:p>
          <a:p>
            <a:endParaRPr lang="en-US" sz="1900" b="1"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Segmentation/ Tokenization</a:t>
            </a:r>
          </a:p>
          <a:p>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Dividing the large group of sentences collectively called passages into individual sentences.</a:t>
            </a:r>
          </a:p>
        </p:txBody>
      </p:sp>
      <p:sp>
        <p:nvSpPr>
          <p:cNvPr id="7" name="TextBox 6">
            <a:extLst>
              <a:ext uri="{FF2B5EF4-FFF2-40B4-BE49-F238E27FC236}">
                <a16:creationId xmlns:a16="http://schemas.microsoft.com/office/drawing/2014/main" id="{BDBFFF60-C82D-B2BE-409B-CF38C66352F9}"/>
              </a:ext>
            </a:extLst>
          </p:cNvPr>
          <p:cNvSpPr txBox="1"/>
          <p:nvPr/>
        </p:nvSpPr>
        <p:spPr>
          <a:xfrm>
            <a:off x="3016249" y="5657470"/>
            <a:ext cx="61595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 love coding and programming. I also love sleeping!”</a:t>
            </a:r>
            <a:r>
              <a:rPr lang="en-US" dirty="0"/>
              <a:t>  </a:t>
            </a:r>
            <a:endParaRPr lang="en-IN" dirty="0"/>
          </a:p>
        </p:txBody>
      </p:sp>
      <p:sp>
        <p:nvSpPr>
          <p:cNvPr id="9" name="TextBox 8">
            <a:extLst>
              <a:ext uri="{FF2B5EF4-FFF2-40B4-BE49-F238E27FC236}">
                <a16:creationId xmlns:a16="http://schemas.microsoft.com/office/drawing/2014/main" id="{7FA13383-E91C-3DFE-BE49-66F8ED0BC96D}"/>
              </a:ext>
            </a:extLst>
          </p:cNvPr>
          <p:cNvSpPr txBox="1"/>
          <p:nvPr/>
        </p:nvSpPr>
        <p:spPr>
          <a:xfrm>
            <a:off x="1195597" y="3882418"/>
            <a:ext cx="392223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 love coding and programming.”</a:t>
            </a:r>
            <a:r>
              <a:rPr lang="en-US" dirty="0"/>
              <a:t>  </a:t>
            </a:r>
            <a:endParaRPr lang="en-IN" dirty="0"/>
          </a:p>
        </p:txBody>
      </p:sp>
      <p:sp>
        <p:nvSpPr>
          <p:cNvPr id="10" name="TextBox 9">
            <a:extLst>
              <a:ext uri="{FF2B5EF4-FFF2-40B4-BE49-F238E27FC236}">
                <a16:creationId xmlns:a16="http://schemas.microsoft.com/office/drawing/2014/main" id="{2A7A23BF-AEF2-4C24-ECD7-4E5DF41439AB}"/>
              </a:ext>
            </a:extLst>
          </p:cNvPr>
          <p:cNvSpPr txBox="1"/>
          <p:nvPr/>
        </p:nvSpPr>
        <p:spPr>
          <a:xfrm>
            <a:off x="6817831" y="3882418"/>
            <a:ext cx="2635402"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 also love sleeping!”</a:t>
            </a:r>
            <a:r>
              <a:rPr lang="en-US" dirty="0"/>
              <a:t>  </a:t>
            </a:r>
            <a:endParaRPr lang="en-IN" dirty="0"/>
          </a:p>
        </p:txBody>
      </p:sp>
      <p:sp>
        <p:nvSpPr>
          <p:cNvPr id="13" name="Oval 12">
            <a:extLst>
              <a:ext uri="{FF2B5EF4-FFF2-40B4-BE49-F238E27FC236}">
                <a16:creationId xmlns:a16="http://schemas.microsoft.com/office/drawing/2014/main" id="{14789502-412C-6601-47E8-0B5717CA389B}"/>
              </a:ext>
            </a:extLst>
          </p:cNvPr>
          <p:cNvSpPr/>
          <p:nvPr/>
        </p:nvSpPr>
        <p:spPr>
          <a:xfrm>
            <a:off x="1111376" y="3678599"/>
            <a:ext cx="3922233" cy="77118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Oval 13">
            <a:extLst>
              <a:ext uri="{FF2B5EF4-FFF2-40B4-BE49-F238E27FC236}">
                <a16:creationId xmlns:a16="http://schemas.microsoft.com/office/drawing/2014/main" id="{433DEC0C-8A02-621C-F585-290D83FD8216}"/>
              </a:ext>
            </a:extLst>
          </p:cNvPr>
          <p:cNvSpPr/>
          <p:nvPr/>
        </p:nvSpPr>
        <p:spPr>
          <a:xfrm>
            <a:off x="6817831" y="3786720"/>
            <a:ext cx="2635402" cy="55493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Oval 14">
            <a:extLst>
              <a:ext uri="{FF2B5EF4-FFF2-40B4-BE49-F238E27FC236}">
                <a16:creationId xmlns:a16="http://schemas.microsoft.com/office/drawing/2014/main" id="{853B04EE-C30B-226D-F693-776A73C69028}"/>
              </a:ext>
            </a:extLst>
          </p:cNvPr>
          <p:cNvSpPr/>
          <p:nvPr/>
        </p:nvSpPr>
        <p:spPr>
          <a:xfrm>
            <a:off x="2816296" y="5418990"/>
            <a:ext cx="6270970" cy="83177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Arrow: Left-Right-Up 15">
            <a:extLst>
              <a:ext uri="{FF2B5EF4-FFF2-40B4-BE49-F238E27FC236}">
                <a16:creationId xmlns:a16="http://schemas.microsoft.com/office/drawing/2014/main" id="{A4533BE6-5910-F510-A4C0-F1880E55E44A}"/>
              </a:ext>
            </a:extLst>
          </p:cNvPr>
          <p:cNvSpPr/>
          <p:nvPr/>
        </p:nvSpPr>
        <p:spPr>
          <a:xfrm rot="10800000">
            <a:off x="5180181" y="3848633"/>
            <a:ext cx="1491077" cy="1568848"/>
          </a:xfrm>
          <a:prstGeom prst="leftRightUpArrow">
            <a:avLst>
              <a:gd name="adj1" fmla="val 11796"/>
              <a:gd name="adj2" fmla="val 13116"/>
              <a:gd name="adj3" fmla="val 157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ABCC8C5-BCDB-932C-5F09-593B820492C5}"/>
              </a:ext>
            </a:extLst>
          </p:cNvPr>
          <p:cNvSpPr txBox="1"/>
          <p:nvPr/>
        </p:nvSpPr>
        <p:spPr>
          <a:xfrm>
            <a:off x="5033609" y="4697268"/>
            <a:ext cx="180365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Segmentation</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32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grpId="1" nodeType="clickEffect">
                                  <p:stCondLst>
                                    <p:cond delay="0"/>
                                  </p:stCondLst>
                                  <p:childTnLst>
                                    <p:animEffect transition="out" filter="barn(inVertical)">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3" grpId="0" animBg="1"/>
      <p:bldP spid="14" grpId="0" animBg="1"/>
      <p:bldP spid="15" grpId="0" animBg="1"/>
      <p:bldP spid="16" grpId="0" animBg="1"/>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F3B16-3266-35CB-6515-4D1D8131A9DC}"/>
              </a:ext>
            </a:extLst>
          </p:cNvPr>
          <p:cNvSpPr>
            <a:spLocks noGrp="1"/>
          </p:cNvSpPr>
          <p:nvPr>
            <p:ph idx="1"/>
          </p:nvPr>
        </p:nvSpPr>
        <p:spPr>
          <a:xfrm>
            <a:off x="641354" y="561860"/>
            <a:ext cx="10620855" cy="418641"/>
          </a:xfrm>
        </p:spPr>
        <p:txBody>
          <a:bodyPr>
            <a:normAutofit fontScale="92500" lnSpcReduction="10000"/>
          </a:bodyPr>
          <a:lstStyle/>
          <a:p>
            <a:pPr marL="0" indent="0" algn="ctr">
              <a:buNone/>
            </a:pPr>
            <a:r>
              <a:rPr lang="en-US">
                <a:latin typeface="Arial" panose="020B0604020202020204" pitchFamily="34" charset="0"/>
                <a:cs typeface="Arial" panose="020B0604020202020204" pitchFamily="34" charset="0"/>
              </a:rPr>
              <a:t>Method</a:t>
            </a:r>
            <a:endParaRPr lang="en-IN">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3B7253C-18AF-25E2-3A1C-055C378F65BF}"/>
              </a:ext>
            </a:extLst>
          </p:cNvPr>
          <p:cNvSpPr txBox="1"/>
          <p:nvPr/>
        </p:nvSpPr>
        <p:spPr>
          <a:xfrm>
            <a:off x="1024569" y="1096893"/>
            <a:ext cx="10237640" cy="1554272"/>
          </a:xfrm>
          <a:prstGeom prst="rect">
            <a:avLst/>
          </a:prstGeom>
          <a:noFill/>
        </p:spPr>
        <p:txBody>
          <a:bodyPr wrap="square" rtlCol="0">
            <a:spAutoFit/>
          </a:bodyPr>
          <a:lstStyle/>
          <a:p>
            <a:r>
              <a:rPr lang="en-US" sz="1900" b="1" dirty="0">
                <a:latin typeface="Arial" panose="020B0604020202020204" pitchFamily="34" charset="0"/>
                <a:cs typeface="Arial" panose="020B0604020202020204" pitchFamily="34" charset="0"/>
              </a:rPr>
              <a:t>Step 1.</a:t>
            </a:r>
          </a:p>
          <a:p>
            <a:endParaRPr lang="en-US" sz="1900" b="1"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Tokenization</a:t>
            </a:r>
          </a:p>
          <a:p>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Individual Sentences are divided into further small units which  are termed as tokens.</a:t>
            </a:r>
          </a:p>
        </p:txBody>
      </p:sp>
      <p:sp>
        <p:nvSpPr>
          <p:cNvPr id="7" name="TextBox 6">
            <a:extLst>
              <a:ext uri="{FF2B5EF4-FFF2-40B4-BE49-F238E27FC236}">
                <a16:creationId xmlns:a16="http://schemas.microsoft.com/office/drawing/2014/main" id="{BDBFFF60-C82D-B2BE-409B-CF38C66352F9}"/>
              </a:ext>
            </a:extLst>
          </p:cNvPr>
          <p:cNvSpPr txBox="1"/>
          <p:nvPr/>
        </p:nvSpPr>
        <p:spPr>
          <a:xfrm>
            <a:off x="4134883" y="5636134"/>
            <a:ext cx="392223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 love coding and programming.”</a:t>
            </a:r>
            <a:r>
              <a:rPr lang="en-US" dirty="0"/>
              <a:t>  </a:t>
            </a:r>
            <a:endParaRPr lang="en-IN" dirty="0"/>
          </a:p>
        </p:txBody>
      </p:sp>
      <p:sp>
        <p:nvSpPr>
          <p:cNvPr id="2" name="TextBox 1">
            <a:extLst>
              <a:ext uri="{FF2B5EF4-FFF2-40B4-BE49-F238E27FC236}">
                <a16:creationId xmlns:a16="http://schemas.microsoft.com/office/drawing/2014/main" id="{3ABCC8C5-BCDB-932C-5F09-593B820492C5}"/>
              </a:ext>
            </a:extLst>
          </p:cNvPr>
          <p:cNvSpPr txBox="1"/>
          <p:nvPr/>
        </p:nvSpPr>
        <p:spPr>
          <a:xfrm>
            <a:off x="5033609" y="4697268"/>
            <a:ext cx="180365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Tokenization</a:t>
            </a:r>
            <a:endParaRPr lang="en-IN" b="1" dirty="0">
              <a:latin typeface="Arial" panose="020B0604020202020204" pitchFamily="34" charset="0"/>
              <a:cs typeface="Arial" panose="020B0604020202020204" pitchFamily="34" charset="0"/>
            </a:endParaRPr>
          </a:p>
        </p:txBody>
      </p:sp>
      <p:sp>
        <p:nvSpPr>
          <p:cNvPr id="6" name="Left Brace 5">
            <a:extLst>
              <a:ext uri="{FF2B5EF4-FFF2-40B4-BE49-F238E27FC236}">
                <a16:creationId xmlns:a16="http://schemas.microsoft.com/office/drawing/2014/main" id="{3C1404DC-D1EE-DC2C-72DE-4AB98F50A8C2}"/>
              </a:ext>
            </a:extLst>
          </p:cNvPr>
          <p:cNvSpPr/>
          <p:nvPr/>
        </p:nvSpPr>
        <p:spPr>
          <a:xfrm rot="16200000">
            <a:off x="5783344" y="18608"/>
            <a:ext cx="720090" cy="8275320"/>
          </a:xfrm>
          <a:prstGeom prst="leftBrace">
            <a:avLst>
              <a:gd name="adj1" fmla="val 81349"/>
              <a:gd name="adj2" fmla="val 496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ECC69321-2CA7-F1CD-5581-69B999A67BE8}"/>
              </a:ext>
            </a:extLst>
          </p:cNvPr>
          <p:cNvSpPr txBox="1"/>
          <p:nvPr/>
        </p:nvSpPr>
        <p:spPr>
          <a:xfrm>
            <a:off x="1943100" y="3375915"/>
            <a:ext cx="130302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a:t>
            </a:r>
            <a:endParaRPr lang="en-IN"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F27701A-8989-46AC-4DE8-82EF55AB6E83}"/>
              </a:ext>
            </a:extLst>
          </p:cNvPr>
          <p:cNvSpPr txBox="1"/>
          <p:nvPr/>
        </p:nvSpPr>
        <p:spPr>
          <a:xfrm>
            <a:off x="3529093" y="3387345"/>
            <a:ext cx="1303020" cy="369332"/>
          </a:xfrm>
          <a:prstGeom prst="rect">
            <a:avLst/>
          </a:prstGeom>
          <a:noFill/>
        </p:spPr>
        <p:txBody>
          <a:bodyPr wrap="square" rtlCol="0">
            <a:spAutoFit/>
          </a:bodyPr>
          <a:lstStyle/>
          <a:p>
            <a:pPr algn="ctr"/>
            <a:r>
              <a:rPr lang="en-US" b="1" dirty="0" err="1">
                <a:latin typeface="Arial" panose="020B0604020202020204" pitchFamily="34" charset="0"/>
                <a:cs typeface="Arial" panose="020B0604020202020204" pitchFamily="34" charset="0"/>
              </a:rPr>
              <a:t>Iove</a:t>
            </a:r>
            <a:endParaRPr lang="en-IN"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E6724E3-ACF5-67E1-5BB6-FB3132BB7377}"/>
              </a:ext>
            </a:extLst>
          </p:cNvPr>
          <p:cNvSpPr txBox="1"/>
          <p:nvPr/>
        </p:nvSpPr>
        <p:spPr>
          <a:xfrm>
            <a:off x="5115086" y="3414271"/>
            <a:ext cx="130302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Coding</a:t>
            </a:r>
          </a:p>
        </p:txBody>
      </p:sp>
      <p:sp>
        <p:nvSpPr>
          <p:cNvPr id="17" name="TextBox 16">
            <a:extLst>
              <a:ext uri="{FF2B5EF4-FFF2-40B4-BE49-F238E27FC236}">
                <a16:creationId xmlns:a16="http://schemas.microsoft.com/office/drawing/2014/main" id="{6422DCA5-6C17-6731-00E5-A988FE7FD43A}"/>
              </a:ext>
            </a:extLst>
          </p:cNvPr>
          <p:cNvSpPr txBox="1"/>
          <p:nvPr/>
        </p:nvSpPr>
        <p:spPr>
          <a:xfrm>
            <a:off x="6799816" y="3414271"/>
            <a:ext cx="130302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and</a:t>
            </a:r>
          </a:p>
        </p:txBody>
      </p:sp>
      <p:sp>
        <p:nvSpPr>
          <p:cNvPr id="18" name="TextBox 17">
            <a:extLst>
              <a:ext uri="{FF2B5EF4-FFF2-40B4-BE49-F238E27FC236}">
                <a16:creationId xmlns:a16="http://schemas.microsoft.com/office/drawing/2014/main" id="{70705E46-49D3-38C1-F908-1DCA7DE663F9}"/>
              </a:ext>
            </a:extLst>
          </p:cNvPr>
          <p:cNvSpPr txBox="1"/>
          <p:nvPr/>
        </p:nvSpPr>
        <p:spPr>
          <a:xfrm>
            <a:off x="8488680" y="3387345"/>
            <a:ext cx="176022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programming</a:t>
            </a:r>
            <a:endParaRPr lang="en-IN" b="1" dirty="0">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39C07334-5928-F0A3-FD7A-03F405F2F7D9}"/>
              </a:ext>
            </a:extLst>
          </p:cNvPr>
          <p:cNvSpPr/>
          <p:nvPr/>
        </p:nvSpPr>
        <p:spPr>
          <a:xfrm>
            <a:off x="3855720" y="3401654"/>
            <a:ext cx="627617" cy="36933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1E36EE7-E9C1-D661-AA13-566D812C4229}"/>
              </a:ext>
            </a:extLst>
          </p:cNvPr>
          <p:cNvSpPr/>
          <p:nvPr/>
        </p:nvSpPr>
        <p:spPr>
          <a:xfrm flipH="1">
            <a:off x="5316690" y="3401655"/>
            <a:ext cx="924087" cy="38194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999AF52-28CE-3AB4-263C-C4F72A410E1A}"/>
              </a:ext>
            </a:extLst>
          </p:cNvPr>
          <p:cNvSpPr/>
          <p:nvPr/>
        </p:nvSpPr>
        <p:spPr>
          <a:xfrm>
            <a:off x="2400300" y="3368551"/>
            <a:ext cx="365760" cy="33097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ED4FCD6D-D0AF-8BA5-6AD6-8140B7EF2D73}"/>
              </a:ext>
            </a:extLst>
          </p:cNvPr>
          <p:cNvSpPr/>
          <p:nvPr/>
        </p:nvSpPr>
        <p:spPr>
          <a:xfrm flipH="1">
            <a:off x="6898551" y="3368551"/>
            <a:ext cx="1105933" cy="40243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0D0A3E20-C779-D39F-B6CD-1674AB658FB5}"/>
              </a:ext>
            </a:extLst>
          </p:cNvPr>
          <p:cNvSpPr/>
          <p:nvPr/>
        </p:nvSpPr>
        <p:spPr>
          <a:xfrm flipH="1">
            <a:off x="8484545" y="3368551"/>
            <a:ext cx="1764353" cy="44239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FD50099D-3918-FCD8-AF2D-E20AD40D87A0}"/>
              </a:ext>
            </a:extLst>
          </p:cNvPr>
          <p:cNvCxnSpPr>
            <a:cxnSpLocks/>
          </p:cNvCxnSpPr>
          <p:nvPr/>
        </p:nvCxnSpPr>
        <p:spPr>
          <a:xfrm flipV="1">
            <a:off x="1691919" y="3796222"/>
            <a:ext cx="627617" cy="8684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C1201BB0-A8AA-2166-80B2-96235FE6F256}"/>
              </a:ext>
            </a:extLst>
          </p:cNvPr>
          <p:cNvSpPr txBox="1"/>
          <p:nvPr/>
        </p:nvSpPr>
        <p:spPr>
          <a:xfrm>
            <a:off x="1126254" y="4676570"/>
            <a:ext cx="175894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Token</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53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arn(inVertical)">
                                      <p:cBhvr>
                                        <p:cTn id="43" dur="500"/>
                                        <p:tgtEl>
                                          <p:spTgt spid="2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arn(inVertic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Effect transition="in" filter="wipe(down)">
                                      <p:cBhvr>
                                        <p:cTn id="5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6" grpId="0" animBg="1"/>
      <p:bldP spid="8" grpId="0"/>
      <p:bldP spid="11" grpId="0"/>
      <p:bldP spid="12" grpId="0"/>
      <p:bldP spid="17" grpId="0"/>
      <p:bldP spid="18" grpId="0"/>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F3B16-3266-35CB-6515-4D1D8131A9DC}"/>
              </a:ext>
            </a:extLst>
          </p:cNvPr>
          <p:cNvSpPr>
            <a:spLocks noGrp="1"/>
          </p:cNvSpPr>
          <p:nvPr>
            <p:ph idx="1"/>
          </p:nvPr>
        </p:nvSpPr>
        <p:spPr>
          <a:xfrm>
            <a:off x="620382" y="366117"/>
            <a:ext cx="10620855" cy="418641"/>
          </a:xfrm>
        </p:spPr>
        <p:txBody>
          <a:bodyPr>
            <a:normAutofit fontScale="92500" lnSpcReduction="10000"/>
          </a:bodyPr>
          <a:lstStyle/>
          <a:p>
            <a:pPr marL="0" indent="0" algn="ctr">
              <a:buNone/>
            </a:pPr>
            <a:r>
              <a:rPr lang="en-US" dirty="0">
                <a:latin typeface="Arial" panose="020B0604020202020204" pitchFamily="34" charset="0"/>
                <a:cs typeface="Arial" panose="020B0604020202020204" pitchFamily="34" charset="0"/>
              </a:rPr>
              <a:t>Method</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3B7253C-18AF-25E2-3A1C-055C378F65BF}"/>
              </a:ext>
            </a:extLst>
          </p:cNvPr>
          <p:cNvSpPr txBox="1"/>
          <p:nvPr/>
        </p:nvSpPr>
        <p:spPr>
          <a:xfrm>
            <a:off x="1024569" y="1096893"/>
            <a:ext cx="10237640" cy="969496"/>
          </a:xfrm>
          <a:prstGeom prst="rect">
            <a:avLst/>
          </a:prstGeom>
          <a:noFill/>
        </p:spPr>
        <p:txBody>
          <a:bodyPr wrap="square" rtlCol="0">
            <a:spAutoFit/>
          </a:bodyPr>
          <a:lstStyle/>
          <a:p>
            <a:r>
              <a:rPr lang="en-US" sz="1900" b="1" dirty="0">
                <a:latin typeface="Arial" panose="020B0604020202020204" pitchFamily="34" charset="0"/>
                <a:cs typeface="Arial" panose="020B0604020202020204" pitchFamily="34" charset="0"/>
              </a:rPr>
              <a:t>Step 2.</a:t>
            </a:r>
          </a:p>
          <a:p>
            <a:endParaRPr lang="en-US" sz="1900" b="1"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For each sentence, create n variants, where n is the number of tokens in the sentence by replacing one token with [MASK] token.</a:t>
            </a:r>
            <a:endParaRPr lang="en-IN" sz="19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D125BAD-C0B7-2EE7-C524-96F7E4D3D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567" y="2475169"/>
            <a:ext cx="9962819" cy="373248"/>
          </a:xfrm>
          <a:prstGeom prst="rect">
            <a:avLst/>
          </a:prstGeom>
        </p:spPr>
      </p:pic>
      <p:sp>
        <p:nvSpPr>
          <p:cNvPr id="7" name="Arrow: Up-Down 6">
            <a:extLst>
              <a:ext uri="{FF2B5EF4-FFF2-40B4-BE49-F238E27FC236}">
                <a16:creationId xmlns:a16="http://schemas.microsoft.com/office/drawing/2014/main" id="{3F3ACC07-F186-0E04-452C-DCB4C27E6B36}"/>
              </a:ext>
            </a:extLst>
          </p:cNvPr>
          <p:cNvSpPr/>
          <p:nvPr/>
        </p:nvSpPr>
        <p:spPr>
          <a:xfrm>
            <a:off x="5861757" y="2848417"/>
            <a:ext cx="144219" cy="870284"/>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descr="A close up of a text&#10;&#10;Description automatically generated">
            <a:extLst>
              <a:ext uri="{FF2B5EF4-FFF2-40B4-BE49-F238E27FC236}">
                <a16:creationId xmlns:a16="http://schemas.microsoft.com/office/drawing/2014/main" id="{A2E05F12-95F8-1765-DCCE-491EF1254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838" y="3718701"/>
            <a:ext cx="6911113" cy="2946839"/>
          </a:xfrm>
          <a:prstGeom prst="rect">
            <a:avLst/>
          </a:prstGeom>
        </p:spPr>
      </p:pic>
    </p:spTree>
    <p:extLst>
      <p:ext uri="{BB962C8B-B14F-4D97-AF65-F5344CB8AC3E}">
        <p14:creationId xmlns:p14="http://schemas.microsoft.com/office/powerpoint/2010/main" val="89310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1787</TotalTime>
  <Words>1325</Words>
  <Application>Microsoft Office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2013 - 2022 Theme</vt:lpstr>
      <vt:lpstr>Probe-less probing of Bert’s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Probe-less probing of Bert’s layer</dc:title>
  <dc:creator>Rithvik Sama</dc:creator>
  <cp:lastModifiedBy>Rithvik Sama</cp:lastModifiedBy>
  <cp:revision>3</cp:revision>
  <dcterms:created xsi:type="dcterms:W3CDTF">2024-04-02T18:23:11Z</dcterms:created>
  <dcterms:modified xsi:type="dcterms:W3CDTF">2024-05-29T16:16:58Z</dcterms:modified>
</cp:coreProperties>
</file>