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5a643f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5a643f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5a643fc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45a643fc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5a643fc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5a643fc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5a643f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5a643f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5a643fc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45a643fc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8867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Get Informed: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Telegram-news-bot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30075" y="3903125"/>
            <a:ext cx="2576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Akriti Upadhyay (205120007)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Arial"/>
                <a:ea typeface="Arial"/>
                <a:cs typeface="Arial"/>
                <a:sym typeface="Arial"/>
              </a:rPr>
              <a:t>What is a Telegram Bot?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737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Bots are third-party applications that run inside Telegram. Users can interact with bots by sending them messages, commands, and inline requests.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You control your bots using HTTPS requests to Telegram Bot API.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Telegram Bots are special accounts that do not require an additional phone number to set up.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These accounts serve as an interface for code running somewhere on your server.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Registering a Telegram bot:</a:t>
            </a:r>
            <a:r>
              <a:rPr lang="en-GB"/>
              <a:t> The Bot-Father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Arial"/>
                <a:ea typeface="Arial"/>
                <a:cs typeface="Arial"/>
                <a:sym typeface="Arial"/>
              </a:rPr>
              <a:t>Technologies Used:</a:t>
            </a:r>
            <a:endParaRPr sz="25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Framework: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Flask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Tools: 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Webhooks, Dialogflow by Google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Deployment: 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Heroku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Arial"/>
                <a:ea typeface="Arial"/>
                <a:cs typeface="Arial"/>
                <a:sym typeface="Arial"/>
              </a:rPr>
              <a:t>Functionalities of the News-Bot: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7300" y="1567550"/>
            <a:ext cx="810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This bot is designed to give a ‘response’ to the ‘request’ of the user.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This is a News-bot, which will show the user the News on a </a:t>
            </a:r>
            <a:r>
              <a:rPr i="1" lang="en-GB" sz="1200">
                <a:latin typeface="Arial"/>
                <a:ea typeface="Arial"/>
                <a:cs typeface="Arial"/>
                <a:sym typeface="Arial"/>
              </a:rPr>
              <a:t>user-specific topic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of a </a:t>
            </a:r>
            <a:r>
              <a:rPr i="1" lang="en-GB" sz="1200">
                <a:latin typeface="Arial"/>
                <a:ea typeface="Arial"/>
                <a:cs typeface="Arial"/>
                <a:sym typeface="Arial"/>
              </a:rPr>
              <a:t>user-specific geographical area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i="1" lang="en-GB" sz="1200">
                <a:latin typeface="Arial"/>
                <a:ea typeface="Arial"/>
                <a:cs typeface="Arial"/>
                <a:sym typeface="Arial"/>
              </a:rPr>
              <a:t>user-specific language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, based on the user’s choice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Eg.,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If a user asks the bot: “show me Business news from India in Hindi”, then the user will get the appropriate news (topic=“Business News”, location=“India”, language=“Hindi”) from the bot in response.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This bot can also engage in Smalltalk, i.e., it can also give responses to general questions like, “How are you?”, “How is your day going?”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This bot can answer questions about itself as well. For instance, questions like: “Who are you?”, “What do you do?”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BLOCK DIAGRAM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925" y="1951763"/>
            <a:ext cx="57340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925" y="3595825"/>
            <a:ext cx="57340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</a:rPr>
              <a:t>Bot-commands: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</a:rPr>
              <a:t>News-request: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latin typeface="Arial"/>
                <a:ea typeface="Arial"/>
                <a:cs typeface="Arial"/>
                <a:sym typeface="Arial"/>
              </a:rPr>
              <a:t>Find this bot on telegram: </a:t>
            </a:r>
            <a:endParaRPr b="1" sz="16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latin typeface="Arial"/>
                <a:ea typeface="Arial"/>
                <a:cs typeface="Arial"/>
                <a:sym typeface="Arial"/>
              </a:rPr>
              <a:t>Search @getinformed_bot on telegram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