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330" r:id="rId7"/>
    <p:sldId id="305" r:id="rId8"/>
    <p:sldId id="338" r:id="rId9"/>
    <p:sldId id="343" r:id="rId10"/>
    <p:sldId id="341" r:id="rId11"/>
    <p:sldId id="344" r:id="rId12"/>
    <p:sldId id="342" r:id="rId13"/>
    <p:sldId id="340" r:id="rId14"/>
    <p:sldId id="335" r:id="rId15"/>
    <p:sldId id="33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sha Parida" userId="3805a5cb7b49616f" providerId="LiveId" clId="{C0E71AFB-3C10-4D53-AE52-834C8268B60B}"/>
    <pc:docChg chg="undo custSel addSld modSld">
      <pc:chgData name="Anusha Parida" userId="3805a5cb7b49616f" providerId="LiveId" clId="{C0E71AFB-3C10-4D53-AE52-834C8268B60B}" dt="2023-11-24T08:33:19.811" v="41" actId="1076"/>
      <pc:docMkLst>
        <pc:docMk/>
      </pc:docMkLst>
      <pc:sldChg chg="delSp mod">
        <pc:chgData name="Anusha Parida" userId="3805a5cb7b49616f" providerId="LiveId" clId="{C0E71AFB-3C10-4D53-AE52-834C8268B60B}" dt="2023-11-24T08:21:33.176" v="32" actId="21"/>
        <pc:sldMkLst>
          <pc:docMk/>
          <pc:sldMk cId="2262346778" sldId="257"/>
        </pc:sldMkLst>
        <pc:spChg chg="del">
          <ac:chgData name="Anusha Parida" userId="3805a5cb7b49616f" providerId="LiveId" clId="{C0E71AFB-3C10-4D53-AE52-834C8268B60B}" dt="2023-11-24T08:21:27.732" v="31" actId="21"/>
          <ac:spMkLst>
            <pc:docMk/>
            <pc:sldMk cId="2262346778" sldId="257"/>
            <ac:spMk id="16" creationId="{7FFBE36B-5CC8-44EE-801B-6159157B5328}"/>
          </ac:spMkLst>
        </pc:spChg>
        <pc:spChg chg="del">
          <ac:chgData name="Anusha Parida" userId="3805a5cb7b49616f" providerId="LiveId" clId="{C0E71AFB-3C10-4D53-AE52-834C8268B60B}" dt="2023-11-24T08:21:33.176" v="32" actId="21"/>
          <ac:spMkLst>
            <pc:docMk/>
            <pc:sldMk cId="2262346778" sldId="257"/>
            <ac:spMk id="17" creationId="{FF014D18-B223-4ED4-BCCA-1E4C38285697}"/>
          </ac:spMkLst>
        </pc:spChg>
      </pc:sldChg>
      <pc:sldChg chg="modSp mod">
        <pc:chgData name="Anusha Parida" userId="3805a5cb7b49616f" providerId="LiveId" clId="{C0E71AFB-3C10-4D53-AE52-834C8268B60B}" dt="2023-11-24T08:20:00.018" v="21" actId="20577"/>
        <pc:sldMkLst>
          <pc:docMk/>
          <pc:sldMk cId="2693196608" sldId="305"/>
        </pc:sldMkLst>
        <pc:spChg chg="mod">
          <ac:chgData name="Anusha Parida" userId="3805a5cb7b49616f" providerId="LiveId" clId="{C0E71AFB-3C10-4D53-AE52-834C8268B60B}" dt="2023-11-24T00:40:37.122" v="2" actId="20577"/>
          <ac:spMkLst>
            <pc:docMk/>
            <pc:sldMk cId="2693196608" sldId="305"/>
            <ac:spMk id="2" creationId="{DCF8E50F-247A-4628-90BB-62A60E39664C}"/>
          </ac:spMkLst>
        </pc:spChg>
        <pc:spChg chg="mod">
          <ac:chgData name="Anusha Parida" userId="3805a5cb7b49616f" providerId="LiveId" clId="{C0E71AFB-3C10-4D53-AE52-834C8268B60B}" dt="2023-11-24T08:20:00.018" v="21" actId="20577"/>
          <ac:spMkLst>
            <pc:docMk/>
            <pc:sldMk cId="2693196608" sldId="305"/>
            <ac:spMk id="3" creationId="{DD2A8BE8-DC21-47DE-B6F3-7DC95B43C52E}"/>
          </ac:spMkLst>
        </pc:spChg>
      </pc:sldChg>
      <pc:sldChg chg="addSp delSp modSp mod">
        <pc:chgData name="Anusha Parida" userId="3805a5cb7b49616f" providerId="LiveId" clId="{C0E71AFB-3C10-4D53-AE52-834C8268B60B}" dt="2023-11-24T08:14:23.898" v="6" actId="931"/>
        <pc:sldMkLst>
          <pc:docMk/>
          <pc:sldMk cId="1510143952" sldId="332"/>
        </pc:sldMkLst>
        <pc:spChg chg="add del mod">
          <ac:chgData name="Anusha Parida" userId="3805a5cb7b49616f" providerId="LiveId" clId="{C0E71AFB-3C10-4D53-AE52-834C8268B60B}" dt="2023-11-24T08:14:23.898" v="6" actId="931"/>
          <ac:spMkLst>
            <pc:docMk/>
            <pc:sldMk cId="1510143952" sldId="332"/>
            <ac:spMk id="4" creationId="{6E9A7F53-7376-4397-922B-0CB8363FBD82}"/>
          </ac:spMkLst>
        </pc:spChg>
        <pc:picChg chg="del">
          <ac:chgData name="Anusha Parida" userId="3805a5cb7b49616f" providerId="LiveId" clId="{C0E71AFB-3C10-4D53-AE52-834C8268B60B}" dt="2023-11-24T08:14:12.054" v="5" actId="21"/>
          <ac:picMkLst>
            <pc:docMk/>
            <pc:sldMk cId="1510143952" sldId="332"/>
            <ac:picMk id="6" creationId="{D7D1C07D-75DD-4A12-9C4C-A9C3E052A3D0}"/>
          </ac:picMkLst>
        </pc:picChg>
        <pc:picChg chg="add mod">
          <ac:chgData name="Anusha Parida" userId="3805a5cb7b49616f" providerId="LiveId" clId="{C0E71AFB-3C10-4D53-AE52-834C8268B60B}" dt="2023-11-24T08:14:23.898" v="6" actId="931"/>
          <ac:picMkLst>
            <pc:docMk/>
            <pc:sldMk cId="1510143952" sldId="332"/>
            <ac:picMk id="7" creationId="{98FD7B4C-9D26-1FE8-BEE7-C52E07845FE4}"/>
          </ac:picMkLst>
        </pc:picChg>
      </pc:sldChg>
      <pc:sldChg chg="modSp mod">
        <pc:chgData name="Anusha Parida" userId="3805a5cb7b49616f" providerId="LiveId" clId="{C0E71AFB-3C10-4D53-AE52-834C8268B60B}" dt="2023-11-24T08:20:50.711" v="30" actId="20577"/>
        <pc:sldMkLst>
          <pc:docMk/>
          <pc:sldMk cId="867604313" sldId="340"/>
        </pc:sldMkLst>
        <pc:spChg chg="mod">
          <ac:chgData name="Anusha Parida" userId="3805a5cb7b49616f" providerId="LiveId" clId="{C0E71AFB-3C10-4D53-AE52-834C8268B60B}" dt="2023-11-24T08:20:50.711" v="30" actId="20577"/>
          <ac:spMkLst>
            <pc:docMk/>
            <pc:sldMk cId="867604313" sldId="340"/>
            <ac:spMk id="43" creationId="{5FB91CB3-0D52-08C6-2076-65533B03701F}"/>
          </ac:spMkLst>
        </pc:spChg>
      </pc:sldChg>
      <pc:sldChg chg="delSp mod">
        <pc:chgData name="Anusha Parida" userId="3805a5cb7b49616f" providerId="LiveId" clId="{C0E71AFB-3C10-4D53-AE52-834C8268B60B}" dt="2023-11-24T00:44:39.890" v="4" actId="21"/>
        <pc:sldMkLst>
          <pc:docMk/>
          <pc:sldMk cId="588856622" sldId="343"/>
        </pc:sldMkLst>
        <pc:spChg chg="del">
          <ac:chgData name="Anusha Parida" userId="3805a5cb7b49616f" providerId="LiveId" clId="{C0E71AFB-3C10-4D53-AE52-834C8268B60B}" dt="2023-11-24T00:44:34.621" v="3" actId="21"/>
          <ac:spMkLst>
            <pc:docMk/>
            <pc:sldMk cId="588856622" sldId="343"/>
            <ac:spMk id="2" creationId="{A94D27AE-35A8-21B3-89B1-EF05C99F561D}"/>
          </ac:spMkLst>
        </pc:spChg>
        <pc:spChg chg="del">
          <ac:chgData name="Anusha Parida" userId="3805a5cb7b49616f" providerId="LiveId" clId="{C0E71AFB-3C10-4D53-AE52-834C8268B60B}" dt="2023-11-24T00:44:39.890" v="4" actId="21"/>
          <ac:spMkLst>
            <pc:docMk/>
            <pc:sldMk cId="588856622" sldId="343"/>
            <ac:spMk id="3" creationId="{48F370F9-66B0-B013-3B2C-B6CFDB60B983}"/>
          </ac:spMkLst>
        </pc:spChg>
      </pc:sldChg>
      <pc:sldChg chg="addSp delSp modSp new mod">
        <pc:chgData name="Anusha Parida" userId="3805a5cb7b49616f" providerId="LiveId" clId="{C0E71AFB-3C10-4D53-AE52-834C8268B60B}" dt="2023-11-24T08:33:19.811" v="41" actId="1076"/>
        <pc:sldMkLst>
          <pc:docMk/>
          <pc:sldMk cId="3595741391" sldId="344"/>
        </pc:sldMkLst>
        <pc:spChg chg="del">
          <ac:chgData name="Anusha Parida" userId="3805a5cb7b49616f" providerId="LiveId" clId="{C0E71AFB-3C10-4D53-AE52-834C8268B60B}" dt="2023-11-24T08:15:56.325" v="8" actId="21"/>
          <ac:spMkLst>
            <pc:docMk/>
            <pc:sldMk cId="3595741391" sldId="344"/>
            <ac:spMk id="2" creationId="{83F1BAA3-3436-42B8-4B83-CA9FA7D5DFA3}"/>
          </ac:spMkLst>
        </pc:spChg>
        <pc:spChg chg="del">
          <ac:chgData name="Anusha Parida" userId="3805a5cb7b49616f" providerId="LiveId" clId="{C0E71AFB-3C10-4D53-AE52-834C8268B60B}" dt="2023-11-24T08:16:01.451" v="9" actId="21"/>
          <ac:spMkLst>
            <pc:docMk/>
            <pc:sldMk cId="3595741391" sldId="344"/>
            <ac:spMk id="3" creationId="{940A2432-6FB1-221C-9060-F8610447F5AA}"/>
          </ac:spMkLst>
        </pc:spChg>
        <pc:picChg chg="add del mod">
          <ac:chgData name="Anusha Parida" userId="3805a5cb7b49616f" providerId="LiveId" clId="{C0E71AFB-3C10-4D53-AE52-834C8268B60B}" dt="2023-11-24T08:32:54.469" v="36" actId="931"/>
          <ac:picMkLst>
            <pc:docMk/>
            <pc:sldMk cId="3595741391" sldId="344"/>
            <ac:picMk id="6" creationId="{2ADCE626-82ED-1851-4495-16A38ED5A44E}"/>
          </ac:picMkLst>
        </pc:picChg>
        <pc:picChg chg="add del mod">
          <ac:chgData name="Anusha Parida" userId="3805a5cb7b49616f" providerId="LiveId" clId="{C0E71AFB-3C10-4D53-AE52-834C8268B60B}" dt="2023-11-24T08:32:54.469" v="36" actId="931"/>
          <ac:picMkLst>
            <pc:docMk/>
            <pc:sldMk cId="3595741391" sldId="344"/>
            <ac:picMk id="8" creationId="{287A6A27-FCFD-9EB7-36E0-8FB045915DE4}"/>
          </ac:picMkLst>
        </pc:picChg>
        <pc:picChg chg="add mod">
          <ac:chgData name="Anusha Parida" userId="3805a5cb7b49616f" providerId="LiveId" clId="{C0E71AFB-3C10-4D53-AE52-834C8268B60B}" dt="2023-11-24T08:33:19.811" v="41" actId="1076"/>
          <ac:picMkLst>
            <pc:docMk/>
            <pc:sldMk cId="3595741391" sldId="344"/>
            <ac:picMk id="10" creationId="{2B253D2D-D753-CA0C-7A22-72A1670F34CD}"/>
          </ac:picMkLst>
        </pc:picChg>
        <pc:picChg chg="add mod">
          <ac:chgData name="Anusha Parida" userId="3805a5cb7b49616f" providerId="LiveId" clId="{C0E71AFB-3C10-4D53-AE52-834C8268B60B}" dt="2023-11-24T08:33:16.160" v="40" actId="1076"/>
          <ac:picMkLst>
            <pc:docMk/>
            <pc:sldMk cId="3595741391" sldId="344"/>
            <ac:picMk id="12" creationId="{83C0C560-3D0F-56CA-C5BE-3F02DDA6DDD5}"/>
          </ac:picMkLst>
        </pc:picChg>
      </pc:sldChg>
    </pc:docChg>
  </pc:docChgLst>
  <pc:docChgLst>
    <pc:chgData name="AKRITI D" userId="e71cc21ed86f6c66" providerId="LiveId" clId="{64C50DDB-D316-4725-BCCE-3B404715E120}"/>
    <pc:docChg chg="custSel modSld">
      <pc:chgData name="AKRITI D" userId="e71cc21ed86f6c66" providerId="LiveId" clId="{64C50DDB-D316-4725-BCCE-3B404715E120}" dt="2024-02-26T15:45:14.183" v="1" actId="27636"/>
      <pc:docMkLst>
        <pc:docMk/>
      </pc:docMkLst>
      <pc:sldChg chg="modSp mod">
        <pc:chgData name="AKRITI D" userId="e71cc21ed86f6c66" providerId="LiveId" clId="{64C50DDB-D316-4725-BCCE-3B404715E120}" dt="2024-02-26T15:45:14.183" v="1" actId="27636"/>
        <pc:sldMkLst>
          <pc:docMk/>
          <pc:sldMk cId="703580386" sldId="256"/>
        </pc:sldMkLst>
        <pc:spChg chg="mod">
          <ac:chgData name="AKRITI D" userId="e71cc21ed86f6c66" providerId="LiveId" clId="{64C50DDB-D316-4725-BCCE-3B404715E120}" dt="2024-02-26T15:45:14.183" v="1" actId="27636"/>
          <ac:spMkLst>
            <pc:docMk/>
            <pc:sldMk cId="703580386" sldId="256"/>
            <ac:spMk id="5" creationId="{AD04BED3-CF2E-4CAD-8CE8-ED3ED12AEBD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2/26/2024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1948" y="951370"/>
            <a:ext cx="8532876" cy="1236018"/>
          </a:xfrm>
        </p:spPr>
        <p:txBody>
          <a:bodyPr anchor="b" anchorCtr="0">
            <a:normAutofit fontScale="90000"/>
          </a:bodyPr>
          <a:lstStyle/>
          <a:p>
            <a:r>
              <a:rPr lang="en-US" dirty="0"/>
              <a:t>AGRICULTURE MARKET INFORMATION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42338" y="2926407"/>
            <a:ext cx="6532096" cy="1428750"/>
          </a:xfrm>
        </p:spPr>
        <p:txBody>
          <a:bodyPr>
            <a:normAutofit/>
          </a:bodyPr>
          <a:lstStyle/>
          <a:p>
            <a:r>
              <a:rPr lang="en-US" dirty="0"/>
              <a:t>Presenter name:</a:t>
            </a:r>
          </a:p>
          <a:p>
            <a:r>
              <a:rPr lang="en-US" dirty="0" err="1"/>
              <a:t>Akriti</a:t>
            </a:r>
            <a:r>
              <a:rPr lang="en-US" dirty="0"/>
              <a:t> Dhyani-202319018</a:t>
            </a:r>
          </a:p>
        </p:txBody>
      </p:sp>
      <p:pic>
        <p:nvPicPr>
          <p:cNvPr id="2" name="Image 1" descr="preencoded.png">
            <a:extLst>
              <a:ext uri="{FF2B5EF4-FFF2-40B4-BE49-F238E27FC236}">
                <a16:creationId xmlns:a16="http://schemas.microsoft.com/office/drawing/2014/main" id="{2A627B3A-6C31-E4B6-377C-FCE289810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08" y="951370"/>
            <a:ext cx="2387786" cy="44453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191B0-6EB1-465F-8485-17B0C7B5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Lessons learned: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E5D12020-B189-4032-A749-FA4A2661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B91CB3-0D52-08C6-2076-65533B03701F}"/>
              </a:ext>
            </a:extLst>
          </p:cNvPr>
          <p:cNvSpPr txBox="1"/>
          <p:nvPr/>
        </p:nvSpPr>
        <p:spPr>
          <a:xfrm>
            <a:off x="1586753" y="2551837"/>
            <a:ext cx="868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Learned using new libraries like matplotlib which helped in visualization of our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Learned about </a:t>
            </a:r>
            <a:r>
              <a:rPr lang="en-US" b="0" i="0" dirty="0" err="1">
                <a:solidFill>
                  <a:srgbClr val="0F0F0F"/>
                </a:solidFill>
                <a:effectLst/>
                <a:latin typeface="Söhne"/>
              </a:rPr>
              <a:t>getpass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 where the function hides the input while the user is typing, providing a more secure way to handle sensitive information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60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2DB3B99A-1BFE-45FD-89BB-94C4EC58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694" y="1782004"/>
            <a:ext cx="4800600" cy="3749040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E7A03-635E-4F0D-9A7F-96B13283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ADDC10B-BFD4-5EF4-8AF4-9E1CF98A8A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2084" y="2422174"/>
            <a:ext cx="3199281" cy="201365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CONCLUSION </a:t>
            </a:r>
          </a:p>
          <a:p>
            <a:pPr algn="ctr"/>
            <a:r>
              <a:rPr lang="en-US" sz="2800" dirty="0">
                <a:solidFill>
                  <a:srgbClr val="7030A0"/>
                </a:solidFill>
              </a:rPr>
              <a:t>&amp;</a:t>
            </a:r>
          </a:p>
          <a:p>
            <a:pPr algn="ctr"/>
            <a:r>
              <a:rPr lang="en-US" sz="2800" dirty="0">
                <a:solidFill>
                  <a:srgbClr val="7030A0"/>
                </a:solidFill>
              </a:rPr>
              <a:t> FUTURE WORK</a:t>
            </a:r>
            <a:endParaRPr lang="en-IN" sz="2800" dirty="0">
              <a:solidFill>
                <a:srgbClr val="7030A0"/>
              </a:solidFill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CDEE4599-7807-63E2-14F8-6381FA0A7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7553" y="1117368"/>
            <a:ext cx="6364941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rgbClr val="000000"/>
                </a:solidFill>
                <a:latin typeface="Söhne"/>
              </a:rPr>
              <a:t>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he successful implementation of an Agriculture Market Information System requires a holistic approach that considers technological, social, and economic factors.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By aligning the project with the needs of the agricultural community, fostering collaboration, and maintaining a commitment to continuous improvement, the AMIS has the potential to positively impact the livelihoods of farmers, enhance market efficiency, and contribute to the sustainable development of the agriculture sector.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Regular updates and adaptations based on feedback and changing conditions will be essential to ensuring the long-term success and relevance of the AMIS.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By providing real-time, accurate, and accessible information to farmers, traders, and other stakeholders, the AMIS can contribute to informed decision-making, risk mitigation, and overall improvement in the agricultural supply chain.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06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DBD4-E398-4AA3-AEC1-4BF03FC5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55AA7-3B73-477B-A886-58F8E994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8FD7B4C-9D26-1FE8-BEE7-C52E07845F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4575" b="245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1014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/>
          <a:lstStyle/>
          <a:p>
            <a:r>
              <a:rPr lang="en-US" dirty="0"/>
              <a:t>GOAL &amp; OBJECTIVE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898C30-E58E-4EC9-8A27-DF1822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5E81B3-10F8-B29F-862D-6FB4760798E6}"/>
              </a:ext>
            </a:extLst>
          </p:cNvPr>
          <p:cNvSpPr txBox="1"/>
          <p:nvPr/>
        </p:nvSpPr>
        <p:spPr>
          <a:xfrm>
            <a:off x="4580964" y="1730188"/>
            <a:ext cx="64501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Increase transparency in agricultural markets by providing real-time information on prices, demand, and supply for various crops and commodities.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Contribute to price stability by reducing information asymmetry, enabling stakeholders to make well-informed decisions in response to market dynamics.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Help farmers and traders mitigate risks associated with market fluctuations, enabling them to plan and manage their resources effectively.</a:t>
            </a:r>
            <a:endParaRPr lang="en-US" dirty="0">
              <a:solidFill>
                <a:srgbClr val="0F0F0F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Empower farmers in negotiations by providing historical and current market data, giving them leverage in price discussions.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234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31" y="313765"/>
            <a:ext cx="5914937" cy="943536"/>
          </a:xfrm>
        </p:spPr>
        <p:txBody>
          <a:bodyPr/>
          <a:lstStyle/>
          <a:p>
            <a:r>
              <a:rPr lang="en-US" dirty="0"/>
              <a:t>SCOPE:</a:t>
            </a:r>
          </a:p>
        </p:txBody>
      </p:sp>
      <p:pic>
        <p:nvPicPr>
          <p:cNvPr id="10" name="Picture Placeholder 9" descr="Image of colorful triangular shapes">
            <a:extLst>
              <a:ext uri="{FF2B5EF4-FFF2-40B4-BE49-F238E27FC236}">
                <a16:creationId xmlns:a16="http://schemas.microsoft.com/office/drawing/2014/main" id="{96812000-377B-4B9A-A2C2-AFDD83B7A3F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7247" y="0"/>
            <a:ext cx="4634753" cy="6858000"/>
          </a:xfr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9782F1-CF0D-948C-29A8-E0387676DFE9}"/>
              </a:ext>
            </a:extLst>
          </p:cNvPr>
          <p:cNvSpPr txBox="1"/>
          <p:nvPr/>
        </p:nvSpPr>
        <p:spPr>
          <a:xfrm>
            <a:off x="623931" y="1257301"/>
            <a:ext cx="51941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Functionalities: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Real-time Market Information: </a:t>
            </a:r>
            <a:r>
              <a:rPr lang="en-US" b="0" i="0" dirty="0">
                <a:effectLst/>
                <a:latin typeface="Söhne"/>
              </a:rPr>
              <a:t>Provide users with up-to-date information on market prices, demand and supply dynamics, and relevant trends for selected agricultural commodities.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Historical Data Analysis: </a:t>
            </a:r>
            <a:r>
              <a:rPr lang="en-US" b="0" i="0" dirty="0">
                <a:effectLst/>
                <a:latin typeface="Söhne"/>
              </a:rPr>
              <a:t>Allow users to analyze historical market data to identify patterns, make informed decisions, and strategize for the future.</a:t>
            </a:r>
          </a:p>
          <a:p>
            <a:endParaRPr lang="en-IN" b="1" i="0" dirty="0">
              <a:effectLst/>
              <a:latin typeface="Söhne"/>
            </a:endParaRPr>
          </a:p>
          <a:p>
            <a:r>
              <a:rPr lang="en-IN" b="1" i="0" dirty="0">
                <a:effectLst/>
                <a:latin typeface="Söhne"/>
              </a:rPr>
              <a:t>Out of Scope Functionalities:</a:t>
            </a:r>
          </a:p>
          <a:p>
            <a:pPr algn="l"/>
            <a:r>
              <a:rPr lang="en-US" b="1" i="0" dirty="0">
                <a:solidFill>
                  <a:srgbClr val="0F0F0F"/>
                </a:solidFill>
                <a:effectLst/>
                <a:latin typeface="Söhne"/>
              </a:rPr>
              <a:t>Market Predictions:</a:t>
            </a:r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Predicting future market conditions or prices beyond historical trends is out of scope. The system provides historical data for users to make their own assessments.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034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E50F-247A-4628-90BB-62A60E396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/>
          <a:p>
            <a:r>
              <a:rPr lang="en-US" dirty="0"/>
              <a:t>Topics covered: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A8BE8-DC21-47DE-B6F3-7DC95B43C5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3112" y="2847415"/>
            <a:ext cx="5322888" cy="24511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Libraries and modules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Loops(while , for)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else conditional statement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A46F37A-8F5A-70C2-3577-243CD8F531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200" b="7200"/>
          <a:stretch>
            <a:fillRect/>
          </a:stretch>
        </p:blipFill>
        <p:spPr>
          <a:xfrm>
            <a:off x="6542801" y="2034809"/>
            <a:ext cx="4581144" cy="24505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9319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3182-22EB-43CF-838B-D35955098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CODE SNIPPETS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1478D4-73D2-CA59-9360-0FFAC7B27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835" y="2015051"/>
            <a:ext cx="4676953" cy="29961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370439-10CB-7ED8-9E57-799C64B75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29" y="2015051"/>
            <a:ext cx="4904637" cy="299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DC212-ED87-B6F3-7103-E0C4DFFC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06E3A3-E60E-4BFC-74E4-058F26055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24" y="1562848"/>
            <a:ext cx="5907040" cy="22716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19B381-63D7-5396-07CD-E400F9E3F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76" y="4212758"/>
            <a:ext cx="10201275" cy="18383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891A3FD-701B-EBA4-D559-647B96B80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064" y="484095"/>
            <a:ext cx="5280912" cy="372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5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F6226-18C7-E273-7BE4-718DFCC7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1ADB02-8E81-F87A-B24E-E0E56C9A9F39}"/>
              </a:ext>
            </a:extLst>
          </p:cNvPr>
          <p:cNvSpPr txBox="1"/>
          <p:nvPr/>
        </p:nvSpPr>
        <p:spPr>
          <a:xfrm>
            <a:off x="5141258" y="686142"/>
            <a:ext cx="190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endParaRPr lang="en-IN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357025-9494-CEDC-9561-D1E7EF566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861" y="1476375"/>
            <a:ext cx="7164339" cy="43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2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3AF78-7131-B0A0-3E1A-C0BAAD33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253D2D-D753-CA0C-7A22-72A1670F3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85912"/>
            <a:ext cx="4762500" cy="3686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C0C560-3D0F-56CA-C5BE-3F02DDA6D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2" y="1585912"/>
            <a:ext cx="48291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4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368FF-DCEF-DA2A-90D7-90339829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964C42-DCA9-5B06-5838-8CC2D98A8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046" y="1778840"/>
            <a:ext cx="7624483" cy="307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277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Luminous design</Template>
  <TotalTime>204</TotalTime>
  <Words>404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Avenir Next LT Pro</vt:lpstr>
      <vt:lpstr>Calibri</vt:lpstr>
      <vt:lpstr>Cambria</vt:lpstr>
      <vt:lpstr>Sabon Next LT</vt:lpstr>
      <vt:lpstr>Söhne</vt:lpstr>
      <vt:lpstr>Wingdings</vt:lpstr>
      <vt:lpstr>LuminousVTI</vt:lpstr>
      <vt:lpstr>AGRICULTURE MARKET INFORMATION SYSTEM</vt:lpstr>
      <vt:lpstr>GOAL &amp; OBJECTIVE</vt:lpstr>
      <vt:lpstr>SCOPE:</vt:lpstr>
      <vt:lpstr>Topics covered: </vt:lpstr>
      <vt:lpstr>CODE SNIPPETS</vt:lpstr>
      <vt:lpstr>PowerPoint Presentation</vt:lpstr>
      <vt:lpstr>PowerPoint Presentation</vt:lpstr>
      <vt:lpstr>PowerPoint Presentation</vt:lpstr>
      <vt:lpstr>PowerPoint Presentation</vt:lpstr>
      <vt:lpstr>Lessons learned:</vt:lpstr>
      <vt:lpstr>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AGRICULTURE MARKET INFORMATION SYSTEM</dc:title>
  <dc:creator>Anusha Parida</dc:creator>
  <cp:lastModifiedBy>AKRITI D</cp:lastModifiedBy>
  <cp:revision>1</cp:revision>
  <dcterms:created xsi:type="dcterms:W3CDTF">2023-11-23T21:40:29Z</dcterms:created>
  <dcterms:modified xsi:type="dcterms:W3CDTF">2024-02-26T15:45:23Z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