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Pa</a:t>
            </a:r>
            <a:r>
              <a:rPr dirty="0" err="1" smtClean="0"/>
              <a:t>pollo</a:t>
            </a:r>
            <a:r>
              <a:rPr dirty="0" smtClean="0"/>
              <a:t> </a:t>
            </a:r>
            <a:r>
              <a:rPr dirty="0"/>
              <a:t>Hospitals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A Power BI Project Presentation</a:t>
            </a:r>
          </a:p>
          <a:p>
            <a:r>
              <a:rPr dirty="0">
                <a:solidFill>
                  <a:schemeClr val="tx1"/>
                </a:solidFill>
              </a:rPr>
              <a:t>Presented by: Akriti Gupta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The </a:t>
            </a:r>
            <a:r>
              <a:rPr lang="en-IN" dirty="0" smtClean="0"/>
              <a:t>Pap</a:t>
            </a:r>
            <a:r>
              <a:rPr dirty="0" err="1" smtClean="0"/>
              <a:t>ollo</a:t>
            </a:r>
            <a:r>
              <a:rPr dirty="0" smtClean="0"/>
              <a:t> </a:t>
            </a:r>
            <a:r>
              <a:rPr dirty="0"/>
              <a:t>Hospitals Dashboard analyzes hospital performance, patient trends, and financial insights.</a:t>
            </a:r>
          </a:p>
          <a:p>
            <a:r>
              <a:rPr dirty="0"/>
              <a:t>• It provides key healthcare metrics to support data-driven decision-making.</a:t>
            </a:r>
          </a:p>
          <a:p>
            <a:r>
              <a:rPr dirty="0"/>
              <a:t>• Enhances operational efficiency and strategic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sources include hospital management systems, patient records, and financial reports.</a:t>
            </a:r>
          </a:p>
          <a:p>
            <a:r>
              <a:t>• Data is cleaned, transformed, and visualized using Power BI.</a:t>
            </a:r>
          </a:p>
          <a:p>
            <a:r>
              <a:t>• Relationships between data tables ensure meaningful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• Patient Statistics: Admissions, discharges, and occupancy rates.</a:t>
            </a:r>
          </a:p>
          <a:p>
            <a:r>
              <a:t>• Financial Performance: Revenue, expenses, profit margins.</a:t>
            </a:r>
          </a:p>
          <a:p>
            <a:r>
              <a:t>• Departmental Efficiency: Performance of key departments.</a:t>
            </a:r>
          </a:p>
          <a:p>
            <a:r>
              <a:t>• Doctor &amp; Staff Performance: Consultations, surgeries, and satisfaction rates.</a:t>
            </a:r>
          </a:p>
          <a:p>
            <a:r>
              <a:t>• Geographical Trends: Patient demographics and regional health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Filters: Filter by department, time, and doctor.</a:t>
            </a:r>
          </a:p>
          <a:p>
            <a:r>
              <a:t>• Drill-Down Analysis: Clickable elements for deeper insights.</a:t>
            </a:r>
          </a:p>
          <a:p>
            <a:r>
              <a:t>• Real-Time Data Updates: Ensures up-to-date decision-making.</a:t>
            </a:r>
          </a:p>
          <a:p>
            <a:r>
              <a:t>• Dynamic Visuals: Graphs, charts, and KPIs for easy interpretation.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Improves Hospital Efficiency: Identifies bottlenecks.</a:t>
            </a:r>
          </a:p>
          <a:p>
            <a:r>
              <a:t>• Enhances Patient Care: Tracks feedback and satisfaction.</a:t>
            </a:r>
          </a:p>
          <a:p>
            <a:r>
              <a:t>• Financial Insights: Helps in budgeting and revenue generation.</a:t>
            </a:r>
          </a:p>
          <a:p>
            <a:r>
              <a:t>• Strategic Decision-Making: Provides actionable insights for growth.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The dashboard is a powerful tool for healthcare analytics.</a:t>
            </a:r>
          </a:p>
          <a:p>
            <a:r>
              <a:t>• Future improvements: Predictive analytics, AI-driven insights, and external data integration.</a:t>
            </a:r>
          </a:p>
          <a:p>
            <a:r>
              <a:t>• Continuous updates and user feedback will enhance effectiveness.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Papollo Hospitals Dashboard</vt:lpstr>
      <vt:lpstr>Introduction</vt:lpstr>
      <vt:lpstr>Data Sources &amp; Methodology</vt:lpstr>
      <vt:lpstr>Key Metrics &amp; Insights</vt:lpstr>
      <vt:lpstr>Dashboard Features</vt:lpstr>
      <vt:lpstr>Business Impact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Papollo Hospitals Dashboard</dc:title>
  <dc:subject/>
  <dc:creator/>
  <cp:keywords/>
  <dc:description>generated using python-pptx</dc:description>
  <cp:lastModifiedBy>Akriti Gupta</cp:lastModifiedBy>
  <cp:revision>2</cp:revision>
  <dcterms:created xsi:type="dcterms:W3CDTF">2013-01-27T09:14:16Z</dcterms:created>
  <dcterms:modified xsi:type="dcterms:W3CDTF">2025-02-23T16:54:47Z</dcterms:modified>
  <cp:category/>
</cp:coreProperties>
</file>