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24CB-9B88-EC44-41B6-C1FDA5C43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C94F6-D3E9-DE2D-1663-9C02BEB4B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7DF49-B111-0470-2702-E06BF716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474-B65C-425A-96C6-4A0D968BDE9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C193-0A24-BAEC-EFCC-08711BC5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05A3E-E372-0926-1486-6E4E8E50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A3BB-8359-4147-822C-3A806894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0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2A0C-920D-7D52-7FF9-A103E0D5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2D487-F6FD-C812-C353-D913224DC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1333A-0D2E-8176-FA76-01321F88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474-B65C-425A-96C6-4A0D968BDE9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36464-461B-E0F0-9912-B84F1208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A7B37-C9B0-6428-B360-6A562961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A3BB-8359-4147-822C-3A806894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1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34D95B-6EA3-B51C-04D5-15FEB4B23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33DEB-94FE-0B06-8549-520364166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19302-09FA-F3DB-32DC-B3FA93C2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474-B65C-425A-96C6-4A0D968BDE9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8C296-B620-6528-284B-E954A49E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9FDB6-38C4-7223-E34A-93E214AB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A3BB-8359-4147-822C-3A806894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6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C6BC-2263-15DC-3F91-0D74FEA5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E85C5-3FC3-2948-300E-656B4C7B4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B93D4-856B-7500-E3D2-3F5F2F47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474-B65C-425A-96C6-4A0D968BDE9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043B2-BE51-0CE1-AC3F-0E62291F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465B3-B2A5-B0F7-6F58-02064164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A3BB-8359-4147-822C-3A806894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4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6B03-3B2D-BE6A-B69B-2F87E5FF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7FAA2-2ABF-FB72-7DDB-BF033287D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337CB-C51C-2C7F-A275-79C30DCD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474-B65C-425A-96C6-4A0D968BDE9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CF21A-595F-9B6B-C7BE-0A1D0EDF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0258-40B7-DDC7-0742-9B3674AA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A3BB-8359-4147-822C-3A806894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7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1ACF-41D3-961C-BF85-13FC338B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88115-F526-8F92-DA67-4B096061B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A68DA-261A-9D42-34B7-9E2B39896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45C41-CD5F-102B-AABE-A5868269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474-B65C-425A-96C6-4A0D968BDE9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5C6EB-3217-3506-757D-5492320F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34462-BFBE-4B7D-A79A-228C7CBB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A3BB-8359-4147-822C-3A806894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3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2865-3473-A16B-E63A-C0ED8772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43E31-2A60-F778-F027-ED24B3878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EF2B2-CED6-C55E-7A10-6FBA4AD07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564E6-1B65-FA54-3723-912F6A6C1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A93A1-69F5-9A69-9CC6-76973E89B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A55F4-E95A-DE33-E259-98A28659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474-B65C-425A-96C6-4A0D968BDE9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D8BF7-4BF1-C873-665F-C0980765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F2A54-92A5-F4DC-E393-6E43785E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A3BB-8359-4147-822C-3A806894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4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4722-F595-6B35-8ADC-41D1A8CF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404DB-8403-B9FB-966C-6B40B783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474-B65C-425A-96C6-4A0D968BDE9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B9420-B7DA-35F5-B44E-CD1EAF2D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6F863-7C1A-8613-0FA3-15F26961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A3BB-8359-4147-822C-3A806894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3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DF86D-0C00-EACE-4AC0-AA76329D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474-B65C-425A-96C6-4A0D968BDE9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BD831-A10E-0B71-C107-C51D2F52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B5F3A-3045-F6BE-FFA5-4214A94F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A3BB-8359-4147-822C-3A806894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6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A0F1-2D59-BACF-0A38-4DDFD507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98E5-9B1D-1834-4D02-3B4DDDE84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C8639-322C-BD77-7727-457C46D95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60240-5FDD-3C93-3434-7BA74E5B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474-B65C-425A-96C6-4A0D968BDE9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E9818-4532-413D-A380-A4FB39E2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AAAF2-D849-D339-7035-61F567A8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A3BB-8359-4147-822C-3A806894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8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0FD5-6478-9D14-C920-032E5D9E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66440-4CF4-EF5C-7ACC-79B61C1D6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D0A90-4068-5FF7-3B45-4A740CBB3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1F27F-91DA-1927-27A6-26EAA087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E474-B65C-425A-96C6-4A0D968BDE9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B2D07-EDDD-FD9B-4D3F-A044AC2A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609FD-1BD5-BB0E-DB90-F6FDCDDF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A3BB-8359-4147-822C-3A806894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3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3991B-261F-9BD3-3D4D-174F2356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A6D9D-2032-2107-77F5-7A03EDA00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5C815-A513-7B87-E86E-2A66AA38A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4E474-B65C-425A-96C6-4A0D968BDE9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DD7B7-A961-AF0D-A232-428DDC0C3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597D1-9C23-0FBF-D93E-A8AC72EDA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BA3BB-8359-4147-822C-3A806894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4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4F40-4DF6-5A93-AC39-096054094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EBDAD-8A61-1767-9AD9-C88E06BCA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7A972-6752-6D66-D418-3F545CB67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65" y="829514"/>
            <a:ext cx="10421088" cy="508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9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BE38-E66E-C650-D2B0-34C586F40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Details: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Track 4:</a:t>
            </a:r>
            <a:br>
              <a:rPr lang="en-US" dirty="0"/>
            </a:br>
            <a:r>
              <a:rPr lang="en-US" dirty="0"/>
              <a:t>Text-to-Handwriting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82AA3-1F7B-C28A-0938-6F96B0808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Team </a:t>
            </a:r>
            <a:r>
              <a:rPr lang="en-US" b="1" dirty="0" err="1"/>
              <a:t>Thachaina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21BCE3878 Akriti Upreti</a:t>
            </a:r>
          </a:p>
          <a:p>
            <a:r>
              <a:rPr lang="en-US" dirty="0"/>
              <a:t>21BCE3824 Biraj Chhetri</a:t>
            </a:r>
          </a:p>
        </p:txBody>
      </p:sp>
    </p:spTree>
    <p:extLst>
      <p:ext uri="{BB962C8B-B14F-4D97-AF65-F5344CB8AC3E}">
        <p14:creationId xmlns:p14="http://schemas.microsoft.com/office/powerpoint/2010/main" val="101959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0181-A253-5E78-3FFD-15F6B0C2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07832-87F3-92AA-3E95-804803FC0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concept of the project is as follows:</a:t>
            </a:r>
          </a:p>
          <a:p>
            <a:r>
              <a:rPr lang="en-US" dirty="0"/>
              <a:t>The program will train itself on the user’s handwriting.</a:t>
            </a:r>
          </a:p>
          <a:p>
            <a:r>
              <a:rPr lang="en-US" dirty="0"/>
              <a:t>Then, when the user provides a text input, it will convert the typed text to an image with the input text written in the user’s handwriting.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0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A7A5-102F-0863-F9D4-06B479EC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55487-320E-B7E4-56A4-8E41AAFE5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supplies an image of a paper that contains every letter and symbol in their handwriting.</a:t>
            </a:r>
          </a:p>
          <a:p>
            <a:r>
              <a:rPr lang="en-US" dirty="0"/>
              <a:t>The program uses Optical Character Recognition to distinguish each character and save the image of that character.</a:t>
            </a:r>
          </a:p>
          <a:p>
            <a:r>
              <a:rPr lang="en-US" dirty="0"/>
              <a:t>A machine learning algorithm will train itself to efficiently recognize different forms of each character</a:t>
            </a:r>
          </a:p>
          <a:p>
            <a:r>
              <a:rPr lang="en-US" dirty="0"/>
              <a:t>Then, when the user types an input, the program will extract the image of each character in the input, and generates a handwritten image in the style of the typed input.</a:t>
            </a:r>
          </a:p>
        </p:txBody>
      </p:sp>
    </p:spTree>
    <p:extLst>
      <p:ext uri="{BB962C8B-B14F-4D97-AF65-F5344CB8AC3E}">
        <p14:creationId xmlns:p14="http://schemas.microsoft.com/office/powerpoint/2010/main" val="143083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Team Details:  Track 4: Text-to-Handwriting</vt:lpstr>
      <vt:lpstr>Abstract</vt:lpstr>
      <vt:lpstr>How it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 4: Text-to-Handwriting</dc:title>
  <dc:creator>Akriti Upreti</dc:creator>
  <cp:lastModifiedBy>Akriti Upreti</cp:lastModifiedBy>
  <cp:revision>2</cp:revision>
  <dcterms:created xsi:type="dcterms:W3CDTF">2023-06-01T18:01:28Z</dcterms:created>
  <dcterms:modified xsi:type="dcterms:W3CDTF">2023-06-02T19:29:45Z</dcterms:modified>
</cp:coreProperties>
</file>