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59" r:id="rId4"/>
    <p:sldId id="266" r:id="rId5"/>
    <p:sldId id="260" r:id="rId6"/>
    <p:sldId id="265" r:id="rId7"/>
    <p:sldId id="261" r:id="rId8"/>
    <p:sldId id="301" r:id="rId9"/>
    <p:sldId id="315" r:id="rId10"/>
    <p:sldId id="302" r:id="rId11"/>
    <p:sldId id="303" r:id="rId12"/>
    <p:sldId id="304" r:id="rId13"/>
    <p:sldId id="305" r:id="rId14"/>
    <p:sldId id="306" r:id="rId15"/>
    <p:sldId id="316" r:id="rId16"/>
    <p:sldId id="319" r:id="rId17"/>
    <p:sldId id="320" r:id="rId18"/>
    <p:sldId id="324" r:id="rId19"/>
    <p:sldId id="317" r:id="rId20"/>
    <p:sldId id="300" r:id="rId21"/>
    <p:sldId id="309" r:id="rId22"/>
    <p:sldId id="311" r:id="rId23"/>
    <p:sldId id="313" r:id="rId24"/>
    <p:sldId id="314" r:id="rId25"/>
  </p:sldIdLst>
  <p:sldSz cx="9144000" cy="5143500" type="screen16x9"/>
  <p:notesSz cx="6858000" cy="9144000"/>
  <p:embeddedFontLst>
    <p:embeddedFont>
      <p:font typeface="Alata" panose="020B0604020202020204" charset="0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D93B37"/>
    <a:srgbClr val="2F4A8A"/>
    <a:srgbClr val="90D1CB"/>
    <a:srgbClr val="4568BF"/>
    <a:srgbClr val="7EACEC"/>
    <a:srgbClr val="6481CA"/>
    <a:srgbClr val="4869B1"/>
    <a:srgbClr val="3B898B"/>
    <a:srgbClr val="FFB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2A3E1-E0DC-431A-8F2B-DA2213F7EDF3}">
  <a:tblStyle styleId="{61E2A3E1-E0DC-431A-8F2B-DA2213F7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Features Selection</a:t>
            </a:r>
          </a:p>
          <a:p>
            <a:pPr>
              <a:defRPr/>
            </a:pPr>
            <a:r>
              <a:rPr lang="en-US" baseline="0" dirty="0"/>
              <a:t> using Random Forest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Gender</c:v>
                </c:pt>
                <c:pt idx="1">
                  <c:v>Age</c:v>
                </c:pt>
                <c:pt idx="2">
                  <c:v>Scholarship</c:v>
                </c:pt>
                <c:pt idx="3">
                  <c:v>Hipertension</c:v>
                </c:pt>
                <c:pt idx="4">
                  <c:v>Diabetes</c:v>
                </c:pt>
                <c:pt idx="5">
                  <c:v>Alcoholism</c:v>
                </c:pt>
                <c:pt idx="6">
                  <c:v>Handcap</c:v>
                </c:pt>
                <c:pt idx="7">
                  <c:v>sms_received</c:v>
                </c:pt>
                <c:pt idx="8">
                  <c:v>appointment_time</c:v>
                </c:pt>
                <c:pt idx="9">
                  <c:v>sameday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1.52E-2</c:v>
                </c:pt>
                <c:pt idx="1">
                  <c:v>0.42</c:v>
                </c:pt>
                <c:pt idx="2">
                  <c:v>7.4999999999999997E-3</c:v>
                </c:pt>
                <c:pt idx="3">
                  <c:v>9.7000000000000003E-3</c:v>
                </c:pt>
                <c:pt idx="4">
                  <c:v>7.7999999999999996E-3</c:v>
                </c:pt>
                <c:pt idx="5">
                  <c:v>6.3E-3</c:v>
                </c:pt>
                <c:pt idx="6">
                  <c:v>8.5000000000000006E-3</c:v>
                </c:pt>
                <c:pt idx="7">
                  <c:v>1.6299999999999999E-2</c:v>
                </c:pt>
                <c:pt idx="8">
                  <c:v>0.44180000000000003</c:v>
                </c:pt>
                <c:pt idx="9">
                  <c:v>6.6299999999999998E-2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0-475E-BB66-54BFAF24A4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34387407"/>
        <c:axId val="213438699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Gender</c:v>
                      </c:pt>
                      <c:pt idx="1">
                        <c:v>Age</c:v>
                      </c:pt>
                      <c:pt idx="2">
                        <c:v>Scholarship</c:v>
                      </c:pt>
                      <c:pt idx="3">
                        <c:v>Hipertension</c:v>
                      </c:pt>
                      <c:pt idx="4">
                        <c:v>Diabetes</c:v>
                      </c:pt>
                      <c:pt idx="5">
                        <c:v>Alcoholism</c:v>
                      </c:pt>
                      <c:pt idx="6">
                        <c:v>Handcap</c:v>
                      </c:pt>
                      <c:pt idx="7">
                        <c:v>sms_received</c:v>
                      </c:pt>
                      <c:pt idx="8">
                        <c:v>appointment_time</c:v>
                      </c:pt>
                      <c:pt idx="9">
                        <c:v>sameday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E80-475E-BB66-54BFAF24A49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Gender</c:v>
                      </c:pt>
                      <c:pt idx="1">
                        <c:v>Age</c:v>
                      </c:pt>
                      <c:pt idx="2">
                        <c:v>Scholarship</c:v>
                      </c:pt>
                      <c:pt idx="3">
                        <c:v>Hipertension</c:v>
                      </c:pt>
                      <c:pt idx="4">
                        <c:v>Diabetes</c:v>
                      </c:pt>
                      <c:pt idx="5">
                        <c:v>Alcoholism</c:v>
                      </c:pt>
                      <c:pt idx="6">
                        <c:v>Handcap</c:v>
                      </c:pt>
                      <c:pt idx="7">
                        <c:v>sms_received</c:v>
                      </c:pt>
                      <c:pt idx="8">
                        <c:v>appointment_time</c:v>
                      </c:pt>
                      <c:pt idx="9">
                        <c:v>sameday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E80-475E-BB66-54BFAF24A494}"/>
                  </c:ext>
                </c:extLst>
              </c15:ser>
            </c15:filteredBarSeries>
          </c:ext>
        </c:extLst>
      </c:barChart>
      <c:catAx>
        <c:axId val="213438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86991"/>
        <c:crosses val="autoZero"/>
        <c:auto val="1"/>
        <c:lblAlgn val="ctr"/>
        <c:lblOffset val="100"/>
        <c:noMultiLvlLbl val="0"/>
      </c:catAx>
      <c:valAx>
        <c:axId val="213438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8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07BEF-323D-44DD-8452-4FDF965537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2E8AAB-CB52-47E5-A06D-E256FEE09601}">
      <dgm:prSet phldrT="[Text]" custT="1"/>
      <dgm:spPr>
        <a:solidFill>
          <a:schemeClr val="tx2"/>
        </a:solidFill>
      </dgm:spPr>
      <dgm:t>
        <a:bodyPr/>
        <a:lstStyle/>
        <a:p>
          <a:r>
            <a:rPr lang="en" sz="2000" dirty="0"/>
            <a:t>1. Introduction</a:t>
          </a:r>
          <a:endParaRPr lang="en-US" sz="2000" dirty="0"/>
        </a:p>
      </dgm:t>
    </dgm:pt>
    <dgm:pt modelId="{DABB5FA9-E99E-4221-A675-3E3DB1002CDC}" type="parTrans" cxnId="{5B596371-82A7-4B69-A70D-6FA1F87B2F45}">
      <dgm:prSet/>
      <dgm:spPr/>
      <dgm:t>
        <a:bodyPr/>
        <a:lstStyle/>
        <a:p>
          <a:endParaRPr lang="en-US"/>
        </a:p>
      </dgm:t>
    </dgm:pt>
    <dgm:pt modelId="{168F3D2E-832F-48AB-89C8-D60893DE1E70}" type="sibTrans" cxnId="{5B596371-82A7-4B69-A70D-6FA1F87B2F45}">
      <dgm:prSet/>
      <dgm:spPr>
        <a:solidFill>
          <a:srgbClr val="4869B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78C2E0A-123F-411B-95C5-A46FDA7C62B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" sz="2000" dirty="0"/>
            <a:t>2. Workflow</a:t>
          </a:r>
          <a:endParaRPr lang="en-US" sz="2000" dirty="0"/>
        </a:p>
      </dgm:t>
    </dgm:pt>
    <dgm:pt modelId="{0B7B9A8A-9D06-47C3-BF66-51D479B5FA7D}" type="parTrans" cxnId="{BDBFF535-6A63-494E-A769-1D0564CA96D7}">
      <dgm:prSet/>
      <dgm:spPr/>
      <dgm:t>
        <a:bodyPr/>
        <a:lstStyle/>
        <a:p>
          <a:endParaRPr lang="en-US"/>
        </a:p>
      </dgm:t>
    </dgm:pt>
    <dgm:pt modelId="{AFFC3A37-0F38-41B7-8A06-3E7C0F540A2A}" type="sibTrans" cxnId="{BDBFF535-6A63-494E-A769-1D0564CA96D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CB940B-858C-445A-85A4-65D89D957820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000" dirty="0"/>
            <a:t>3. Solutions</a:t>
          </a:r>
        </a:p>
      </dgm:t>
    </dgm:pt>
    <dgm:pt modelId="{8A185561-29A9-429C-8FF3-2C7AD97C5984}" type="parTrans" cxnId="{1A0595B4-51D5-42D1-80F5-9EB857D250F8}">
      <dgm:prSet/>
      <dgm:spPr/>
      <dgm:t>
        <a:bodyPr/>
        <a:lstStyle/>
        <a:p>
          <a:endParaRPr lang="en-US"/>
        </a:p>
      </dgm:t>
    </dgm:pt>
    <dgm:pt modelId="{5C0A7B3E-1A11-4252-AC93-368DF79212CC}" type="sibTrans" cxnId="{1A0595B4-51D5-42D1-80F5-9EB857D250F8}">
      <dgm:prSet/>
      <dgm:spPr>
        <a:solidFill>
          <a:srgbClr val="3B898B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A82A193-F1B4-4890-A2D3-7C82750213DD}">
      <dgm:prSet phldrT="[Text]" custT="1"/>
      <dgm:spPr>
        <a:solidFill>
          <a:srgbClr val="FFB172"/>
        </a:solidFill>
      </dgm:spPr>
      <dgm:t>
        <a:bodyPr/>
        <a:lstStyle/>
        <a:p>
          <a:pPr>
            <a:buNone/>
          </a:pPr>
          <a:r>
            <a:rPr lang="en-US" sz="2000" dirty="0"/>
            <a:t>4. Challenges</a:t>
          </a:r>
        </a:p>
      </dgm:t>
    </dgm:pt>
    <dgm:pt modelId="{7F1C2056-69CD-4901-B6B0-CA00069C638A}" type="parTrans" cxnId="{4C01CF17-C3E2-4001-874D-996C276A494C}">
      <dgm:prSet/>
      <dgm:spPr/>
      <dgm:t>
        <a:bodyPr/>
        <a:lstStyle/>
        <a:p>
          <a:endParaRPr lang="en-US"/>
        </a:p>
      </dgm:t>
    </dgm:pt>
    <dgm:pt modelId="{ECB9527D-049C-4729-A194-5E2BF3F852EE}" type="sibTrans" cxnId="{4C01CF17-C3E2-4001-874D-996C276A494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B172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48A8052-9772-44D3-88C5-F8CC47A2119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/>
            <a:t>5. Tools</a:t>
          </a:r>
        </a:p>
      </dgm:t>
    </dgm:pt>
    <dgm:pt modelId="{1FAAE531-7085-493C-A330-551A4CCBC1A9}" type="parTrans" cxnId="{86D1904E-D7AB-416A-BE15-C499BC1107BB}">
      <dgm:prSet/>
      <dgm:spPr/>
      <dgm:t>
        <a:bodyPr/>
        <a:lstStyle/>
        <a:p>
          <a:endParaRPr lang="en-US"/>
        </a:p>
      </dgm:t>
    </dgm:pt>
    <dgm:pt modelId="{9779AD31-4779-46B6-ADD3-A61B17CA7387}" type="sibTrans" cxnId="{86D1904E-D7AB-416A-BE15-C499BC1107B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89C0D18-8E62-4082-AC09-B688B1F9998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6. Conclusion</a:t>
          </a:r>
        </a:p>
      </dgm:t>
    </dgm:pt>
    <dgm:pt modelId="{3A44AA76-8323-45B1-B080-B1BDD2451DC0}" type="parTrans" cxnId="{F3A4E3B2-0985-4687-9732-39BD1CB29EC7}">
      <dgm:prSet/>
      <dgm:spPr/>
      <dgm:t>
        <a:bodyPr/>
        <a:lstStyle/>
        <a:p>
          <a:endParaRPr lang="en-US"/>
        </a:p>
      </dgm:t>
    </dgm:pt>
    <dgm:pt modelId="{FC9BA818-22E6-4B77-91F9-E0B5CB3A002D}" type="sibTrans" cxnId="{F3A4E3B2-0985-4687-9732-39BD1CB29EC7}">
      <dgm:prSet/>
      <dgm:spPr/>
      <dgm:t>
        <a:bodyPr/>
        <a:lstStyle/>
        <a:p>
          <a:endParaRPr lang="en-US"/>
        </a:p>
      </dgm:t>
    </dgm:pt>
    <dgm:pt modelId="{1514DC40-AD4C-4DF6-A9FE-311ECBB013FC}" type="pres">
      <dgm:prSet presAssocID="{08807BEF-323D-44DD-8452-4FDF96553742}" presName="diagram" presStyleCnt="0">
        <dgm:presLayoutVars>
          <dgm:dir/>
          <dgm:resizeHandles val="exact"/>
        </dgm:presLayoutVars>
      </dgm:prSet>
      <dgm:spPr/>
    </dgm:pt>
    <dgm:pt modelId="{76A5BA98-90EE-43B7-8B61-E03342027874}" type="pres">
      <dgm:prSet presAssocID="{C72E8AAB-CB52-47E5-A06D-E256FEE09601}" presName="node" presStyleLbl="node1" presStyleIdx="0" presStyleCnt="6">
        <dgm:presLayoutVars>
          <dgm:bulletEnabled val="1"/>
        </dgm:presLayoutVars>
      </dgm:prSet>
      <dgm:spPr/>
    </dgm:pt>
    <dgm:pt modelId="{387B9698-6816-4C5D-BF19-F3CFE01FE33F}" type="pres">
      <dgm:prSet presAssocID="{168F3D2E-832F-48AB-89C8-D60893DE1E70}" presName="sibTrans" presStyleLbl="sibTrans2D1" presStyleIdx="0" presStyleCnt="5"/>
      <dgm:spPr/>
    </dgm:pt>
    <dgm:pt modelId="{EB028DF1-7458-4380-9145-806E9FA7537D}" type="pres">
      <dgm:prSet presAssocID="{168F3D2E-832F-48AB-89C8-D60893DE1E70}" presName="connectorText" presStyleLbl="sibTrans2D1" presStyleIdx="0" presStyleCnt="5"/>
      <dgm:spPr/>
    </dgm:pt>
    <dgm:pt modelId="{BE4B7738-C0F1-4F1C-80F0-AE1AFA450AD3}" type="pres">
      <dgm:prSet presAssocID="{678C2E0A-123F-411B-95C5-A46FDA7C62BF}" presName="node" presStyleLbl="node1" presStyleIdx="1" presStyleCnt="6">
        <dgm:presLayoutVars>
          <dgm:bulletEnabled val="1"/>
        </dgm:presLayoutVars>
      </dgm:prSet>
      <dgm:spPr/>
    </dgm:pt>
    <dgm:pt modelId="{73B96C41-2B2D-4043-BC16-E784A89DE7BF}" type="pres">
      <dgm:prSet presAssocID="{AFFC3A37-0F38-41B7-8A06-3E7C0F540A2A}" presName="sibTrans" presStyleLbl="sibTrans2D1" presStyleIdx="1" presStyleCnt="5"/>
      <dgm:spPr/>
    </dgm:pt>
    <dgm:pt modelId="{9D2CD9CD-3AEA-4B45-9556-9821FC6BB8DC}" type="pres">
      <dgm:prSet presAssocID="{AFFC3A37-0F38-41B7-8A06-3E7C0F540A2A}" presName="connectorText" presStyleLbl="sibTrans2D1" presStyleIdx="1" presStyleCnt="5"/>
      <dgm:spPr/>
    </dgm:pt>
    <dgm:pt modelId="{62212666-A1C8-4ABE-A4ED-FB22831D0710}" type="pres">
      <dgm:prSet presAssocID="{3ACB940B-858C-445A-85A4-65D89D957820}" presName="node" presStyleLbl="node1" presStyleIdx="2" presStyleCnt="6">
        <dgm:presLayoutVars>
          <dgm:bulletEnabled val="1"/>
        </dgm:presLayoutVars>
      </dgm:prSet>
      <dgm:spPr/>
    </dgm:pt>
    <dgm:pt modelId="{64CCE82D-3564-4FF9-B9A7-BDE0FB2D2136}" type="pres">
      <dgm:prSet presAssocID="{5C0A7B3E-1A11-4252-AC93-368DF79212CC}" presName="sibTrans" presStyleLbl="sibTrans2D1" presStyleIdx="2" presStyleCnt="5"/>
      <dgm:spPr/>
    </dgm:pt>
    <dgm:pt modelId="{5ACA6BB6-F322-4458-98F3-E88077AC32FF}" type="pres">
      <dgm:prSet presAssocID="{5C0A7B3E-1A11-4252-AC93-368DF79212CC}" presName="connectorText" presStyleLbl="sibTrans2D1" presStyleIdx="2" presStyleCnt="5"/>
      <dgm:spPr/>
    </dgm:pt>
    <dgm:pt modelId="{85785A94-1592-43C5-A64D-F09975814238}" type="pres">
      <dgm:prSet presAssocID="{1A82A193-F1B4-4890-A2D3-7C82750213DD}" presName="node" presStyleLbl="node1" presStyleIdx="3" presStyleCnt="6">
        <dgm:presLayoutVars>
          <dgm:bulletEnabled val="1"/>
        </dgm:presLayoutVars>
      </dgm:prSet>
      <dgm:spPr/>
    </dgm:pt>
    <dgm:pt modelId="{1564AF18-6086-439F-9097-50D2CEFE0435}" type="pres">
      <dgm:prSet presAssocID="{ECB9527D-049C-4729-A194-5E2BF3F852EE}" presName="sibTrans" presStyleLbl="sibTrans2D1" presStyleIdx="3" presStyleCnt="5"/>
      <dgm:spPr/>
    </dgm:pt>
    <dgm:pt modelId="{B8802337-546F-4671-8BC9-B9ADBAB2525D}" type="pres">
      <dgm:prSet presAssocID="{ECB9527D-049C-4729-A194-5E2BF3F852EE}" presName="connectorText" presStyleLbl="sibTrans2D1" presStyleIdx="3" presStyleCnt="5"/>
      <dgm:spPr/>
    </dgm:pt>
    <dgm:pt modelId="{33032BEE-38A8-4168-BED9-29D208410BA5}" type="pres">
      <dgm:prSet presAssocID="{548A8052-9772-44D3-88C5-F8CC47A21192}" presName="node" presStyleLbl="node1" presStyleIdx="4" presStyleCnt="6">
        <dgm:presLayoutVars>
          <dgm:bulletEnabled val="1"/>
        </dgm:presLayoutVars>
      </dgm:prSet>
      <dgm:spPr/>
    </dgm:pt>
    <dgm:pt modelId="{640668CD-F67C-4DA0-A42A-777A08AAE088}" type="pres">
      <dgm:prSet presAssocID="{9779AD31-4779-46B6-ADD3-A61B17CA7387}" presName="sibTrans" presStyleLbl="sibTrans2D1" presStyleIdx="4" presStyleCnt="5"/>
      <dgm:spPr/>
    </dgm:pt>
    <dgm:pt modelId="{4E3994A9-DE24-44AE-BED2-D75AF602C715}" type="pres">
      <dgm:prSet presAssocID="{9779AD31-4779-46B6-ADD3-A61B17CA7387}" presName="connectorText" presStyleLbl="sibTrans2D1" presStyleIdx="4" presStyleCnt="5"/>
      <dgm:spPr/>
    </dgm:pt>
    <dgm:pt modelId="{180BE788-5649-407A-A44B-64DA3A0C7454}" type="pres">
      <dgm:prSet presAssocID="{089C0D18-8E62-4082-AC09-B688B1F99985}" presName="node" presStyleLbl="node1" presStyleIdx="5" presStyleCnt="6">
        <dgm:presLayoutVars>
          <dgm:bulletEnabled val="1"/>
        </dgm:presLayoutVars>
      </dgm:prSet>
      <dgm:spPr/>
    </dgm:pt>
  </dgm:ptLst>
  <dgm:cxnLst>
    <dgm:cxn modelId="{2428C90B-0A66-485B-978E-910F57292226}" type="presOf" srcId="{ECB9527D-049C-4729-A194-5E2BF3F852EE}" destId="{B8802337-546F-4671-8BC9-B9ADBAB2525D}" srcOrd="1" destOrd="0" presId="urn:microsoft.com/office/officeart/2005/8/layout/process5"/>
    <dgm:cxn modelId="{1AF22F15-8148-40AF-BF8B-56B66741D323}" type="presOf" srcId="{AFFC3A37-0F38-41B7-8A06-3E7C0F540A2A}" destId="{73B96C41-2B2D-4043-BC16-E784A89DE7BF}" srcOrd="0" destOrd="0" presId="urn:microsoft.com/office/officeart/2005/8/layout/process5"/>
    <dgm:cxn modelId="{4C01CF17-C3E2-4001-874D-996C276A494C}" srcId="{08807BEF-323D-44DD-8452-4FDF96553742}" destId="{1A82A193-F1B4-4890-A2D3-7C82750213DD}" srcOrd="3" destOrd="0" parTransId="{7F1C2056-69CD-4901-B6B0-CA00069C638A}" sibTransId="{ECB9527D-049C-4729-A194-5E2BF3F852EE}"/>
    <dgm:cxn modelId="{D1089E2D-89A7-4126-8332-65DB0B989A29}" type="presOf" srcId="{089C0D18-8E62-4082-AC09-B688B1F99985}" destId="{180BE788-5649-407A-A44B-64DA3A0C7454}" srcOrd="0" destOrd="0" presId="urn:microsoft.com/office/officeart/2005/8/layout/process5"/>
    <dgm:cxn modelId="{BDBFF535-6A63-494E-A769-1D0564CA96D7}" srcId="{08807BEF-323D-44DD-8452-4FDF96553742}" destId="{678C2E0A-123F-411B-95C5-A46FDA7C62BF}" srcOrd="1" destOrd="0" parTransId="{0B7B9A8A-9D06-47C3-BF66-51D479B5FA7D}" sibTransId="{AFFC3A37-0F38-41B7-8A06-3E7C0F540A2A}"/>
    <dgm:cxn modelId="{5E2AF85E-AA92-4693-9268-6CD129791138}" type="presOf" srcId="{168F3D2E-832F-48AB-89C8-D60893DE1E70}" destId="{EB028DF1-7458-4380-9145-806E9FA7537D}" srcOrd="1" destOrd="0" presId="urn:microsoft.com/office/officeart/2005/8/layout/process5"/>
    <dgm:cxn modelId="{F6A84243-4400-47F7-9ACD-08B1FE817DAF}" type="presOf" srcId="{08807BEF-323D-44DD-8452-4FDF96553742}" destId="{1514DC40-AD4C-4DF6-A9FE-311ECBB013FC}" srcOrd="0" destOrd="0" presId="urn:microsoft.com/office/officeart/2005/8/layout/process5"/>
    <dgm:cxn modelId="{86D1904E-D7AB-416A-BE15-C499BC1107BB}" srcId="{08807BEF-323D-44DD-8452-4FDF96553742}" destId="{548A8052-9772-44D3-88C5-F8CC47A21192}" srcOrd="4" destOrd="0" parTransId="{1FAAE531-7085-493C-A330-551A4CCBC1A9}" sibTransId="{9779AD31-4779-46B6-ADD3-A61B17CA7387}"/>
    <dgm:cxn modelId="{5B596371-82A7-4B69-A70D-6FA1F87B2F45}" srcId="{08807BEF-323D-44DD-8452-4FDF96553742}" destId="{C72E8AAB-CB52-47E5-A06D-E256FEE09601}" srcOrd="0" destOrd="0" parTransId="{DABB5FA9-E99E-4221-A675-3E3DB1002CDC}" sibTransId="{168F3D2E-832F-48AB-89C8-D60893DE1E70}"/>
    <dgm:cxn modelId="{AA5B1E57-87AB-47BE-91D2-CC69F317EBB8}" type="presOf" srcId="{3ACB940B-858C-445A-85A4-65D89D957820}" destId="{62212666-A1C8-4ABE-A4ED-FB22831D0710}" srcOrd="0" destOrd="0" presId="urn:microsoft.com/office/officeart/2005/8/layout/process5"/>
    <dgm:cxn modelId="{7067295A-FD5E-4D58-800B-6301DF722275}" type="presOf" srcId="{1A82A193-F1B4-4890-A2D3-7C82750213DD}" destId="{85785A94-1592-43C5-A64D-F09975814238}" srcOrd="0" destOrd="0" presId="urn:microsoft.com/office/officeart/2005/8/layout/process5"/>
    <dgm:cxn modelId="{836F757C-3D66-4B40-9C17-012AE5B896E1}" type="presOf" srcId="{9779AD31-4779-46B6-ADD3-A61B17CA7387}" destId="{4E3994A9-DE24-44AE-BED2-D75AF602C715}" srcOrd="1" destOrd="0" presId="urn:microsoft.com/office/officeart/2005/8/layout/process5"/>
    <dgm:cxn modelId="{91160595-BCDB-440B-A210-E06AADD90F93}" type="presOf" srcId="{AFFC3A37-0F38-41B7-8A06-3E7C0F540A2A}" destId="{9D2CD9CD-3AEA-4B45-9556-9821FC6BB8DC}" srcOrd="1" destOrd="0" presId="urn:microsoft.com/office/officeart/2005/8/layout/process5"/>
    <dgm:cxn modelId="{F376DD98-AF47-41B5-92BF-790E0CA8B621}" type="presOf" srcId="{5C0A7B3E-1A11-4252-AC93-368DF79212CC}" destId="{5ACA6BB6-F322-4458-98F3-E88077AC32FF}" srcOrd="1" destOrd="0" presId="urn:microsoft.com/office/officeart/2005/8/layout/process5"/>
    <dgm:cxn modelId="{F3A4E3B2-0985-4687-9732-39BD1CB29EC7}" srcId="{08807BEF-323D-44DD-8452-4FDF96553742}" destId="{089C0D18-8E62-4082-AC09-B688B1F99985}" srcOrd="5" destOrd="0" parTransId="{3A44AA76-8323-45B1-B080-B1BDD2451DC0}" sibTransId="{FC9BA818-22E6-4B77-91F9-E0B5CB3A002D}"/>
    <dgm:cxn modelId="{53841FB4-79B2-4177-8ED1-F78987CDD45F}" type="presOf" srcId="{5C0A7B3E-1A11-4252-AC93-368DF79212CC}" destId="{64CCE82D-3564-4FF9-B9A7-BDE0FB2D2136}" srcOrd="0" destOrd="0" presId="urn:microsoft.com/office/officeart/2005/8/layout/process5"/>
    <dgm:cxn modelId="{1A0595B4-51D5-42D1-80F5-9EB857D250F8}" srcId="{08807BEF-323D-44DD-8452-4FDF96553742}" destId="{3ACB940B-858C-445A-85A4-65D89D957820}" srcOrd="2" destOrd="0" parTransId="{8A185561-29A9-429C-8FF3-2C7AD97C5984}" sibTransId="{5C0A7B3E-1A11-4252-AC93-368DF79212CC}"/>
    <dgm:cxn modelId="{89C707C1-AEF7-4B4B-9963-829B1BD4AD72}" type="presOf" srcId="{C72E8AAB-CB52-47E5-A06D-E256FEE09601}" destId="{76A5BA98-90EE-43B7-8B61-E03342027874}" srcOrd="0" destOrd="0" presId="urn:microsoft.com/office/officeart/2005/8/layout/process5"/>
    <dgm:cxn modelId="{EF5D41C5-97BF-4242-AE4C-4B9D6B240A06}" type="presOf" srcId="{548A8052-9772-44D3-88C5-F8CC47A21192}" destId="{33032BEE-38A8-4168-BED9-29D208410BA5}" srcOrd="0" destOrd="0" presId="urn:microsoft.com/office/officeart/2005/8/layout/process5"/>
    <dgm:cxn modelId="{BE409AE4-5C18-481E-8414-B2C95DEE4513}" type="presOf" srcId="{ECB9527D-049C-4729-A194-5E2BF3F852EE}" destId="{1564AF18-6086-439F-9097-50D2CEFE0435}" srcOrd="0" destOrd="0" presId="urn:microsoft.com/office/officeart/2005/8/layout/process5"/>
    <dgm:cxn modelId="{2F6DCFE7-B342-4A4B-B8D4-48C811610011}" type="presOf" srcId="{168F3D2E-832F-48AB-89C8-D60893DE1E70}" destId="{387B9698-6816-4C5D-BF19-F3CFE01FE33F}" srcOrd="0" destOrd="0" presId="urn:microsoft.com/office/officeart/2005/8/layout/process5"/>
    <dgm:cxn modelId="{A6D546FE-A690-4677-97C9-8AFFF395B018}" type="presOf" srcId="{9779AD31-4779-46B6-ADD3-A61B17CA7387}" destId="{640668CD-F67C-4DA0-A42A-777A08AAE088}" srcOrd="0" destOrd="0" presId="urn:microsoft.com/office/officeart/2005/8/layout/process5"/>
    <dgm:cxn modelId="{68053DFF-8240-4167-AF64-2EE411C76812}" type="presOf" srcId="{678C2E0A-123F-411B-95C5-A46FDA7C62BF}" destId="{BE4B7738-C0F1-4F1C-80F0-AE1AFA450AD3}" srcOrd="0" destOrd="0" presId="urn:microsoft.com/office/officeart/2005/8/layout/process5"/>
    <dgm:cxn modelId="{CAF84BA8-EE72-4BCC-8EFE-FECEB1443841}" type="presParOf" srcId="{1514DC40-AD4C-4DF6-A9FE-311ECBB013FC}" destId="{76A5BA98-90EE-43B7-8B61-E03342027874}" srcOrd="0" destOrd="0" presId="urn:microsoft.com/office/officeart/2005/8/layout/process5"/>
    <dgm:cxn modelId="{D11FA807-C7B5-4153-8C7D-E9BAAC88506A}" type="presParOf" srcId="{1514DC40-AD4C-4DF6-A9FE-311ECBB013FC}" destId="{387B9698-6816-4C5D-BF19-F3CFE01FE33F}" srcOrd="1" destOrd="0" presId="urn:microsoft.com/office/officeart/2005/8/layout/process5"/>
    <dgm:cxn modelId="{8913C6CE-1756-4FE6-A6C2-C592D336EF6C}" type="presParOf" srcId="{387B9698-6816-4C5D-BF19-F3CFE01FE33F}" destId="{EB028DF1-7458-4380-9145-806E9FA7537D}" srcOrd="0" destOrd="0" presId="urn:microsoft.com/office/officeart/2005/8/layout/process5"/>
    <dgm:cxn modelId="{0E4F6122-12CD-4CE7-B4DC-E5339FB2969E}" type="presParOf" srcId="{1514DC40-AD4C-4DF6-A9FE-311ECBB013FC}" destId="{BE4B7738-C0F1-4F1C-80F0-AE1AFA450AD3}" srcOrd="2" destOrd="0" presId="urn:microsoft.com/office/officeart/2005/8/layout/process5"/>
    <dgm:cxn modelId="{F6296015-EDED-4C0E-90C9-086E0E51C5F9}" type="presParOf" srcId="{1514DC40-AD4C-4DF6-A9FE-311ECBB013FC}" destId="{73B96C41-2B2D-4043-BC16-E784A89DE7BF}" srcOrd="3" destOrd="0" presId="urn:microsoft.com/office/officeart/2005/8/layout/process5"/>
    <dgm:cxn modelId="{BB531432-14CF-4593-830B-EED5097AC200}" type="presParOf" srcId="{73B96C41-2B2D-4043-BC16-E784A89DE7BF}" destId="{9D2CD9CD-3AEA-4B45-9556-9821FC6BB8DC}" srcOrd="0" destOrd="0" presId="urn:microsoft.com/office/officeart/2005/8/layout/process5"/>
    <dgm:cxn modelId="{38D1E00C-2C61-4F28-8DD7-75D5ECE3EE4F}" type="presParOf" srcId="{1514DC40-AD4C-4DF6-A9FE-311ECBB013FC}" destId="{62212666-A1C8-4ABE-A4ED-FB22831D0710}" srcOrd="4" destOrd="0" presId="urn:microsoft.com/office/officeart/2005/8/layout/process5"/>
    <dgm:cxn modelId="{901B6426-CF81-4E96-8300-68AD7B1FD97C}" type="presParOf" srcId="{1514DC40-AD4C-4DF6-A9FE-311ECBB013FC}" destId="{64CCE82D-3564-4FF9-B9A7-BDE0FB2D2136}" srcOrd="5" destOrd="0" presId="urn:microsoft.com/office/officeart/2005/8/layout/process5"/>
    <dgm:cxn modelId="{A71F09E6-EEA6-45B0-87CC-C11C0FA1DA7E}" type="presParOf" srcId="{64CCE82D-3564-4FF9-B9A7-BDE0FB2D2136}" destId="{5ACA6BB6-F322-4458-98F3-E88077AC32FF}" srcOrd="0" destOrd="0" presId="urn:microsoft.com/office/officeart/2005/8/layout/process5"/>
    <dgm:cxn modelId="{89EF30AA-B589-4114-89DC-B43F6D5CCC2E}" type="presParOf" srcId="{1514DC40-AD4C-4DF6-A9FE-311ECBB013FC}" destId="{85785A94-1592-43C5-A64D-F09975814238}" srcOrd="6" destOrd="0" presId="urn:microsoft.com/office/officeart/2005/8/layout/process5"/>
    <dgm:cxn modelId="{C9FF5E86-4A9B-4A9E-B6DF-F7725E7624A5}" type="presParOf" srcId="{1514DC40-AD4C-4DF6-A9FE-311ECBB013FC}" destId="{1564AF18-6086-439F-9097-50D2CEFE0435}" srcOrd="7" destOrd="0" presId="urn:microsoft.com/office/officeart/2005/8/layout/process5"/>
    <dgm:cxn modelId="{7C533CFD-D18F-43E2-8F19-7CA9F0087F35}" type="presParOf" srcId="{1564AF18-6086-439F-9097-50D2CEFE0435}" destId="{B8802337-546F-4671-8BC9-B9ADBAB2525D}" srcOrd="0" destOrd="0" presId="urn:microsoft.com/office/officeart/2005/8/layout/process5"/>
    <dgm:cxn modelId="{3CC80EE1-20A9-4D80-AEEF-8F3F655A3135}" type="presParOf" srcId="{1514DC40-AD4C-4DF6-A9FE-311ECBB013FC}" destId="{33032BEE-38A8-4168-BED9-29D208410BA5}" srcOrd="8" destOrd="0" presId="urn:microsoft.com/office/officeart/2005/8/layout/process5"/>
    <dgm:cxn modelId="{5006757D-A64B-4103-B068-FC31E9352F7B}" type="presParOf" srcId="{1514DC40-AD4C-4DF6-A9FE-311ECBB013FC}" destId="{640668CD-F67C-4DA0-A42A-777A08AAE088}" srcOrd="9" destOrd="0" presId="urn:microsoft.com/office/officeart/2005/8/layout/process5"/>
    <dgm:cxn modelId="{5542B063-AB8A-4359-B60B-A376AFCA5671}" type="presParOf" srcId="{640668CD-F67C-4DA0-A42A-777A08AAE088}" destId="{4E3994A9-DE24-44AE-BED2-D75AF602C715}" srcOrd="0" destOrd="0" presId="urn:microsoft.com/office/officeart/2005/8/layout/process5"/>
    <dgm:cxn modelId="{411BF80D-A457-4D54-9901-A095B1176115}" type="presParOf" srcId="{1514DC40-AD4C-4DF6-A9FE-311ECBB013FC}" destId="{180BE788-5649-407A-A44B-64DA3A0C745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AEEE-C73E-4F5C-9044-36DBCE81B17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D08FFB61-4541-41E9-B448-9C5F012815EF}">
      <dgm:prSet phldrT="[Text]" custT="1"/>
      <dgm:spPr>
        <a:solidFill>
          <a:srgbClr val="4869B1"/>
        </a:solidFill>
        <a:ln>
          <a:solidFill>
            <a:srgbClr val="4869B1"/>
          </a:solidFill>
        </a:ln>
      </dgm:spPr>
      <dgm:t>
        <a:bodyPr/>
        <a:lstStyle/>
        <a:p>
          <a:r>
            <a:rPr lang="en-US" sz="1400" dirty="0"/>
            <a:t>EDA</a:t>
          </a:r>
        </a:p>
      </dgm:t>
    </dgm:pt>
    <dgm:pt modelId="{468B8EF0-1049-412E-AF28-AF6D496508C1}" type="parTrans" cxnId="{3569ED18-EC8A-498F-A314-E706466D6B26}">
      <dgm:prSet/>
      <dgm:spPr/>
      <dgm:t>
        <a:bodyPr/>
        <a:lstStyle/>
        <a:p>
          <a:endParaRPr lang="en-US" sz="2000"/>
        </a:p>
      </dgm:t>
    </dgm:pt>
    <dgm:pt modelId="{49E19450-DCF0-46B7-9ABB-2BFBA41BAFDF}" type="sibTrans" cxnId="{3569ED18-EC8A-498F-A314-E706466D6B26}">
      <dgm:prSet/>
      <dgm:spPr/>
      <dgm:t>
        <a:bodyPr/>
        <a:lstStyle/>
        <a:p>
          <a:endParaRPr lang="en-US" sz="2000"/>
        </a:p>
      </dgm:t>
    </dgm:pt>
    <dgm:pt modelId="{1AAC36D1-85E7-43C3-87CA-D26B7D945DEA}">
      <dgm:prSet phldrT="[Text]" custT="1"/>
      <dgm:spPr>
        <a:solidFill>
          <a:srgbClr val="7EACEC"/>
        </a:solidFill>
        <a:ln>
          <a:solidFill>
            <a:srgbClr val="7EACEC"/>
          </a:solidFill>
        </a:ln>
      </dgm:spPr>
      <dgm:t>
        <a:bodyPr/>
        <a:lstStyle/>
        <a:p>
          <a:r>
            <a:rPr lang="en-US" sz="1400" dirty="0"/>
            <a:t>Modeling</a:t>
          </a:r>
        </a:p>
      </dgm:t>
    </dgm:pt>
    <dgm:pt modelId="{F0DDB402-D7EB-495C-B4EC-92F176882D28}" type="parTrans" cxnId="{F7697EDC-3C34-4D68-B0B0-4A87ECDFF4EE}">
      <dgm:prSet/>
      <dgm:spPr/>
      <dgm:t>
        <a:bodyPr/>
        <a:lstStyle/>
        <a:p>
          <a:endParaRPr lang="en-US" sz="2000"/>
        </a:p>
      </dgm:t>
    </dgm:pt>
    <dgm:pt modelId="{B0B0B5E9-7788-4973-81FB-636096FF1FA1}" type="sibTrans" cxnId="{F7697EDC-3C34-4D68-B0B0-4A87ECDFF4EE}">
      <dgm:prSet/>
      <dgm:spPr/>
      <dgm:t>
        <a:bodyPr/>
        <a:lstStyle/>
        <a:p>
          <a:endParaRPr lang="en-US" sz="2000"/>
        </a:p>
      </dgm:t>
    </dgm:pt>
    <dgm:pt modelId="{A0585ED0-645A-494B-B750-ED7C754273C8}">
      <dgm:prSet phldrT="[Text]" custT="1"/>
      <dgm:spPr>
        <a:ln>
          <a:solidFill>
            <a:srgbClr val="90D1CB"/>
          </a:solidFill>
        </a:ln>
      </dgm:spPr>
      <dgm:t>
        <a:bodyPr/>
        <a:lstStyle/>
        <a:p>
          <a:r>
            <a:rPr lang="en-US" sz="1200" b="1" dirty="0">
              <a:solidFill>
                <a:srgbClr val="2F4A8A"/>
              </a:solidFill>
            </a:rPr>
            <a:t>Deployment</a:t>
          </a:r>
          <a:endParaRPr lang="en-US" sz="1400" b="1" dirty="0">
            <a:solidFill>
              <a:srgbClr val="2F4A8A"/>
            </a:solidFill>
          </a:endParaRPr>
        </a:p>
      </dgm:t>
    </dgm:pt>
    <dgm:pt modelId="{5C03CB41-1CAD-4D24-9C1F-191B7FD82FBB}" type="parTrans" cxnId="{E370EDF5-6930-407D-8306-635D4E519F83}">
      <dgm:prSet/>
      <dgm:spPr/>
      <dgm:t>
        <a:bodyPr/>
        <a:lstStyle/>
        <a:p>
          <a:endParaRPr lang="en-US" sz="2000"/>
        </a:p>
      </dgm:t>
    </dgm:pt>
    <dgm:pt modelId="{714E197A-73EF-4D75-BB84-5088C1F454AC}" type="sibTrans" cxnId="{E370EDF5-6930-407D-8306-635D4E519F83}">
      <dgm:prSet/>
      <dgm:spPr/>
      <dgm:t>
        <a:bodyPr/>
        <a:lstStyle/>
        <a:p>
          <a:endParaRPr lang="en-US" sz="2000"/>
        </a:p>
      </dgm:t>
    </dgm:pt>
    <dgm:pt modelId="{4EBAE28A-6120-434E-B41C-B560DE2914BF}" type="pres">
      <dgm:prSet presAssocID="{2849AEEE-C73E-4F5C-9044-36DBCE81B171}" presName="Name0" presStyleCnt="0">
        <dgm:presLayoutVars>
          <dgm:dir/>
          <dgm:animLvl val="lvl"/>
          <dgm:resizeHandles val="exact"/>
        </dgm:presLayoutVars>
      </dgm:prSet>
      <dgm:spPr/>
    </dgm:pt>
    <dgm:pt modelId="{44B43E88-B723-4F78-8B8E-19BEEF061C48}" type="pres">
      <dgm:prSet presAssocID="{D08FFB61-4541-41E9-B448-9C5F012815E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4DEC4D1-C796-470B-AB60-EBF042233CAE}" type="pres">
      <dgm:prSet presAssocID="{49E19450-DCF0-46B7-9ABB-2BFBA41BAFDF}" presName="parTxOnlySpace" presStyleCnt="0"/>
      <dgm:spPr/>
    </dgm:pt>
    <dgm:pt modelId="{4170EA2C-0B60-4430-B6FA-9E1C7CE3A5D9}" type="pres">
      <dgm:prSet presAssocID="{1AAC36D1-85E7-43C3-87CA-D26B7D945DE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A35A64-1419-49FB-B242-F05A51C10EF4}" type="pres">
      <dgm:prSet presAssocID="{B0B0B5E9-7788-4973-81FB-636096FF1FA1}" presName="parTxOnlySpace" presStyleCnt="0"/>
      <dgm:spPr/>
    </dgm:pt>
    <dgm:pt modelId="{31444692-B089-47F2-9D7C-5972D62A81D2}" type="pres">
      <dgm:prSet presAssocID="{A0585ED0-645A-494B-B750-ED7C754273C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6C90C0C-DABD-428D-A610-90B4C856A2FB}" type="presOf" srcId="{A0585ED0-645A-494B-B750-ED7C754273C8}" destId="{31444692-B089-47F2-9D7C-5972D62A81D2}" srcOrd="0" destOrd="0" presId="urn:microsoft.com/office/officeart/2005/8/layout/chevron1"/>
    <dgm:cxn modelId="{3569ED18-EC8A-498F-A314-E706466D6B26}" srcId="{2849AEEE-C73E-4F5C-9044-36DBCE81B171}" destId="{D08FFB61-4541-41E9-B448-9C5F012815EF}" srcOrd="0" destOrd="0" parTransId="{468B8EF0-1049-412E-AF28-AF6D496508C1}" sibTransId="{49E19450-DCF0-46B7-9ABB-2BFBA41BAFDF}"/>
    <dgm:cxn modelId="{930BD35F-AE41-49C0-905B-C7697B2D386B}" type="presOf" srcId="{1AAC36D1-85E7-43C3-87CA-D26B7D945DEA}" destId="{4170EA2C-0B60-4430-B6FA-9E1C7CE3A5D9}" srcOrd="0" destOrd="0" presId="urn:microsoft.com/office/officeart/2005/8/layout/chevron1"/>
    <dgm:cxn modelId="{57085978-8BE8-49AF-860D-7DFF0DE76346}" type="presOf" srcId="{2849AEEE-C73E-4F5C-9044-36DBCE81B171}" destId="{4EBAE28A-6120-434E-B41C-B560DE2914BF}" srcOrd="0" destOrd="0" presId="urn:microsoft.com/office/officeart/2005/8/layout/chevron1"/>
    <dgm:cxn modelId="{D9091C99-B0A1-469C-AB7C-A07739333321}" type="presOf" srcId="{D08FFB61-4541-41E9-B448-9C5F012815EF}" destId="{44B43E88-B723-4F78-8B8E-19BEEF061C48}" srcOrd="0" destOrd="0" presId="urn:microsoft.com/office/officeart/2005/8/layout/chevron1"/>
    <dgm:cxn modelId="{F7697EDC-3C34-4D68-B0B0-4A87ECDFF4EE}" srcId="{2849AEEE-C73E-4F5C-9044-36DBCE81B171}" destId="{1AAC36D1-85E7-43C3-87CA-D26B7D945DEA}" srcOrd="1" destOrd="0" parTransId="{F0DDB402-D7EB-495C-B4EC-92F176882D28}" sibTransId="{B0B0B5E9-7788-4973-81FB-636096FF1FA1}"/>
    <dgm:cxn modelId="{E370EDF5-6930-407D-8306-635D4E519F83}" srcId="{2849AEEE-C73E-4F5C-9044-36DBCE81B171}" destId="{A0585ED0-645A-494B-B750-ED7C754273C8}" srcOrd="2" destOrd="0" parTransId="{5C03CB41-1CAD-4D24-9C1F-191B7FD82FBB}" sibTransId="{714E197A-73EF-4D75-BB84-5088C1F454AC}"/>
    <dgm:cxn modelId="{EAE0F32C-8771-4DFE-B55C-37BD31023C3F}" type="presParOf" srcId="{4EBAE28A-6120-434E-B41C-B560DE2914BF}" destId="{44B43E88-B723-4F78-8B8E-19BEEF061C48}" srcOrd="0" destOrd="0" presId="urn:microsoft.com/office/officeart/2005/8/layout/chevron1"/>
    <dgm:cxn modelId="{FF27D2FF-96C5-4A9C-A258-A761619F225F}" type="presParOf" srcId="{4EBAE28A-6120-434E-B41C-B560DE2914BF}" destId="{B4DEC4D1-C796-470B-AB60-EBF042233CAE}" srcOrd="1" destOrd="0" presId="urn:microsoft.com/office/officeart/2005/8/layout/chevron1"/>
    <dgm:cxn modelId="{9CEBEE4E-0484-4498-B667-879E5DC0DD4D}" type="presParOf" srcId="{4EBAE28A-6120-434E-B41C-B560DE2914BF}" destId="{4170EA2C-0B60-4430-B6FA-9E1C7CE3A5D9}" srcOrd="2" destOrd="0" presId="urn:microsoft.com/office/officeart/2005/8/layout/chevron1"/>
    <dgm:cxn modelId="{309E270E-F12C-476A-B80C-FA77F62E57FC}" type="presParOf" srcId="{4EBAE28A-6120-434E-B41C-B560DE2914BF}" destId="{07A35A64-1419-49FB-B242-F05A51C10EF4}" srcOrd="3" destOrd="0" presId="urn:microsoft.com/office/officeart/2005/8/layout/chevron1"/>
    <dgm:cxn modelId="{4C119B1C-43C5-43C7-B837-1F5971E43542}" type="presParOf" srcId="{4EBAE28A-6120-434E-B41C-B560DE2914BF}" destId="{31444692-B089-47F2-9D7C-5972D62A81D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5BA98-90EE-43B7-8B61-E03342027874}">
      <dsp:nvSpPr>
        <dsp:cNvPr id="0" name=""/>
        <dsp:cNvSpPr/>
      </dsp:nvSpPr>
      <dsp:spPr>
        <a:xfrm>
          <a:off x="6825" y="220574"/>
          <a:ext cx="2039953" cy="122397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/>
            <a:t>1. Introduction</a:t>
          </a:r>
          <a:endParaRPr lang="en-US" sz="2000" kern="1200" dirty="0"/>
        </a:p>
      </dsp:txBody>
      <dsp:txXfrm>
        <a:off x="42674" y="256423"/>
        <a:ext cx="1968255" cy="1152274"/>
      </dsp:txXfrm>
    </dsp:sp>
    <dsp:sp modelId="{387B9698-6816-4C5D-BF19-F3CFE01FE33F}">
      <dsp:nvSpPr>
        <dsp:cNvPr id="0" name=""/>
        <dsp:cNvSpPr/>
      </dsp:nvSpPr>
      <dsp:spPr>
        <a:xfrm>
          <a:off x="2226294" y="579606"/>
          <a:ext cx="432470" cy="505908"/>
        </a:xfrm>
        <a:prstGeom prst="rightArrow">
          <a:avLst>
            <a:gd name="adj1" fmla="val 60000"/>
            <a:gd name="adj2" fmla="val 50000"/>
          </a:avLst>
        </a:prstGeom>
        <a:solidFill>
          <a:srgbClr val="4869B1"/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26294" y="680788"/>
        <a:ext cx="302729" cy="303544"/>
      </dsp:txXfrm>
    </dsp:sp>
    <dsp:sp modelId="{BE4B7738-C0F1-4F1C-80F0-AE1AFA450AD3}">
      <dsp:nvSpPr>
        <dsp:cNvPr id="0" name=""/>
        <dsp:cNvSpPr/>
      </dsp:nvSpPr>
      <dsp:spPr>
        <a:xfrm>
          <a:off x="2862759" y="220574"/>
          <a:ext cx="2039953" cy="12239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/>
            <a:t>2. Workflow</a:t>
          </a:r>
          <a:endParaRPr lang="en-US" sz="2000" kern="1200" dirty="0"/>
        </a:p>
      </dsp:txBody>
      <dsp:txXfrm>
        <a:off x="2898608" y="256423"/>
        <a:ext cx="1968255" cy="1152274"/>
      </dsp:txXfrm>
    </dsp:sp>
    <dsp:sp modelId="{73B96C41-2B2D-4043-BC16-E784A89DE7BF}">
      <dsp:nvSpPr>
        <dsp:cNvPr id="0" name=""/>
        <dsp:cNvSpPr/>
      </dsp:nvSpPr>
      <dsp:spPr>
        <a:xfrm>
          <a:off x="5082229" y="579606"/>
          <a:ext cx="432470" cy="505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2229" y="680788"/>
        <a:ext cx="302729" cy="303544"/>
      </dsp:txXfrm>
    </dsp:sp>
    <dsp:sp modelId="{62212666-A1C8-4ABE-A4ED-FB22831D0710}">
      <dsp:nvSpPr>
        <dsp:cNvPr id="0" name=""/>
        <dsp:cNvSpPr/>
      </dsp:nvSpPr>
      <dsp:spPr>
        <a:xfrm>
          <a:off x="5718694" y="220574"/>
          <a:ext cx="2039953" cy="122397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Solutions</a:t>
          </a:r>
        </a:p>
      </dsp:txBody>
      <dsp:txXfrm>
        <a:off x="5754543" y="256423"/>
        <a:ext cx="1968255" cy="1152274"/>
      </dsp:txXfrm>
    </dsp:sp>
    <dsp:sp modelId="{64CCE82D-3564-4FF9-B9A7-BDE0FB2D2136}">
      <dsp:nvSpPr>
        <dsp:cNvPr id="0" name=""/>
        <dsp:cNvSpPr/>
      </dsp:nvSpPr>
      <dsp:spPr>
        <a:xfrm rot="5400000">
          <a:off x="6522436" y="1587343"/>
          <a:ext cx="432470" cy="505908"/>
        </a:xfrm>
        <a:prstGeom prst="rightArrow">
          <a:avLst>
            <a:gd name="adj1" fmla="val 60000"/>
            <a:gd name="adj2" fmla="val 50000"/>
          </a:avLst>
        </a:prstGeom>
        <a:solidFill>
          <a:srgbClr val="3B898B"/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6586900" y="1624062"/>
        <a:ext cx="303544" cy="302729"/>
      </dsp:txXfrm>
    </dsp:sp>
    <dsp:sp modelId="{85785A94-1592-43C5-A64D-F09975814238}">
      <dsp:nvSpPr>
        <dsp:cNvPr id="0" name=""/>
        <dsp:cNvSpPr/>
      </dsp:nvSpPr>
      <dsp:spPr>
        <a:xfrm>
          <a:off x="5718694" y="2260528"/>
          <a:ext cx="2039953" cy="1223972"/>
        </a:xfrm>
        <a:prstGeom prst="roundRect">
          <a:avLst>
            <a:gd name="adj" fmla="val 10000"/>
          </a:avLst>
        </a:prstGeom>
        <a:solidFill>
          <a:srgbClr val="FFB1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Challenges</a:t>
          </a:r>
        </a:p>
      </dsp:txBody>
      <dsp:txXfrm>
        <a:off x="5754543" y="2296377"/>
        <a:ext cx="1968255" cy="1152274"/>
      </dsp:txXfrm>
    </dsp:sp>
    <dsp:sp modelId="{1564AF18-6086-439F-9097-50D2CEFE0435}">
      <dsp:nvSpPr>
        <dsp:cNvPr id="0" name=""/>
        <dsp:cNvSpPr/>
      </dsp:nvSpPr>
      <dsp:spPr>
        <a:xfrm rot="10800000">
          <a:off x="5106708" y="2619559"/>
          <a:ext cx="432470" cy="505908"/>
        </a:xfrm>
        <a:prstGeom prst="rightArrow">
          <a:avLst>
            <a:gd name="adj1" fmla="val 60000"/>
            <a:gd name="adj2" fmla="val 50000"/>
          </a:avLst>
        </a:prstGeom>
        <a:solidFill>
          <a:srgbClr val="FFB172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5236449" y="2720741"/>
        <a:ext cx="302729" cy="303544"/>
      </dsp:txXfrm>
    </dsp:sp>
    <dsp:sp modelId="{33032BEE-38A8-4168-BED9-29D208410BA5}">
      <dsp:nvSpPr>
        <dsp:cNvPr id="0" name=""/>
        <dsp:cNvSpPr/>
      </dsp:nvSpPr>
      <dsp:spPr>
        <a:xfrm>
          <a:off x="2862759" y="2260528"/>
          <a:ext cx="2039953" cy="122397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Tools</a:t>
          </a:r>
        </a:p>
      </dsp:txBody>
      <dsp:txXfrm>
        <a:off x="2898608" y="2296377"/>
        <a:ext cx="1968255" cy="1152274"/>
      </dsp:txXfrm>
    </dsp:sp>
    <dsp:sp modelId="{640668CD-F67C-4DA0-A42A-777A08AAE088}">
      <dsp:nvSpPr>
        <dsp:cNvPr id="0" name=""/>
        <dsp:cNvSpPr/>
      </dsp:nvSpPr>
      <dsp:spPr>
        <a:xfrm rot="10800000">
          <a:off x="2250773" y="2619559"/>
          <a:ext cx="432470" cy="505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2380514" y="2720741"/>
        <a:ext cx="302729" cy="303544"/>
      </dsp:txXfrm>
    </dsp:sp>
    <dsp:sp modelId="{180BE788-5649-407A-A44B-64DA3A0C7454}">
      <dsp:nvSpPr>
        <dsp:cNvPr id="0" name=""/>
        <dsp:cNvSpPr/>
      </dsp:nvSpPr>
      <dsp:spPr>
        <a:xfrm>
          <a:off x="6825" y="2260528"/>
          <a:ext cx="2039953" cy="122397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 Conclusion</a:t>
          </a:r>
        </a:p>
      </dsp:txBody>
      <dsp:txXfrm>
        <a:off x="42674" y="2296377"/>
        <a:ext cx="1968255" cy="1152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43E88-B723-4F78-8B8E-19BEEF061C48}">
      <dsp:nvSpPr>
        <dsp:cNvPr id="0" name=""/>
        <dsp:cNvSpPr/>
      </dsp:nvSpPr>
      <dsp:spPr>
        <a:xfrm>
          <a:off x="1371" y="576526"/>
          <a:ext cx="1670628" cy="668251"/>
        </a:xfrm>
        <a:prstGeom prst="chevron">
          <a:avLst/>
        </a:prstGeom>
        <a:solidFill>
          <a:srgbClr val="4869B1"/>
        </a:solidFill>
        <a:ln w="25400" cap="flat" cmpd="sng" algn="ctr">
          <a:solidFill>
            <a:srgbClr val="4869B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</dsp:txBody>
      <dsp:txXfrm>
        <a:off x="335497" y="576526"/>
        <a:ext cx="1002377" cy="668251"/>
      </dsp:txXfrm>
    </dsp:sp>
    <dsp:sp modelId="{4170EA2C-0B60-4430-B6FA-9E1C7CE3A5D9}">
      <dsp:nvSpPr>
        <dsp:cNvPr id="0" name=""/>
        <dsp:cNvSpPr/>
      </dsp:nvSpPr>
      <dsp:spPr>
        <a:xfrm>
          <a:off x="1504937" y="576526"/>
          <a:ext cx="1670628" cy="668251"/>
        </a:xfrm>
        <a:prstGeom prst="chevron">
          <a:avLst/>
        </a:prstGeom>
        <a:solidFill>
          <a:srgbClr val="7EACEC"/>
        </a:solidFill>
        <a:ln w="25400" cap="flat" cmpd="sng" algn="ctr">
          <a:solidFill>
            <a:srgbClr val="7EACE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Modeling</a:t>
          </a:r>
        </a:p>
      </dsp:txBody>
      <dsp:txXfrm>
        <a:off x="1839063" y="576526"/>
        <a:ext cx="1002377" cy="668251"/>
      </dsp:txXfrm>
    </dsp:sp>
    <dsp:sp modelId="{31444692-B089-47F2-9D7C-5972D62A81D2}">
      <dsp:nvSpPr>
        <dsp:cNvPr id="0" name=""/>
        <dsp:cNvSpPr/>
      </dsp:nvSpPr>
      <dsp:spPr>
        <a:xfrm>
          <a:off x="3008503" y="576526"/>
          <a:ext cx="1670628" cy="668251"/>
        </a:xfrm>
        <a:prstGeom prst="chevron">
          <a:avLst/>
        </a:prstGeom>
        <a:solidFill>
          <a:schemeClr val="accent2">
            <a:hueOff val="-2518053"/>
            <a:satOff val="-46099"/>
            <a:lumOff val="-18235"/>
            <a:alphaOff val="0"/>
          </a:schemeClr>
        </a:solidFill>
        <a:ln w="25400" cap="flat" cmpd="sng" algn="ctr">
          <a:solidFill>
            <a:srgbClr val="90D1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2F4A8A"/>
              </a:solidFill>
            </a:rPr>
            <a:t>Deployment</a:t>
          </a:r>
          <a:endParaRPr lang="en-US" sz="1400" b="1" kern="1200" dirty="0">
            <a:solidFill>
              <a:srgbClr val="2F4A8A"/>
            </a:solidFill>
          </a:endParaRPr>
        </a:p>
      </dsp:txBody>
      <dsp:txXfrm>
        <a:off x="3342629" y="576526"/>
        <a:ext cx="1002377" cy="668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25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8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3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4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4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26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0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20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4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96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60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dc6316f5a0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dc6316f5a0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64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5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0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1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1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4" r:id="rId11"/>
    <p:sldLayoutId id="2147483665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data-processing/pa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data-processing/pan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data-processing/pan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data-processing/pan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4245774-Database-Deploy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illustration/process/amico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illustration/setup-analytics/rafik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No-show </a:t>
            </a:r>
            <a:r>
              <a:rPr lang="en-US" dirty="0"/>
              <a:t>prediction</a:t>
            </a:r>
            <a:br>
              <a:rPr lang="en-US" dirty="0"/>
            </a:b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97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Abdulkareem </a:t>
            </a:r>
            <a:r>
              <a:rPr lang="en-US" dirty="0" err="1">
                <a:solidFill>
                  <a:srgbClr val="000000"/>
                </a:solidFill>
              </a:rPr>
              <a:t>Alanazi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AYAD AL HARBI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Ghassan Alrehaili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Yasser </a:t>
            </a:r>
            <a:r>
              <a:rPr lang="en-US" dirty="0" err="1">
                <a:solidFill>
                  <a:srgbClr val="000000"/>
                </a:solidFill>
              </a:rPr>
              <a:t>Kaoor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2F4228E-53F4-4291-88CB-432B0410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3" y="441960"/>
            <a:ext cx="5408414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385C7FA-2A67-468D-95CB-9DE45AE7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1064456"/>
            <a:ext cx="7551420" cy="40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4DD9780-BC6F-4FF7-BCED-7677125C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23" y="1075664"/>
            <a:ext cx="7449153" cy="40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FD89C66-4D4F-4255-AADE-7A5446B9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086870"/>
            <a:ext cx="7429500" cy="40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7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3480A8D-314E-4244-8277-07E2EF59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029175"/>
            <a:ext cx="8031480" cy="37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Modeling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2.2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967D0E86-E68D-4CCA-BA9C-69EEA0FC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076" y="286374"/>
            <a:ext cx="4570751" cy="4570751"/>
          </a:xfrm>
          <a:prstGeom prst="rect">
            <a:avLst/>
          </a:prstGeom>
        </p:spPr>
      </p:pic>
      <p:sp>
        <p:nvSpPr>
          <p:cNvPr id="8" name="Google Shape;436;p36">
            <a:extLst>
              <a:ext uri="{FF2B5EF4-FFF2-40B4-BE49-F238E27FC236}">
                <a16:creationId xmlns:a16="http://schemas.microsoft.com/office/drawing/2014/main" id="{06BCEAB1-32AC-4397-907D-234D1D6567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00" y="3030163"/>
            <a:ext cx="3648694" cy="136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</a:rPr>
              <a:t>FEATURES SELECTION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</a:rPr>
              <a:t>ALGORITHMS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0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1009461" y="41930"/>
            <a:ext cx="1978183" cy="488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4A8A"/>
                </a:solidFill>
              </a:rPr>
              <a:t>Modeling</a:t>
            </a:r>
            <a:endParaRPr sz="3200"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1" y="0"/>
            <a:ext cx="1009460" cy="68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F4A8A"/>
                </a:solidFill>
              </a:rPr>
              <a:t>2.2</a:t>
            </a:r>
            <a:endParaRPr sz="4000"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967D0E86-E68D-4CCA-BA9C-69EEA0FC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076" y="286374"/>
            <a:ext cx="4570751" cy="4570751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1C9830-27C5-49CA-B0F8-294C792C6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69196"/>
              </p:ext>
            </p:extLst>
          </p:nvPr>
        </p:nvGraphicFramePr>
        <p:xfrm>
          <a:off x="0" y="870911"/>
          <a:ext cx="3893574" cy="333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Google Shape;497;p37">
            <a:extLst>
              <a:ext uri="{FF2B5EF4-FFF2-40B4-BE49-F238E27FC236}">
                <a16:creationId xmlns:a16="http://schemas.microsoft.com/office/drawing/2014/main" id="{20E04A65-290F-47BB-A004-68EADB3C8030}"/>
              </a:ext>
            </a:extLst>
          </p:cNvPr>
          <p:cNvSpPr txBox="1">
            <a:spLocks/>
          </p:cNvSpPr>
          <p:nvPr/>
        </p:nvSpPr>
        <p:spPr>
          <a:xfrm>
            <a:off x="661541" y="4316971"/>
            <a:ext cx="2884113" cy="43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</a:rPr>
              <a:t>Age	Appointment Time</a:t>
            </a:r>
          </a:p>
        </p:txBody>
      </p:sp>
    </p:spTree>
    <p:extLst>
      <p:ext uri="{BB962C8B-B14F-4D97-AF65-F5344CB8AC3E}">
        <p14:creationId xmlns:p14="http://schemas.microsoft.com/office/powerpoint/2010/main" val="186038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1009461" y="41930"/>
            <a:ext cx="1978183" cy="488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4A8A"/>
                </a:solidFill>
              </a:rPr>
              <a:t>Modeling</a:t>
            </a:r>
            <a:endParaRPr sz="3200"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1" y="0"/>
            <a:ext cx="1009460" cy="68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F4A8A"/>
                </a:solidFill>
              </a:rPr>
              <a:t>2.2</a:t>
            </a:r>
            <a:endParaRPr sz="4000"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967D0E86-E68D-4CCA-BA9C-69EEA0FC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076" y="286374"/>
            <a:ext cx="4570751" cy="45707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5B813E-30F8-453D-945D-B100F3073E0C}"/>
              </a:ext>
            </a:extLst>
          </p:cNvPr>
          <p:cNvSpPr txBox="1"/>
          <p:nvPr/>
        </p:nvSpPr>
        <p:spPr>
          <a:xfrm>
            <a:off x="-25276" y="630759"/>
            <a:ext cx="1669047" cy="20456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rgbClr val="2F4A8A"/>
                </a:solidFill>
                <a:latin typeface="Montserrat" panose="00000500000000000000" pitchFamily="2" charset="0"/>
              </a:rPr>
              <a:t>Algorithms: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F4A8A"/>
                </a:solidFill>
                <a:latin typeface="Montserrat" panose="00000500000000000000" pitchFamily="2" charset="0"/>
              </a:rPr>
              <a:t>KNN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F4A8A"/>
                </a:solidFill>
                <a:latin typeface="Montserrat" panose="00000500000000000000" pitchFamily="2" charset="0"/>
              </a:rPr>
              <a:t>Logistic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F4A8A"/>
                </a:solidFill>
                <a:latin typeface="Montserrat" panose="00000500000000000000" pitchFamily="2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F4A8A"/>
                </a:solidFill>
                <a:latin typeface="Montserrat" panose="00000500000000000000" pitchFamily="2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F4A8A"/>
                </a:solidFill>
                <a:latin typeface="Montserrat" panose="00000500000000000000" pitchFamily="2" charset="0"/>
              </a:rPr>
              <a:t>XGBoost</a:t>
            </a:r>
            <a:endParaRPr lang="en-US" sz="1200" dirty="0">
              <a:solidFill>
                <a:srgbClr val="2F4A8A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F4A8A"/>
                </a:solidFill>
                <a:latin typeface="Montserrat" panose="00000500000000000000" pitchFamily="2" charset="0"/>
              </a:rPr>
              <a:t>Stacking</a:t>
            </a:r>
            <a:endParaRPr lang="ar-SA" sz="1200" dirty="0">
              <a:solidFill>
                <a:srgbClr val="2F4A8A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1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1009461" y="41930"/>
            <a:ext cx="1978183" cy="488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4A8A"/>
                </a:solidFill>
              </a:rPr>
              <a:t>Modeling</a:t>
            </a:r>
            <a:endParaRPr sz="3200"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1" y="0"/>
            <a:ext cx="1009460" cy="68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F4A8A"/>
                </a:solidFill>
              </a:rPr>
              <a:t>2.2</a:t>
            </a:r>
            <a:endParaRPr sz="4000"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8564297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728553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892809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967D0E86-E68D-4CCA-BA9C-69EEA0FC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458" y="286374"/>
            <a:ext cx="4570751" cy="4570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0E5F5-54E8-4FA7-B77D-A4EBDE6D24B3}"/>
              </a:ext>
            </a:extLst>
          </p:cNvPr>
          <p:cNvSpPr txBox="1"/>
          <p:nvPr/>
        </p:nvSpPr>
        <p:spPr>
          <a:xfrm>
            <a:off x="-25276" y="630759"/>
            <a:ext cx="1271502" cy="13869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900" b="1" dirty="0">
                <a:solidFill>
                  <a:srgbClr val="2F4A8A"/>
                </a:solidFill>
                <a:latin typeface="Montserrat" panose="00000500000000000000" pitchFamily="2" charset="0"/>
              </a:rPr>
              <a:t>Algorithms: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F4A8A"/>
                </a:solidFill>
                <a:latin typeface="Montserrat" panose="00000500000000000000" pitchFamily="2" charset="0"/>
              </a:rPr>
              <a:t>KNN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F4A8A"/>
                </a:solidFill>
                <a:latin typeface="Montserrat" panose="00000500000000000000" pitchFamily="2" charset="0"/>
              </a:rPr>
              <a:t>Logistic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F4A8A"/>
                </a:solidFill>
                <a:latin typeface="Montserrat" panose="00000500000000000000" pitchFamily="2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F4A8A"/>
                </a:solidFill>
                <a:latin typeface="Montserrat" panose="00000500000000000000" pitchFamily="2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2F4A8A"/>
                </a:solidFill>
                <a:latin typeface="Montserrat" panose="00000500000000000000" pitchFamily="2" charset="0"/>
              </a:rPr>
              <a:t>XGBoost</a:t>
            </a:r>
            <a:endParaRPr lang="en-US" sz="800" dirty="0">
              <a:solidFill>
                <a:srgbClr val="2F4A8A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F4A8A"/>
                </a:solidFill>
                <a:latin typeface="Montserrat" panose="00000500000000000000" pitchFamily="2" charset="0"/>
              </a:rPr>
              <a:t>Stacking</a:t>
            </a:r>
            <a:endParaRPr lang="ar-SA" sz="800" dirty="0">
              <a:solidFill>
                <a:srgbClr val="2F4A8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FF72E-51B8-412B-97B6-FC1D582AD499}"/>
              </a:ext>
            </a:extLst>
          </p:cNvPr>
          <p:cNvGrpSpPr/>
          <p:nvPr/>
        </p:nvGrpSpPr>
        <p:grpSpPr>
          <a:xfrm>
            <a:off x="1408535" y="751380"/>
            <a:ext cx="2867613" cy="2172421"/>
            <a:chOff x="1305792" y="853971"/>
            <a:chExt cx="2867613" cy="21724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89C552-6BBE-4455-8740-ECB3261A0A68}"/>
                </a:ext>
              </a:extLst>
            </p:cNvPr>
            <p:cNvGrpSpPr/>
            <p:nvPr/>
          </p:nvGrpSpPr>
          <p:grpSpPr>
            <a:xfrm>
              <a:off x="2436486" y="853971"/>
              <a:ext cx="1736919" cy="1748451"/>
              <a:chOff x="984453" y="2744536"/>
              <a:chExt cx="1736919" cy="17484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96AD7-D219-41CB-A272-C8AFD609BAD5}"/>
                  </a:ext>
                </a:extLst>
              </p:cNvPr>
              <p:cNvSpPr/>
              <p:nvPr/>
            </p:nvSpPr>
            <p:spPr>
              <a:xfrm>
                <a:off x="984454" y="2744536"/>
                <a:ext cx="868459" cy="86845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CC8237-9F1E-4225-B8C9-46C0C1C37AE1}"/>
                  </a:ext>
                </a:extLst>
              </p:cNvPr>
              <p:cNvSpPr/>
              <p:nvPr/>
            </p:nvSpPr>
            <p:spPr>
              <a:xfrm>
                <a:off x="1852913" y="2744536"/>
                <a:ext cx="868459" cy="8684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FF3143-D45E-46F8-A369-1BEF869CDEBE}"/>
                  </a:ext>
                </a:extLst>
              </p:cNvPr>
              <p:cNvSpPr/>
              <p:nvPr/>
            </p:nvSpPr>
            <p:spPr>
              <a:xfrm>
                <a:off x="984453" y="3612995"/>
                <a:ext cx="868459" cy="8684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80C1C8-4455-4A75-A0C6-8521F8591585}"/>
                  </a:ext>
                </a:extLst>
              </p:cNvPr>
              <p:cNvSpPr/>
              <p:nvPr/>
            </p:nvSpPr>
            <p:spPr>
              <a:xfrm>
                <a:off x="1852912" y="3612995"/>
                <a:ext cx="868459" cy="86845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161BC-7A8C-4524-A378-A7B9BAFD356A}"/>
                  </a:ext>
                </a:extLst>
              </p:cNvPr>
              <p:cNvSpPr txBox="1"/>
              <p:nvPr/>
            </p:nvSpPr>
            <p:spPr>
              <a:xfrm>
                <a:off x="1131584" y="3009001"/>
                <a:ext cx="574196" cy="6145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3706</a:t>
                </a:r>
              </a:p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b="1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TN</a:t>
                </a:r>
                <a:endParaRPr lang="ar-SA" sz="1100" dirty="0">
                  <a:solidFill>
                    <a:srgbClr val="2F4A8A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805496-4A1F-4885-B9A3-A89EC9704AE5}"/>
                  </a:ext>
                </a:extLst>
              </p:cNvPr>
              <p:cNvSpPr txBox="1"/>
              <p:nvPr/>
            </p:nvSpPr>
            <p:spPr>
              <a:xfrm>
                <a:off x="2006377" y="3009001"/>
                <a:ext cx="574196" cy="6145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771</a:t>
                </a:r>
              </a:p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b="1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FP</a:t>
                </a:r>
                <a:endParaRPr lang="ar-SA" sz="1100" dirty="0">
                  <a:solidFill>
                    <a:srgbClr val="C00000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E5BC4-56EB-42B5-85CE-709A88D2924B}"/>
                  </a:ext>
                </a:extLst>
              </p:cNvPr>
              <p:cNvSpPr txBox="1"/>
              <p:nvPr/>
            </p:nvSpPr>
            <p:spPr>
              <a:xfrm>
                <a:off x="2011375" y="3878460"/>
                <a:ext cx="574196" cy="6145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9071</a:t>
                </a:r>
              </a:p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b="1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TP</a:t>
                </a:r>
                <a:endParaRPr lang="ar-SA" sz="1100" dirty="0">
                  <a:solidFill>
                    <a:srgbClr val="2F4A8A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4F2CC5-AFDF-49F7-9C84-FAC1B32EF5ED}"/>
                  </a:ext>
                </a:extLst>
              </p:cNvPr>
              <p:cNvSpPr txBox="1"/>
              <p:nvPr/>
            </p:nvSpPr>
            <p:spPr>
              <a:xfrm>
                <a:off x="1131584" y="3871655"/>
                <a:ext cx="574196" cy="6145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8557</a:t>
                </a:r>
              </a:p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200" b="1" dirty="0">
                    <a:solidFill>
                      <a:srgbClr val="2F4A8A"/>
                    </a:solidFill>
                    <a:latin typeface="Montserrat" panose="00000500000000000000" pitchFamily="2" charset="0"/>
                  </a:rPr>
                  <a:t>FN</a:t>
                </a:r>
                <a:endParaRPr lang="ar-SA" sz="1100" dirty="0">
                  <a:solidFill>
                    <a:srgbClr val="2F4A8A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55502C-046C-4324-88D3-79FED5F07ADB}"/>
                </a:ext>
              </a:extLst>
            </p:cNvPr>
            <p:cNvSpPr txBox="1"/>
            <p:nvPr/>
          </p:nvSpPr>
          <p:spPr>
            <a:xfrm>
              <a:off x="1305792" y="1514859"/>
              <a:ext cx="1071127" cy="3170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dirty="0">
                  <a:solidFill>
                    <a:srgbClr val="2F4A8A"/>
                  </a:solidFill>
                  <a:latin typeface="Montserrat" panose="00000500000000000000" pitchFamily="2" charset="0"/>
                </a:rPr>
                <a:t>Actual Show</a:t>
              </a:r>
              <a:endParaRPr lang="ar-SA" sz="1100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7834C1-7ECC-442D-B2B3-6AB9168A904F}"/>
                </a:ext>
              </a:extLst>
            </p:cNvPr>
            <p:cNvSpPr txBox="1"/>
            <p:nvPr/>
          </p:nvSpPr>
          <p:spPr>
            <a:xfrm>
              <a:off x="2649156" y="2709382"/>
              <a:ext cx="1311578" cy="3170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dirty="0">
                  <a:solidFill>
                    <a:srgbClr val="2F4A8A"/>
                  </a:solidFill>
                  <a:latin typeface="Montserrat" panose="00000500000000000000" pitchFamily="2" charset="0"/>
                </a:rPr>
                <a:t>Predicted Show</a:t>
              </a:r>
              <a:endParaRPr lang="ar-SA" sz="1100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23F6AB-4E33-4CF9-959E-DAC40A084FC1}"/>
                </a:ext>
              </a:extLst>
            </p:cNvPr>
            <p:cNvSpPr txBox="1"/>
            <p:nvPr/>
          </p:nvSpPr>
          <p:spPr>
            <a:xfrm>
              <a:off x="3612298" y="2493995"/>
              <a:ext cx="266420" cy="3170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+</a:t>
              </a:r>
              <a:endParaRPr lang="ar-SA" sz="1100" b="1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63BED0-2C5D-47E3-9510-E1FC963EAF15}"/>
                </a:ext>
              </a:extLst>
            </p:cNvPr>
            <p:cNvSpPr txBox="1"/>
            <p:nvPr/>
          </p:nvSpPr>
          <p:spPr>
            <a:xfrm>
              <a:off x="2745205" y="2493995"/>
              <a:ext cx="266420" cy="3170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-</a:t>
              </a:r>
              <a:endParaRPr lang="ar-SA" sz="1100" b="1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82752A-5242-445F-92AD-DE0770FF8F52}"/>
                </a:ext>
              </a:extLst>
            </p:cNvPr>
            <p:cNvSpPr txBox="1"/>
            <p:nvPr/>
          </p:nvSpPr>
          <p:spPr>
            <a:xfrm>
              <a:off x="2211434" y="1991094"/>
              <a:ext cx="266420" cy="3170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+</a:t>
              </a:r>
              <a:endParaRPr lang="ar-SA" sz="1100" b="1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7EB8C8-2D62-43E7-BC3D-62AEDAA5D8DB}"/>
                </a:ext>
              </a:extLst>
            </p:cNvPr>
            <p:cNvSpPr txBox="1"/>
            <p:nvPr/>
          </p:nvSpPr>
          <p:spPr>
            <a:xfrm>
              <a:off x="2211434" y="1129914"/>
              <a:ext cx="266420" cy="3170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1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-</a:t>
              </a:r>
              <a:endParaRPr lang="ar-SA" sz="1100" b="1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74F8F-F0CA-41ED-B1A5-0B71CBEEABAF}"/>
              </a:ext>
            </a:extLst>
          </p:cNvPr>
          <p:cNvGrpSpPr/>
          <p:nvPr/>
        </p:nvGrpSpPr>
        <p:grpSpPr>
          <a:xfrm>
            <a:off x="0" y="2989540"/>
            <a:ext cx="4978853" cy="754824"/>
            <a:chOff x="24355" y="2994398"/>
            <a:chExt cx="4978853" cy="754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783037-DE4C-44EE-BCD4-2BE77A213D9D}"/>
                </a:ext>
              </a:extLst>
            </p:cNvPr>
            <p:cNvSpPr txBox="1"/>
            <p:nvPr/>
          </p:nvSpPr>
          <p:spPr>
            <a:xfrm>
              <a:off x="28769" y="2994398"/>
              <a:ext cx="4974439" cy="2966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0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Best Model: 	            </a:t>
              </a:r>
              <a:r>
                <a:rPr lang="en-US" sz="1000" dirty="0">
                  <a:solidFill>
                    <a:srgbClr val="2F4A8A"/>
                  </a:solidFill>
                  <a:latin typeface="Montserrat" panose="00000500000000000000" pitchFamily="2" charset="0"/>
                </a:rPr>
                <a:t>Random Forest (max depth = 7, number of trees = 20)</a:t>
              </a:r>
              <a:endParaRPr lang="ar-SA" sz="900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6B4285-4DD9-4E9F-AC03-9B1C0505DD3C}"/>
                </a:ext>
              </a:extLst>
            </p:cNvPr>
            <p:cNvSpPr txBox="1"/>
            <p:nvPr/>
          </p:nvSpPr>
          <p:spPr>
            <a:xfrm>
              <a:off x="28769" y="3223500"/>
              <a:ext cx="2133918" cy="2966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0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Evaluation Metric:    </a:t>
              </a:r>
              <a:r>
                <a:rPr lang="en-US" sz="1000" dirty="0">
                  <a:solidFill>
                    <a:srgbClr val="2F4A8A"/>
                  </a:solidFill>
                  <a:latin typeface="Montserrat" panose="00000500000000000000" pitchFamily="2" charset="0"/>
                </a:rPr>
                <a:t>Precision</a:t>
              </a:r>
              <a:endParaRPr lang="ar-SA" sz="900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B5EC0-A562-4113-A545-A2221F642B90}"/>
                </a:ext>
              </a:extLst>
            </p:cNvPr>
            <p:cNvSpPr txBox="1"/>
            <p:nvPr/>
          </p:nvSpPr>
          <p:spPr>
            <a:xfrm>
              <a:off x="24355" y="3452602"/>
              <a:ext cx="2460930" cy="2966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</a:pPr>
              <a:r>
                <a:rPr lang="en-US" sz="1000" b="1" dirty="0">
                  <a:solidFill>
                    <a:srgbClr val="2F4A8A"/>
                  </a:solidFill>
                  <a:latin typeface="Montserrat" panose="00000500000000000000" pitchFamily="2" charset="0"/>
                </a:rPr>
                <a:t>Balancing: 	            </a:t>
              </a:r>
              <a:r>
                <a:rPr lang="en-US" sz="1000" dirty="0">
                  <a:solidFill>
                    <a:srgbClr val="2F4A8A"/>
                  </a:solidFill>
                  <a:latin typeface="Montserrat" panose="00000500000000000000" pitchFamily="2" charset="0"/>
                </a:rPr>
                <a:t>Oversampling</a:t>
              </a:r>
              <a:endParaRPr lang="ar-SA" sz="900" dirty="0">
                <a:solidFill>
                  <a:srgbClr val="2F4A8A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9F6A367-3F0D-428D-9EF2-98902A8EF2E5}"/>
              </a:ext>
            </a:extLst>
          </p:cNvPr>
          <p:cNvSpPr txBox="1"/>
          <p:nvPr/>
        </p:nvSpPr>
        <p:spPr>
          <a:xfrm>
            <a:off x="669336" y="4116177"/>
            <a:ext cx="3466013" cy="5009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000" b="1" i="1" dirty="0">
                <a:solidFill>
                  <a:srgbClr val="C00000"/>
                </a:solidFill>
                <a:latin typeface="Montserrat" panose="00000500000000000000" pitchFamily="2" charset="0"/>
              </a:rPr>
              <a:t>Cost Reduction  ≈  82.7%</a:t>
            </a:r>
            <a:endParaRPr lang="ar-SA" sz="2000" b="1" i="1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066668-7E5A-4CBE-BF06-480455E10B25}"/>
              </a:ext>
            </a:extLst>
          </p:cNvPr>
          <p:cNvCxnSpPr>
            <a:cxnSpLocks/>
          </p:cNvCxnSpPr>
          <p:nvPr/>
        </p:nvCxnSpPr>
        <p:spPr>
          <a:xfrm>
            <a:off x="0" y="3894005"/>
            <a:ext cx="508495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7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Deployment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2.3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diagram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E732885-6F68-470C-B0B2-92EE493E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03" y="1010101"/>
            <a:ext cx="4447424" cy="33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48A7D5-B2F2-4F66-BC35-85BDF771B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711197"/>
              </p:ext>
            </p:extLst>
          </p:nvPr>
        </p:nvGraphicFramePr>
        <p:xfrm>
          <a:off x="533400" y="898674"/>
          <a:ext cx="7765473" cy="37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52"/>
          <p:cNvGrpSpPr/>
          <p:nvPr/>
        </p:nvGrpSpPr>
        <p:grpSpPr>
          <a:xfrm>
            <a:off x="3369525" y="1424450"/>
            <a:ext cx="2362200" cy="3180000"/>
            <a:chOff x="791125" y="1362000"/>
            <a:chExt cx="2362200" cy="3180000"/>
          </a:xfrm>
        </p:grpSpPr>
        <p:sp>
          <p:nvSpPr>
            <p:cNvPr id="1928" name="Google Shape;1928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2"/>
          <p:cNvGrpSpPr/>
          <p:nvPr/>
        </p:nvGrpSpPr>
        <p:grpSpPr>
          <a:xfrm>
            <a:off x="6061753" y="1424450"/>
            <a:ext cx="2362200" cy="3180000"/>
            <a:chOff x="791125" y="1362000"/>
            <a:chExt cx="2362200" cy="3180000"/>
          </a:xfrm>
        </p:grpSpPr>
        <p:sp>
          <p:nvSpPr>
            <p:cNvPr id="1934" name="Google Shape;1934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52"/>
          <p:cNvGrpSpPr/>
          <p:nvPr/>
        </p:nvGrpSpPr>
        <p:grpSpPr>
          <a:xfrm>
            <a:off x="679688" y="1424450"/>
            <a:ext cx="2362200" cy="3180000"/>
            <a:chOff x="791125" y="1362000"/>
            <a:chExt cx="2362200" cy="3180000"/>
          </a:xfrm>
        </p:grpSpPr>
        <p:sp>
          <p:nvSpPr>
            <p:cNvPr id="1940" name="Google Shape;1940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5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3.0 Solutions</a:t>
            </a:r>
          </a:p>
        </p:txBody>
      </p:sp>
      <p:sp>
        <p:nvSpPr>
          <p:cNvPr id="1946" name="Google Shape;1946;p52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</a:t>
            </a:r>
            <a:endParaRPr dirty="0"/>
          </a:p>
        </p:txBody>
      </p:sp>
      <p:sp>
        <p:nvSpPr>
          <p:cNvPr id="1947" name="Google Shape;1947;p52"/>
          <p:cNvSpPr txBox="1">
            <a:spLocks noGrp="1"/>
          </p:cNvSpPr>
          <p:nvPr>
            <p:ph type="subTitle" idx="1"/>
          </p:nvPr>
        </p:nvSpPr>
        <p:spPr>
          <a:xfrm>
            <a:off x="785682" y="2508914"/>
            <a:ext cx="2164200" cy="1011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Patients who do not attend, we send the message back to them a day or two before.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48" name="Google Shape;1948;p52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</a:t>
            </a:r>
            <a:endParaRPr dirty="0"/>
          </a:p>
        </p:txBody>
      </p:sp>
      <p:sp>
        <p:nvSpPr>
          <p:cNvPr id="1949" name="Google Shape;1949;p52"/>
          <p:cNvSpPr txBox="1">
            <a:spLocks noGrp="1"/>
          </p:cNvSpPr>
          <p:nvPr>
            <p:ph type="subTitle" idx="4"/>
          </p:nvPr>
        </p:nvSpPr>
        <p:spPr>
          <a:xfrm>
            <a:off x="3468525" y="2464751"/>
            <a:ext cx="2164200" cy="1343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difference between the day of booking and the day of attending the appointment, preferably not more than a week.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50" name="Google Shape;1950;p52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</a:t>
            </a:r>
            <a:endParaRPr dirty="0"/>
          </a:p>
        </p:txBody>
      </p:sp>
      <p:sp>
        <p:nvSpPr>
          <p:cNvPr id="1951" name="Google Shape;1951;p52"/>
          <p:cNvSpPr txBox="1">
            <a:spLocks noGrp="1"/>
          </p:cNvSpPr>
          <p:nvPr>
            <p:ph type="subTitle" idx="6"/>
          </p:nvPr>
        </p:nvSpPr>
        <p:spPr>
          <a:xfrm>
            <a:off x="6167747" y="261564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Reduce waiting time and make it suitable for no-show prediction.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0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Google Shape;2179;p59"/>
          <p:cNvGrpSpPr/>
          <p:nvPr/>
        </p:nvGrpSpPr>
        <p:grpSpPr>
          <a:xfrm>
            <a:off x="5079100" y="3102850"/>
            <a:ext cx="3095787" cy="1384446"/>
            <a:chOff x="-4588775" y="152400"/>
            <a:chExt cx="3095787" cy="1384446"/>
          </a:xfrm>
        </p:grpSpPr>
        <p:sp>
          <p:nvSpPr>
            <p:cNvPr id="2180" name="Google Shape;2180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5079100" y="1320375"/>
            <a:ext cx="3095787" cy="1384446"/>
            <a:chOff x="-4588775" y="152400"/>
            <a:chExt cx="3095787" cy="1384446"/>
          </a:xfrm>
        </p:grpSpPr>
        <p:sp>
          <p:nvSpPr>
            <p:cNvPr id="2186" name="Google Shape;2186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969113" y="3102850"/>
            <a:ext cx="3095787" cy="1384446"/>
            <a:chOff x="-4588775" y="152400"/>
            <a:chExt cx="3095787" cy="1384446"/>
          </a:xfrm>
        </p:grpSpPr>
        <p:sp>
          <p:nvSpPr>
            <p:cNvPr id="2192" name="Google Shape;2192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9"/>
          <p:cNvGrpSpPr/>
          <p:nvPr/>
        </p:nvGrpSpPr>
        <p:grpSpPr>
          <a:xfrm>
            <a:off x="969113" y="1320375"/>
            <a:ext cx="3095787" cy="1384446"/>
            <a:chOff x="-4588775" y="152400"/>
            <a:chExt cx="3095787" cy="1384446"/>
          </a:xfrm>
        </p:grpSpPr>
        <p:sp>
          <p:nvSpPr>
            <p:cNvPr id="2198" name="Google Shape;2198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4.0 Challenges</a:t>
            </a:r>
          </a:p>
        </p:txBody>
      </p:sp>
      <p:sp>
        <p:nvSpPr>
          <p:cNvPr id="2205" name="Google Shape;2205;p59"/>
          <p:cNvSpPr txBox="1">
            <a:spLocks noGrp="1"/>
          </p:cNvSpPr>
          <p:nvPr>
            <p:ph type="subTitle" idx="1"/>
          </p:nvPr>
        </p:nvSpPr>
        <p:spPr>
          <a:xfrm>
            <a:off x="1218254" y="1804893"/>
            <a:ext cx="2597504" cy="415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1- </a:t>
            </a:r>
            <a:r>
              <a:rPr lang="en-US" sz="1600" b="1" dirty="0">
                <a:solidFill>
                  <a:srgbClr val="000000"/>
                </a:solidFill>
              </a:rPr>
              <a:t>Computational time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2207" name="Google Shape;2207;p59"/>
          <p:cNvSpPr txBox="1">
            <a:spLocks noGrp="1"/>
          </p:cNvSpPr>
          <p:nvPr>
            <p:ph type="subTitle" idx="4"/>
          </p:nvPr>
        </p:nvSpPr>
        <p:spPr>
          <a:xfrm>
            <a:off x="1296649" y="3584337"/>
            <a:ext cx="2444652" cy="421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3- Features selection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2209" name="Google Shape;2209;p59"/>
          <p:cNvSpPr txBox="1">
            <a:spLocks noGrp="1"/>
          </p:cNvSpPr>
          <p:nvPr>
            <p:ph type="subTitle" idx="6"/>
          </p:nvPr>
        </p:nvSpPr>
        <p:spPr>
          <a:xfrm>
            <a:off x="5488650" y="1779675"/>
            <a:ext cx="2276700" cy="41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2- Deployment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2211" name="Google Shape;2211;p59"/>
          <p:cNvSpPr txBox="1">
            <a:spLocks noGrp="1"/>
          </p:cNvSpPr>
          <p:nvPr>
            <p:ph type="subTitle" idx="8"/>
          </p:nvPr>
        </p:nvSpPr>
        <p:spPr>
          <a:xfrm>
            <a:off x="5488650" y="3615510"/>
            <a:ext cx="2276700" cy="3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4- SVM</a:t>
            </a:r>
            <a:endParaRPr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8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5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5.0 </a:t>
            </a:r>
            <a:r>
              <a:rPr lang="en-US" dirty="0"/>
              <a:t>Tools</a:t>
            </a:r>
            <a:endParaRPr dirty="0"/>
          </a:p>
        </p:txBody>
      </p:sp>
      <p:sp>
        <p:nvSpPr>
          <p:cNvPr id="1999" name="Google Shape;1999;p54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Google </a:t>
            </a:r>
            <a:r>
              <a:rPr lang="en-US" sz="1800" dirty="0" err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colab</a:t>
            </a:r>
            <a:endParaRPr lang="en-US" sz="1800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001" name="Google Shape;2001;p54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2003" name="Google Shape;2003;p54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2004" name="Google Shape;2004;p54"/>
          <p:cNvSpPr txBox="1">
            <a:spLocks noGrp="1"/>
          </p:cNvSpPr>
          <p:nvPr>
            <p:ph type="subTitle" idx="6"/>
          </p:nvPr>
        </p:nvSpPr>
        <p:spPr>
          <a:xfrm>
            <a:off x="6152996" y="2314574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</a:pPr>
            <a:r>
              <a:rPr lang="en-US" sz="1050" dirty="0">
                <a:solidFill>
                  <a:srgbClr val="000000"/>
                </a:solidFill>
              </a:rPr>
              <a:t>M</a:t>
            </a:r>
            <a:r>
              <a:rPr lang="en" sz="1050" dirty="0">
                <a:solidFill>
                  <a:srgbClr val="000000"/>
                </a:solidFill>
              </a:rPr>
              <a:t>atplotlib ,Seaborn ,Plotly</a:t>
            </a:r>
          </a:p>
        </p:txBody>
      </p:sp>
      <p:sp>
        <p:nvSpPr>
          <p:cNvPr id="2005" name="Google Shape;2005;p54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Sklearn</a:t>
            </a:r>
            <a:endParaRPr dirty="0"/>
          </a:p>
        </p:txBody>
      </p:sp>
      <p:sp>
        <p:nvSpPr>
          <p:cNvPr id="2006" name="Google Shape;2006;p54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Classification models</a:t>
            </a:r>
            <a:endParaRPr dirty="0"/>
          </a:p>
        </p:txBody>
      </p:sp>
      <p:sp>
        <p:nvSpPr>
          <p:cNvPr id="2007" name="Google Shape;2007;p54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Numpy</a:t>
            </a:r>
            <a:endParaRPr dirty="0"/>
          </a:p>
        </p:txBody>
      </p:sp>
      <p:sp>
        <p:nvSpPr>
          <p:cNvPr id="2009" name="Google Shape;2009;p54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Xgboost</a:t>
            </a:r>
            <a:endParaRPr dirty="0"/>
          </a:p>
        </p:txBody>
      </p:sp>
      <p:sp>
        <p:nvSpPr>
          <p:cNvPr id="2011" name="Google Shape;2011;p54"/>
          <p:cNvSpPr/>
          <p:nvPr/>
        </p:nvSpPr>
        <p:spPr>
          <a:xfrm>
            <a:off x="4252938" y="1260688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54"/>
          <p:cNvSpPr/>
          <p:nvPr/>
        </p:nvSpPr>
        <p:spPr>
          <a:xfrm>
            <a:off x="6972288" y="1260688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4"/>
          <p:cNvSpPr/>
          <p:nvPr/>
        </p:nvSpPr>
        <p:spPr>
          <a:xfrm>
            <a:off x="1533588" y="1260688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4"/>
          <p:cNvSpPr/>
          <p:nvPr/>
        </p:nvSpPr>
        <p:spPr>
          <a:xfrm>
            <a:off x="4252938" y="3067113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4"/>
          <p:cNvSpPr/>
          <p:nvPr/>
        </p:nvSpPr>
        <p:spPr>
          <a:xfrm>
            <a:off x="6972288" y="3067113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54"/>
          <p:cNvSpPr/>
          <p:nvPr/>
        </p:nvSpPr>
        <p:spPr>
          <a:xfrm>
            <a:off x="1533588" y="3067113"/>
            <a:ext cx="638100" cy="63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08A2537E-1F44-4C2C-A2BB-F3DFDA1F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86" y="1244316"/>
            <a:ext cx="640080" cy="64008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5E346AF-20BD-4EB0-9C8C-8E4FD543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58" y="1258708"/>
            <a:ext cx="480060" cy="640080"/>
          </a:xfrm>
          <a:prstGeom prst="rect">
            <a:avLst/>
          </a:prstGeom>
        </p:spPr>
      </p:pic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4EEF777B-F481-4E06-A206-30A280A12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010" y="1250245"/>
            <a:ext cx="640080" cy="640080"/>
          </a:xfrm>
          <a:prstGeom prst="rect">
            <a:avLst/>
          </a:prstGeom>
        </p:spPr>
      </p:pic>
      <p:pic>
        <p:nvPicPr>
          <p:cNvPr id="17" name="Picture 16" descr="A picture containing circle&#10;&#10;Description automatically generated">
            <a:extLst>
              <a:ext uri="{FF2B5EF4-FFF2-40B4-BE49-F238E27FC236}">
                <a16:creationId xmlns:a16="http://schemas.microsoft.com/office/drawing/2014/main" id="{38D09177-13C6-498B-9C5C-B31FCE402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386" y="3191344"/>
            <a:ext cx="640080" cy="341912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A3191DD-752A-4FE8-AB34-BFC051C0A3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4804"/>
          <a:stretch/>
        </p:blipFill>
        <p:spPr>
          <a:xfrm>
            <a:off x="4252938" y="3177510"/>
            <a:ext cx="640080" cy="417305"/>
          </a:xfrm>
          <a:prstGeom prst="rect">
            <a:avLst/>
          </a:prstGeom>
        </p:spPr>
      </p:pic>
      <p:pic>
        <p:nvPicPr>
          <p:cNvPr id="6" name="Picture 5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30E6A105-8E19-46C5-A84C-C39B9C297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8010" y="3241440"/>
            <a:ext cx="640080" cy="2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768369" y="1415424"/>
            <a:ext cx="2616595" cy="565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6.0 Conclusion</a:t>
            </a:r>
            <a:endParaRPr sz="2800" dirty="0"/>
          </a:p>
        </p:txBody>
      </p:sp>
      <p:sp>
        <p:nvSpPr>
          <p:cNvPr id="2063" name="Google Shape;2063;p55"/>
          <p:cNvSpPr txBox="1">
            <a:spLocks noGrp="1"/>
          </p:cNvSpPr>
          <p:nvPr>
            <p:ph type="subTitle" idx="1"/>
          </p:nvPr>
        </p:nvSpPr>
        <p:spPr>
          <a:xfrm>
            <a:off x="1870201" y="1988349"/>
            <a:ext cx="5861624" cy="22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Take advantage of no-show time.</a:t>
            </a:r>
          </a:p>
          <a:p>
            <a:pPr algn="l"/>
            <a:endParaRPr lang="en-US" sz="14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Solutions for remote neighborhoods(De Trindade neighborhood).</a:t>
            </a:r>
          </a:p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Reducing the number of shift hours on days with low attendance.</a:t>
            </a:r>
          </a:p>
          <a:p>
            <a:pPr algn="l"/>
            <a:endParaRPr lang="en-US" sz="14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phic 4" descr="A lightbulb">
            <a:extLst>
              <a:ext uri="{FF2B5EF4-FFF2-40B4-BE49-F238E27FC236}">
                <a16:creationId xmlns:a16="http://schemas.microsoft.com/office/drawing/2014/main" id="{65FD0495-5525-4203-85E0-CEF61B29D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5614" y="1342433"/>
            <a:ext cx="952612" cy="9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1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232" name="Google Shape;2232;p61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822722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Do you have any questions?</a:t>
            </a:r>
            <a:endParaRPr sz="2000" dirty="0">
              <a:solidFill>
                <a:srgbClr val="000000"/>
              </a:solidFill>
            </a:endParaRPr>
          </a:p>
        </p:txBody>
      </p:sp>
      <p:grpSp>
        <p:nvGrpSpPr>
          <p:cNvPr id="2233" name="Google Shape;2233;p61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2234" name="Google Shape;2234;p61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4" name="Google Shape;2284;p61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2285" name="Google Shape;2285;p61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D3C7700-2234-4357-B90B-0398864D138E}"/>
              </a:ext>
            </a:extLst>
          </p:cNvPr>
          <p:cNvSpPr/>
          <p:nvPr/>
        </p:nvSpPr>
        <p:spPr>
          <a:xfrm>
            <a:off x="1124040" y="3718113"/>
            <a:ext cx="3200400" cy="7339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746256" y="861060"/>
            <a:ext cx="3683444" cy="1386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br>
              <a:rPr lang="en" dirty="0"/>
            </a:br>
            <a:r>
              <a:rPr lang="en" dirty="0">
                <a:solidFill>
                  <a:srgbClr val="2F4A8A"/>
                </a:solidFill>
              </a:rPr>
              <a:t>INTRODUCTION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4789931" y="2104426"/>
            <a:ext cx="3648694" cy="150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10000"/>
                  </a:schemeClr>
                </a:solidFill>
              </a:rPr>
              <a:t>About us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10000"/>
                  </a:schemeClr>
                </a:solidFill>
              </a:rPr>
              <a:t>Problem statement</a:t>
            </a:r>
          </a:p>
        </p:txBody>
      </p:sp>
      <p:grpSp>
        <p:nvGrpSpPr>
          <p:cNvPr id="437" name="Google Shape;437;p36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438" name="Google Shape;438;p36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92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2.0</a:t>
            </a:r>
            <a:br>
              <a:rPr lang="en" dirty="0">
                <a:solidFill>
                  <a:srgbClr val="2F4A8A"/>
                </a:solidFill>
              </a:rPr>
            </a:br>
            <a:r>
              <a:rPr lang="en" dirty="0">
                <a:solidFill>
                  <a:srgbClr val="2F4A8A"/>
                </a:solidFill>
              </a:rPr>
              <a:t>Workflow</a:t>
            </a:r>
            <a:endParaRPr dirty="0">
              <a:solidFill>
                <a:srgbClr val="2F4A8A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31411D-2187-41AD-AE50-DD723627E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30194"/>
              </p:ext>
            </p:extLst>
          </p:nvPr>
        </p:nvGraphicFramePr>
        <p:xfrm>
          <a:off x="4069342" y="1661098"/>
          <a:ext cx="4680503" cy="18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>
            <a:hlinkClick r:id="rId8"/>
            <a:extLst>
              <a:ext uri="{FF2B5EF4-FFF2-40B4-BE49-F238E27FC236}">
                <a16:creationId xmlns:a16="http://schemas.microsoft.com/office/drawing/2014/main" id="{131B3D52-F1F6-41C3-8808-2189DA92E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155" y="1470660"/>
            <a:ext cx="3435832" cy="3435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EDA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4A8A"/>
                </a:solidFill>
              </a:rPr>
              <a:t>2.1</a:t>
            </a:r>
            <a:endParaRPr dirty="0">
              <a:solidFill>
                <a:srgbClr val="2F4A8A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36;p36">
            <a:extLst>
              <a:ext uri="{FF2B5EF4-FFF2-40B4-BE49-F238E27FC236}">
                <a16:creationId xmlns:a16="http://schemas.microsoft.com/office/drawing/2014/main" id="{B9E7E455-CF4C-48AD-9048-98ED2CEEF0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00" y="3030163"/>
            <a:ext cx="3648694" cy="136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</a:rPr>
              <a:t>DATASET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</a:rPr>
              <a:t>CLEANING DATA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</a:rPr>
              <a:t>ANALYSIS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3" name="Graphic 2">
            <a:hlinkClick r:id="rId3"/>
            <a:extLst>
              <a:ext uri="{FF2B5EF4-FFF2-40B4-BE49-F238E27FC236}">
                <a16:creationId xmlns:a16="http://schemas.microsoft.com/office/drawing/2014/main" id="{526CC97A-CC85-4D48-854A-1EF4F77C3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194" y="370523"/>
            <a:ext cx="4402453" cy="44024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2"/>
          <p:cNvGrpSpPr/>
          <p:nvPr/>
        </p:nvGrpSpPr>
        <p:grpSpPr>
          <a:xfrm>
            <a:off x="841375" y="805263"/>
            <a:ext cx="3105300" cy="3675297"/>
            <a:chOff x="1247775" y="1009650"/>
            <a:chExt cx="3105300" cy="3362400"/>
          </a:xfrm>
        </p:grpSpPr>
        <p:sp>
          <p:nvSpPr>
            <p:cNvPr id="838" name="Google Shape;838;p4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4266304" y="805263"/>
            <a:ext cx="1931296" cy="3618981"/>
            <a:chOff x="1247775" y="1009650"/>
            <a:chExt cx="3105300" cy="3362400"/>
          </a:xfrm>
        </p:grpSpPr>
        <p:sp>
          <p:nvSpPr>
            <p:cNvPr id="844" name="Google Shape;844;p4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42"/>
          <p:cNvSpPr/>
          <p:nvPr/>
        </p:nvSpPr>
        <p:spPr>
          <a:xfrm>
            <a:off x="2076813" y="1161736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42"/>
          <p:cNvSpPr txBox="1">
            <a:spLocks noGrp="1"/>
          </p:cNvSpPr>
          <p:nvPr>
            <p:ph type="subTitle" idx="1"/>
          </p:nvPr>
        </p:nvSpPr>
        <p:spPr>
          <a:xfrm>
            <a:off x="1015914" y="2322486"/>
            <a:ext cx="275989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This dataset of a hospital in Brazil contains: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110,527 rows , 14 columns.</a:t>
            </a:r>
          </a:p>
        </p:txBody>
      </p:sp>
      <p:sp>
        <p:nvSpPr>
          <p:cNvPr id="861" name="Google Shape;861;p42"/>
          <p:cNvSpPr txBox="1">
            <a:spLocks noGrp="1"/>
          </p:cNvSpPr>
          <p:nvPr>
            <p:ph type="title" idx="3"/>
          </p:nvPr>
        </p:nvSpPr>
        <p:spPr>
          <a:xfrm>
            <a:off x="1112275" y="1738583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27" name="Google Shape;881;p43">
            <a:extLst>
              <a:ext uri="{FF2B5EF4-FFF2-40B4-BE49-F238E27FC236}">
                <a16:creationId xmlns:a16="http://schemas.microsoft.com/office/drawing/2014/main" id="{032A45CC-7578-446C-BFFB-24A0E9E6AEBC}"/>
              </a:ext>
            </a:extLst>
          </p:cNvPr>
          <p:cNvSpPr txBox="1">
            <a:spLocks/>
          </p:cNvSpPr>
          <p:nvPr/>
        </p:nvSpPr>
        <p:spPr>
          <a:xfrm>
            <a:off x="582682" y="19864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>
                <a:solidFill>
                  <a:srgbClr val="2F4A8A"/>
                </a:solidFill>
              </a:rPr>
              <a:t>Dataset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C00120C4-2988-4F0D-80E7-72AE4F9C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9767" y="1269333"/>
            <a:ext cx="408515" cy="408515"/>
          </a:xfrm>
          <a:prstGeom prst="rect">
            <a:avLst/>
          </a:prstGeom>
        </p:spPr>
      </p:pic>
      <p:grpSp>
        <p:nvGrpSpPr>
          <p:cNvPr id="38" name="Google Shape;3001;p67">
            <a:extLst>
              <a:ext uri="{FF2B5EF4-FFF2-40B4-BE49-F238E27FC236}">
                <a16:creationId xmlns:a16="http://schemas.microsoft.com/office/drawing/2014/main" id="{6ECBF01F-29A3-4F00-AB8B-ABE00287D591}"/>
              </a:ext>
            </a:extLst>
          </p:cNvPr>
          <p:cNvGrpSpPr/>
          <p:nvPr/>
        </p:nvGrpSpPr>
        <p:grpSpPr>
          <a:xfrm>
            <a:off x="4470512" y="1117401"/>
            <a:ext cx="1595013" cy="158890"/>
            <a:chOff x="4411970" y="2962952"/>
            <a:chExt cx="706545" cy="104213"/>
          </a:xfrm>
        </p:grpSpPr>
        <p:sp>
          <p:nvSpPr>
            <p:cNvPr id="39" name="Google Shape;3002;p67">
              <a:extLst>
                <a:ext uri="{FF2B5EF4-FFF2-40B4-BE49-F238E27FC236}">
                  <a16:creationId xmlns:a16="http://schemas.microsoft.com/office/drawing/2014/main" id="{D59804B4-FCEF-4B19-998A-0192586C0282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PatientId</a:t>
              </a:r>
              <a:endParaRPr sz="900" dirty="0"/>
            </a:p>
          </p:txBody>
        </p:sp>
        <p:sp>
          <p:nvSpPr>
            <p:cNvPr id="40" name="Google Shape;3003;p67">
              <a:extLst>
                <a:ext uri="{FF2B5EF4-FFF2-40B4-BE49-F238E27FC236}">
                  <a16:creationId xmlns:a16="http://schemas.microsoft.com/office/drawing/2014/main" id="{D5093AFE-561D-4847-A2D8-B306C9729BEA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41" name="Google Shape;3004;p67">
              <a:extLst>
                <a:ext uri="{FF2B5EF4-FFF2-40B4-BE49-F238E27FC236}">
                  <a16:creationId xmlns:a16="http://schemas.microsoft.com/office/drawing/2014/main" id="{6D621F98-66F8-4F84-98CB-1D93B8A6B8F5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42" name="Google Shape;3005;p67">
              <a:extLst>
                <a:ext uri="{FF2B5EF4-FFF2-40B4-BE49-F238E27FC236}">
                  <a16:creationId xmlns:a16="http://schemas.microsoft.com/office/drawing/2014/main" id="{0B5B1F18-6C74-4DC4-AD64-A54C71629716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54" name="Google Shape;3001;p67">
            <a:extLst>
              <a:ext uri="{FF2B5EF4-FFF2-40B4-BE49-F238E27FC236}">
                <a16:creationId xmlns:a16="http://schemas.microsoft.com/office/drawing/2014/main" id="{64CD21DF-908D-4CF7-8ECD-D2D6BC47D2CF}"/>
              </a:ext>
            </a:extLst>
          </p:cNvPr>
          <p:cNvGrpSpPr/>
          <p:nvPr/>
        </p:nvGrpSpPr>
        <p:grpSpPr>
          <a:xfrm>
            <a:off x="4470512" y="1335006"/>
            <a:ext cx="1595013" cy="158607"/>
            <a:chOff x="4411970" y="2962955"/>
            <a:chExt cx="706545" cy="104210"/>
          </a:xfrm>
        </p:grpSpPr>
        <p:sp>
          <p:nvSpPr>
            <p:cNvPr id="55" name="Google Shape;3002;p67">
              <a:extLst>
                <a:ext uri="{FF2B5EF4-FFF2-40B4-BE49-F238E27FC236}">
                  <a16:creationId xmlns:a16="http://schemas.microsoft.com/office/drawing/2014/main" id="{192AA92F-131D-430C-9734-A96B8D3F71B1}"/>
                </a:ext>
              </a:extLst>
            </p:cNvPr>
            <p:cNvSpPr/>
            <p:nvPr/>
          </p:nvSpPr>
          <p:spPr>
            <a:xfrm>
              <a:off x="4583864" y="2962955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AppointmentID</a:t>
              </a:r>
              <a:endParaRPr lang="en-US" sz="900" dirty="0"/>
            </a:p>
          </p:txBody>
        </p:sp>
        <p:sp>
          <p:nvSpPr>
            <p:cNvPr id="56" name="Google Shape;3003;p67">
              <a:extLst>
                <a:ext uri="{FF2B5EF4-FFF2-40B4-BE49-F238E27FC236}">
                  <a16:creationId xmlns:a16="http://schemas.microsoft.com/office/drawing/2014/main" id="{1C158F8E-E685-4125-94BC-69138EA41F6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57" name="Google Shape;3004;p67">
              <a:extLst>
                <a:ext uri="{FF2B5EF4-FFF2-40B4-BE49-F238E27FC236}">
                  <a16:creationId xmlns:a16="http://schemas.microsoft.com/office/drawing/2014/main" id="{77A88EAC-A670-4C0F-9095-33534AB11DD2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58" name="Google Shape;3005;p67">
              <a:extLst>
                <a:ext uri="{FF2B5EF4-FFF2-40B4-BE49-F238E27FC236}">
                  <a16:creationId xmlns:a16="http://schemas.microsoft.com/office/drawing/2014/main" id="{D0DF03F8-ACBC-4502-9090-41B146226AF2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59" name="Google Shape;3001;p67">
            <a:extLst>
              <a:ext uri="{FF2B5EF4-FFF2-40B4-BE49-F238E27FC236}">
                <a16:creationId xmlns:a16="http://schemas.microsoft.com/office/drawing/2014/main" id="{00510524-E536-4742-B542-B7E52049D21D}"/>
              </a:ext>
            </a:extLst>
          </p:cNvPr>
          <p:cNvGrpSpPr/>
          <p:nvPr/>
        </p:nvGrpSpPr>
        <p:grpSpPr>
          <a:xfrm>
            <a:off x="4470512" y="1552887"/>
            <a:ext cx="1595013" cy="158613"/>
            <a:chOff x="4411970" y="2962952"/>
            <a:chExt cx="706545" cy="104213"/>
          </a:xfrm>
        </p:grpSpPr>
        <p:sp>
          <p:nvSpPr>
            <p:cNvPr id="60" name="Google Shape;3002;p67">
              <a:extLst>
                <a:ext uri="{FF2B5EF4-FFF2-40B4-BE49-F238E27FC236}">
                  <a16:creationId xmlns:a16="http://schemas.microsoft.com/office/drawing/2014/main" id="{791EB41C-4285-4D67-B6E9-93D87EB40479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Gender</a:t>
              </a:r>
              <a:endParaRPr lang="en-US" sz="900" dirty="0"/>
            </a:p>
          </p:txBody>
        </p:sp>
        <p:sp>
          <p:nvSpPr>
            <p:cNvPr id="61" name="Google Shape;3003;p67">
              <a:extLst>
                <a:ext uri="{FF2B5EF4-FFF2-40B4-BE49-F238E27FC236}">
                  <a16:creationId xmlns:a16="http://schemas.microsoft.com/office/drawing/2014/main" id="{0329C439-61A6-416A-A1F8-9A291393BF0A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62" name="Google Shape;3004;p67">
              <a:extLst>
                <a:ext uri="{FF2B5EF4-FFF2-40B4-BE49-F238E27FC236}">
                  <a16:creationId xmlns:a16="http://schemas.microsoft.com/office/drawing/2014/main" id="{C49DC2E4-FA35-4A5F-9435-B8A2374D8BBB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63" name="Google Shape;3005;p67">
              <a:extLst>
                <a:ext uri="{FF2B5EF4-FFF2-40B4-BE49-F238E27FC236}">
                  <a16:creationId xmlns:a16="http://schemas.microsoft.com/office/drawing/2014/main" id="{617A8225-7D92-46E6-9F12-0E0095A91B0E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64" name="Google Shape;3001;p67">
            <a:extLst>
              <a:ext uri="{FF2B5EF4-FFF2-40B4-BE49-F238E27FC236}">
                <a16:creationId xmlns:a16="http://schemas.microsoft.com/office/drawing/2014/main" id="{CCD26531-635D-4DE4-941F-1069155E15F6}"/>
              </a:ext>
            </a:extLst>
          </p:cNvPr>
          <p:cNvGrpSpPr/>
          <p:nvPr/>
        </p:nvGrpSpPr>
        <p:grpSpPr>
          <a:xfrm>
            <a:off x="4470512" y="1772913"/>
            <a:ext cx="1595013" cy="158613"/>
            <a:chOff x="4411970" y="2962952"/>
            <a:chExt cx="706545" cy="104213"/>
          </a:xfrm>
        </p:grpSpPr>
        <p:sp>
          <p:nvSpPr>
            <p:cNvPr id="65" name="Google Shape;3002;p67">
              <a:extLst>
                <a:ext uri="{FF2B5EF4-FFF2-40B4-BE49-F238E27FC236}">
                  <a16:creationId xmlns:a16="http://schemas.microsoft.com/office/drawing/2014/main" id="{FAEBB1E6-15F0-41C1-9484-F977E171AEC6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ScheduledDay</a:t>
              </a:r>
              <a:endParaRPr lang="en-US" sz="900" dirty="0"/>
            </a:p>
          </p:txBody>
        </p:sp>
        <p:sp>
          <p:nvSpPr>
            <p:cNvPr id="66" name="Google Shape;3003;p67">
              <a:extLst>
                <a:ext uri="{FF2B5EF4-FFF2-40B4-BE49-F238E27FC236}">
                  <a16:creationId xmlns:a16="http://schemas.microsoft.com/office/drawing/2014/main" id="{C5146751-6EF9-442B-BD46-8884DE02E048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67" name="Google Shape;3004;p67">
              <a:extLst>
                <a:ext uri="{FF2B5EF4-FFF2-40B4-BE49-F238E27FC236}">
                  <a16:creationId xmlns:a16="http://schemas.microsoft.com/office/drawing/2014/main" id="{5B793058-B25A-4AE6-9E9A-5A852DDEFDC2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68" name="Google Shape;3005;p67">
              <a:extLst>
                <a:ext uri="{FF2B5EF4-FFF2-40B4-BE49-F238E27FC236}">
                  <a16:creationId xmlns:a16="http://schemas.microsoft.com/office/drawing/2014/main" id="{EDDF845E-83AA-4298-82D1-44F101F3F849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69" name="Google Shape;3001;p67">
            <a:extLst>
              <a:ext uri="{FF2B5EF4-FFF2-40B4-BE49-F238E27FC236}">
                <a16:creationId xmlns:a16="http://schemas.microsoft.com/office/drawing/2014/main" id="{55751701-0B2F-4F66-AA20-9F3ACE55BF10}"/>
              </a:ext>
            </a:extLst>
          </p:cNvPr>
          <p:cNvGrpSpPr/>
          <p:nvPr/>
        </p:nvGrpSpPr>
        <p:grpSpPr>
          <a:xfrm>
            <a:off x="4470518" y="2002857"/>
            <a:ext cx="1595008" cy="158615"/>
            <a:chOff x="4411970" y="2962951"/>
            <a:chExt cx="706542" cy="104214"/>
          </a:xfrm>
        </p:grpSpPr>
        <p:sp>
          <p:nvSpPr>
            <p:cNvPr id="70" name="Google Shape;3002;p67">
              <a:extLst>
                <a:ext uri="{FF2B5EF4-FFF2-40B4-BE49-F238E27FC236}">
                  <a16:creationId xmlns:a16="http://schemas.microsoft.com/office/drawing/2014/main" id="{832F0262-DF06-4B5D-845E-0CACB736AC2D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AppointmentDay</a:t>
              </a:r>
              <a:endParaRPr lang="en-US" sz="900" dirty="0"/>
            </a:p>
          </p:txBody>
        </p:sp>
        <p:sp>
          <p:nvSpPr>
            <p:cNvPr id="71" name="Google Shape;3003;p67">
              <a:extLst>
                <a:ext uri="{FF2B5EF4-FFF2-40B4-BE49-F238E27FC236}">
                  <a16:creationId xmlns:a16="http://schemas.microsoft.com/office/drawing/2014/main" id="{3E097082-9021-43D4-8ED0-F7827DF8CC4F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72" name="Google Shape;3004;p67">
              <a:extLst>
                <a:ext uri="{FF2B5EF4-FFF2-40B4-BE49-F238E27FC236}">
                  <a16:creationId xmlns:a16="http://schemas.microsoft.com/office/drawing/2014/main" id="{25D0DEBE-FA36-418C-B745-352212134445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73" name="Google Shape;3005;p67">
              <a:extLst>
                <a:ext uri="{FF2B5EF4-FFF2-40B4-BE49-F238E27FC236}">
                  <a16:creationId xmlns:a16="http://schemas.microsoft.com/office/drawing/2014/main" id="{5A2A598B-159A-4A42-8281-54299B62C7E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76" name="Google Shape;3001;p67">
            <a:extLst>
              <a:ext uri="{FF2B5EF4-FFF2-40B4-BE49-F238E27FC236}">
                <a16:creationId xmlns:a16="http://schemas.microsoft.com/office/drawing/2014/main" id="{C4ACE98B-969B-4CED-BD08-890B97F8D580}"/>
              </a:ext>
            </a:extLst>
          </p:cNvPr>
          <p:cNvGrpSpPr/>
          <p:nvPr/>
        </p:nvGrpSpPr>
        <p:grpSpPr>
          <a:xfrm>
            <a:off x="4470512" y="2228892"/>
            <a:ext cx="1595008" cy="158615"/>
            <a:chOff x="4411970" y="2962951"/>
            <a:chExt cx="706542" cy="104214"/>
          </a:xfrm>
        </p:grpSpPr>
        <p:sp>
          <p:nvSpPr>
            <p:cNvPr id="77" name="Google Shape;3002;p67">
              <a:extLst>
                <a:ext uri="{FF2B5EF4-FFF2-40B4-BE49-F238E27FC236}">
                  <a16:creationId xmlns:a16="http://schemas.microsoft.com/office/drawing/2014/main" id="{D3AC7E85-D692-4202-A0FC-9DBA6CCA84D9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Age</a:t>
              </a:r>
              <a:endParaRPr lang="en-US" sz="900" dirty="0"/>
            </a:p>
          </p:txBody>
        </p:sp>
        <p:sp>
          <p:nvSpPr>
            <p:cNvPr id="78" name="Google Shape;3003;p67">
              <a:extLst>
                <a:ext uri="{FF2B5EF4-FFF2-40B4-BE49-F238E27FC236}">
                  <a16:creationId xmlns:a16="http://schemas.microsoft.com/office/drawing/2014/main" id="{E105CD83-DD7F-48C7-9194-E3314E7421F6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79" name="Google Shape;3004;p67">
              <a:extLst>
                <a:ext uri="{FF2B5EF4-FFF2-40B4-BE49-F238E27FC236}">
                  <a16:creationId xmlns:a16="http://schemas.microsoft.com/office/drawing/2014/main" id="{96D20670-CA0D-4BF9-BFE7-83997D948C16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80" name="Google Shape;3005;p67">
              <a:extLst>
                <a:ext uri="{FF2B5EF4-FFF2-40B4-BE49-F238E27FC236}">
                  <a16:creationId xmlns:a16="http://schemas.microsoft.com/office/drawing/2014/main" id="{C4627C61-CFF6-417D-AD73-63078F36E193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81" name="Google Shape;3001;p67">
            <a:extLst>
              <a:ext uri="{FF2B5EF4-FFF2-40B4-BE49-F238E27FC236}">
                <a16:creationId xmlns:a16="http://schemas.microsoft.com/office/drawing/2014/main" id="{73E90E7F-7FF1-4C82-9050-A8258355E644}"/>
              </a:ext>
            </a:extLst>
          </p:cNvPr>
          <p:cNvGrpSpPr/>
          <p:nvPr/>
        </p:nvGrpSpPr>
        <p:grpSpPr>
          <a:xfrm>
            <a:off x="4470512" y="2452135"/>
            <a:ext cx="1595008" cy="158615"/>
            <a:chOff x="4411970" y="2962951"/>
            <a:chExt cx="706542" cy="104214"/>
          </a:xfrm>
        </p:grpSpPr>
        <p:sp>
          <p:nvSpPr>
            <p:cNvPr id="82" name="Google Shape;3002;p67">
              <a:extLst>
                <a:ext uri="{FF2B5EF4-FFF2-40B4-BE49-F238E27FC236}">
                  <a16:creationId xmlns:a16="http://schemas.microsoft.com/office/drawing/2014/main" id="{FC939B53-1336-47DA-925F-C82013810631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Neighbourhood</a:t>
              </a:r>
              <a:endParaRPr lang="en-US" sz="900" dirty="0"/>
            </a:p>
          </p:txBody>
        </p:sp>
        <p:sp>
          <p:nvSpPr>
            <p:cNvPr id="83" name="Google Shape;3003;p67">
              <a:extLst>
                <a:ext uri="{FF2B5EF4-FFF2-40B4-BE49-F238E27FC236}">
                  <a16:creationId xmlns:a16="http://schemas.microsoft.com/office/drawing/2014/main" id="{086CCB16-1998-4E1D-9FB8-FE3A37B98B9B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84" name="Google Shape;3004;p67">
              <a:extLst>
                <a:ext uri="{FF2B5EF4-FFF2-40B4-BE49-F238E27FC236}">
                  <a16:creationId xmlns:a16="http://schemas.microsoft.com/office/drawing/2014/main" id="{8CD3F1D8-2933-4618-95D6-F6FA8FF0E8CD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85" name="Google Shape;3005;p67">
              <a:extLst>
                <a:ext uri="{FF2B5EF4-FFF2-40B4-BE49-F238E27FC236}">
                  <a16:creationId xmlns:a16="http://schemas.microsoft.com/office/drawing/2014/main" id="{6C96B1C6-5293-493D-89C7-92204604B0C4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86" name="Google Shape;3001;p67">
            <a:extLst>
              <a:ext uri="{FF2B5EF4-FFF2-40B4-BE49-F238E27FC236}">
                <a16:creationId xmlns:a16="http://schemas.microsoft.com/office/drawing/2014/main" id="{C22E5BFA-34D7-4604-8180-DC723C40896B}"/>
              </a:ext>
            </a:extLst>
          </p:cNvPr>
          <p:cNvGrpSpPr/>
          <p:nvPr/>
        </p:nvGrpSpPr>
        <p:grpSpPr>
          <a:xfrm>
            <a:off x="4470512" y="2675134"/>
            <a:ext cx="1595008" cy="158615"/>
            <a:chOff x="4411970" y="2962951"/>
            <a:chExt cx="706542" cy="104214"/>
          </a:xfrm>
        </p:grpSpPr>
        <p:sp>
          <p:nvSpPr>
            <p:cNvPr id="87" name="Google Shape;3002;p67">
              <a:extLst>
                <a:ext uri="{FF2B5EF4-FFF2-40B4-BE49-F238E27FC236}">
                  <a16:creationId xmlns:a16="http://schemas.microsoft.com/office/drawing/2014/main" id="{DC11F122-12E1-416F-9C64-0F9A26C6AC22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Scholarship</a:t>
              </a:r>
              <a:endParaRPr lang="en-US" sz="900" dirty="0"/>
            </a:p>
          </p:txBody>
        </p:sp>
        <p:sp>
          <p:nvSpPr>
            <p:cNvPr id="88" name="Google Shape;3003;p67">
              <a:extLst>
                <a:ext uri="{FF2B5EF4-FFF2-40B4-BE49-F238E27FC236}">
                  <a16:creationId xmlns:a16="http://schemas.microsoft.com/office/drawing/2014/main" id="{235C9899-E8E9-453A-9A99-CB4CA3205065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89" name="Google Shape;3004;p67">
              <a:extLst>
                <a:ext uri="{FF2B5EF4-FFF2-40B4-BE49-F238E27FC236}">
                  <a16:creationId xmlns:a16="http://schemas.microsoft.com/office/drawing/2014/main" id="{1FDDDB0C-0E54-44C0-BCDB-477B5897598D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90" name="Google Shape;3005;p67">
              <a:extLst>
                <a:ext uri="{FF2B5EF4-FFF2-40B4-BE49-F238E27FC236}">
                  <a16:creationId xmlns:a16="http://schemas.microsoft.com/office/drawing/2014/main" id="{FEFDC41C-2FCB-4FB0-94CE-A6FD860C0A6A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91" name="Google Shape;3001;p67">
            <a:extLst>
              <a:ext uri="{FF2B5EF4-FFF2-40B4-BE49-F238E27FC236}">
                <a16:creationId xmlns:a16="http://schemas.microsoft.com/office/drawing/2014/main" id="{582FD6F7-F6DB-4104-8B89-D3B3B9916898}"/>
              </a:ext>
            </a:extLst>
          </p:cNvPr>
          <p:cNvGrpSpPr/>
          <p:nvPr/>
        </p:nvGrpSpPr>
        <p:grpSpPr>
          <a:xfrm>
            <a:off x="4470512" y="2897889"/>
            <a:ext cx="1595008" cy="158615"/>
            <a:chOff x="4411970" y="2962951"/>
            <a:chExt cx="706542" cy="104214"/>
          </a:xfrm>
        </p:grpSpPr>
        <p:sp>
          <p:nvSpPr>
            <p:cNvPr id="92" name="Google Shape;3002;p67">
              <a:extLst>
                <a:ext uri="{FF2B5EF4-FFF2-40B4-BE49-F238E27FC236}">
                  <a16:creationId xmlns:a16="http://schemas.microsoft.com/office/drawing/2014/main" id="{38E13455-CC08-4782-9462-9B986F80589B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Hipertension</a:t>
              </a:r>
              <a:endParaRPr lang="en-US" sz="900" dirty="0"/>
            </a:p>
          </p:txBody>
        </p:sp>
        <p:sp>
          <p:nvSpPr>
            <p:cNvPr id="93" name="Google Shape;3003;p67">
              <a:extLst>
                <a:ext uri="{FF2B5EF4-FFF2-40B4-BE49-F238E27FC236}">
                  <a16:creationId xmlns:a16="http://schemas.microsoft.com/office/drawing/2014/main" id="{9337EC37-A8B0-4296-AC03-D3AB0CCF0BC6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94" name="Google Shape;3004;p67">
              <a:extLst>
                <a:ext uri="{FF2B5EF4-FFF2-40B4-BE49-F238E27FC236}">
                  <a16:creationId xmlns:a16="http://schemas.microsoft.com/office/drawing/2014/main" id="{7E99808F-19FF-41F2-B123-AA768B7152E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95" name="Google Shape;3005;p67">
              <a:extLst>
                <a:ext uri="{FF2B5EF4-FFF2-40B4-BE49-F238E27FC236}">
                  <a16:creationId xmlns:a16="http://schemas.microsoft.com/office/drawing/2014/main" id="{FA3F7EB2-4EA9-4126-A395-A18C6D2C4598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96" name="Google Shape;3001;p67">
            <a:extLst>
              <a:ext uri="{FF2B5EF4-FFF2-40B4-BE49-F238E27FC236}">
                <a16:creationId xmlns:a16="http://schemas.microsoft.com/office/drawing/2014/main" id="{3130A266-09C2-4FB1-994B-09FE25EDE88D}"/>
              </a:ext>
            </a:extLst>
          </p:cNvPr>
          <p:cNvGrpSpPr/>
          <p:nvPr/>
        </p:nvGrpSpPr>
        <p:grpSpPr>
          <a:xfrm>
            <a:off x="4470512" y="3120400"/>
            <a:ext cx="1595008" cy="158615"/>
            <a:chOff x="4411970" y="2962951"/>
            <a:chExt cx="706542" cy="104214"/>
          </a:xfrm>
        </p:grpSpPr>
        <p:sp>
          <p:nvSpPr>
            <p:cNvPr id="97" name="Google Shape;3002;p67">
              <a:extLst>
                <a:ext uri="{FF2B5EF4-FFF2-40B4-BE49-F238E27FC236}">
                  <a16:creationId xmlns:a16="http://schemas.microsoft.com/office/drawing/2014/main" id="{DD2341D8-22C4-42F3-81FB-8CDF39A1CC14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Diabetes</a:t>
              </a:r>
              <a:endParaRPr lang="en-US" sz="900" dirty="0"/>
            </a:p>
          </p:txBody>
        </p:sp>
        <p:sp>
          <p:nvSpPr>
            <p:cNvPr id="98" name="Google Shape;3003;p67">
              <a:extLst>
                <a:ext uri="{FF2B5EF4-FFF2-40B4-BE49-F238E27FC236}">
                  <a16:creationId xmlns:a16="http://schemas.microsoft.com/office/drawing/2014/main" id="{64A3B32B-758C-4261-A568-99152D093071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99" name="Google Shape;3004;p67">
              <a:extLst>
                <a:ext uri="{FF2B5EF4-FFF2-40B4-BE49-F238E27FC236}">
                  <a16:creationId xmlns:a16="http://schemas.microsoft.com/office/drawing/2014/main" id="{976E6F02-FF96-4BB8-A92F-59C9E3D18D7D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00" name="Google Shape;3005;p67">
              <a:extLst>
                <a:ext uri="{FF2B5EF4-FFF2-40B4-BE49-F238E27FC236}">
                  <a16:creationId xmlns:a16="http://schemas.microsoft.com/office/drawing/2014/main" id="{825F8F09-E8E1-4E31-8B57-0321A467F75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01" name="Google Shape;3001;p67">
            <a:extLst>
              <a:ext uri="{FF2B5EF4-FFF2-40B4-BE49-F238E27FC236}">
                <a16:creationId xmlns:a16="http://schemas.microsoft.com/office/drawing/2014/main" id="{AD3D2301-5E7E-4B99-BE49-6F900CF96A5A}"/>
              </a:ext>
            </a:extLst>
          </p:cNvPr>
          <p:cNvGrpSpPr/>
          <p:nvPr/>
        </p:nvGrpSpPr>
        <p:grpSpPr>
          <a:xfrm>
            <a:off x="4470512" y="3345804"/>
            <a:ext cx="1595008" cy="158615"/>
            <a:chOff x="4411970" y="2962951"/>
            <a:chExt cx="706542" cy="104214"/>
          </a:xfrm>
        </p:grpSpPr>
        <p:sp>
          <p:nvSpPr>
            <p:cNvPr id="102" name="Google Shape;3002;p67">
              <a:extLst>
                <a:ext uri="{FF2B5EF4-FFF2-40B4-BE49-F238E27FC236}">
                  <a16:creationId xmlns:a16="http://schemas.microsoft.com/office/drawing/2014/main" id="{7BD6AC46-B649-416A-8F9A-435FE5890439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Alcoholism</a:t>
              </a:r>
              <a:endParaRPr lang="en-US" sz="900" dirty="0"/>
            </a:p>
          </p:txBody>
        </p:sp>
        <p:sp>
          <p:nvSpPr>
            <p:cNvPr id="103" name="Google Shape;3003;p67">
              <a:extLst>
                <a:ext uri="{FF2B5EF4-FFF2-40B4-BE49-F238E27FC236}">
                  <a16:creationId xmlns:a16="http://schemas.microsoft.com/office/drawing/2014/main" id="{63DCAE5D-CF0A-43E1-9361-2ACE98911B1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04" name="Google Shape;3004;p67">
              <a:extLst>
                <a:ext uri="{FF2B5EF4-FFF2-40B4-BE49-F238E27FC236}">
                  <a16:creationId xmlns:a16="http://schemas.microsoft.com/office/drawing/2014/main" id="{60670703-84DD-407A-9217-147015F7A3DE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05" name="Google Shape;3005;p67">
              <a:extLst>
                <a:ext uri="{FF2B5EF4-FFF2-40B4-BE49-F238E27FC236}">
                  <a16:creationId xmlns:a16="http://schemas.microsoft.com/office/drawing/2014/main" id="{D3EFAE15-D8CE-458C-A49C-7CBAB35565A3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06" name="Google Shape;3001;p67">
            <a:extLst>
              <a:ext uri="{FF2B5EF4-FFF2-40B4-BE49-F238E27FC236}">
                <a16:creationId xmlns:a16="http://schemas.microsoft.com/office/drawing/2014/main" id="{E1564382-71E2-4BA5-857F-1A905E248763}"/>
              </a:ext>
            </a:extLst>
          </p:cNvPr>
          <p:cNvGrpSpPr/>
          <p:nvPr/>
        </p:nvGrpSpPr>
        <p:grpSpPr>
          <a:xfrm>
            <a:off x="4470512" y="3567187"/>
            <a:ext cx="1595008" cy="158615"/>
            <a:chOff x="4411970" y="2962951"/>
            <a:chExt cx="706542" cy="104214"/>
          </a:xfrm>
        </p:grpSpPr>
        <p:sp>
          <p:nvSpPr>
            <p:cNvPr id="107" name="Google Shape;3002;p67">
              <a:extLst>
                <a:ext uri="{FF2B5EF4-FFF2-40B4-BE49-F238E27FC236}">
                  <a16:creationId xmlns:a16="http://schemas.microsoft.com/office/drawing/2014/main" id="{41F1DA19-A555-4CE5-B4DD-6873BD9D3CB9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Handcap</a:t>
              </a:r>
              <a:endParaRPr lang="en-US" sz="900" dirty="0"/>
            </a:p>
          </p:txBody>
        </p:sp>
        <p:sp>
          <p:nvSpPr>
            <p:cNvPr id="108" name="Google Shape;3003;p67">
              <a:extLst>
                <a:ext uri="{FF2B5EF4-FFF2-40B4-BE49-F238E27FC236}">
                  <a16:creationId xmlns:a16="http://schemas.microsoft.com/office/drawing/2014/main" id="{791D503E-1DCD-49FE-AF4F-DF77C1FD4C2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09" name="Google Shape;3004;p67">
              <a:extLst>
                <a:ext uri="{FF2B5EF4-FFF2-40B4-BE49-F238E27FC236}">
                  <a16:creationId xmlns:a16="http://schemas.microsoft.com/office/drawing/2014/main" id="{F0E5B2E6-B145-4EF4-B53D-F167CF0636A8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10" name="Google Shape;3005;p67">
              <a:extLst>
                <a:ext uri="{FF2B5EF4-FFF2-40B4-BE49-F238E27FC236}">
                  <a16:creationId xmlns:a16="http://schemas.microsoft.com/office/drawing/2014/main" id="{706F909A-9CED-41A4-8C62-AFEFD1DFCF7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11" name="Google Shape;3001;p67">
            <a:extLst>
              <a:ext uri="{FF2B5EF4-FFF2-40B4-BE49-F238E27FC236}">
                <a16:creationId xmlns:a16="http://schemas.microsoft.com/office/drawing/2014/main" id="{9D2EEEAE-581D-474D-BBAD-0B89CA979DAC}"/>
              </a:ext>
            </a:extLst>
          </p:cNvPr>
          <p:cNvGrpSpPr/>
          <p:nvPr/>
        </p:nvGrpSpPr>
        <p:grpSpPr>
          <a:xfrm>
            <a:off x="4470512" y="3783464"/>
            <a:ext cx="1595008" cy="158615"/>
            <a:chOff x="4411970" y="2962951"/>
            <a:chExt cx="706542" cy="104214"/>
          </a:xfrm>
        </p:grpSpPr>
        <p:sp>
          <p:nvSpPr>
            <p:cNvPr id="112" name="Google Shape;3002;p67">
              <a:extLst>
                <a:ext uri="{FF2B5EF4-FFF2-40B4-BE49-F238E27FC236}">
                  <a16:creationId xmlns:a16="http://schemas.microsoft.com/office/drawing/2014/main" id="{ABCCF2EA-2966-4A57-8073-1CA4FC832A17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SMS_received</a:t>
              </a:r>
              <a:endParaRPr lang="en-US" sz="900" dirty="0"/>
            </a:p>
          </p:txBody>
        </p:sp>
        <p:sp>
          <p:nvSpPr>
            <p:cNvPr id="113" name="Google Shape;3003;p67">
              <a:extLst>
                <a:ext uri="{FF2B5EF4-FFF2-40B4-BE49-F238E27FC236}">
                  <a16:creationId xmlns:a16="http://schemas.microsoft.com/office/drawing/2014/main" id="{5F6918F9-ECB1-425F-B580-9B369001B94F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14" name="Google Shape;3004;p67">
              <a:extLst>
                <a:ext uri="{FF2B5EF4-FFF2-40B4-BE49-F238E27FC236}">
                  <a16:creationId xmlns:a16="http://schemas.microsoft.com/office/drawing/2014/main" id="{50BFF917-8433-4486-949D-CAEEE94294E1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15" name="Google Shape;3005;p67">
              <a:extLst>
                <a:ext uri="{FF2B5EF4-FFF2-40B4-BE49-F238E27FC236}">
                  <a16:creationId xmlns:a16="http://schemas.microsoft.com/office/drawing/2014/main" id="{7076EC12-DFCE-4491-9784-3126EF8E8903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16" name="Google Shape;3001;p67">
            <a:extLst>
              <a:ext uri="{FF2B5EF4-FFF2-40B4-BE49-F238E27FC236}">
                <a16:creationId xmlns:a16="http://schemas.microsoft.com/office/drawing/2014/main" id="{DEBC160A-A991-48E5-B7B9-2ADB2359CF3F}"/>
              </a:ext>
            </a:extLst>
          </p:cNvPr>
          <p:cNvGrpSpPr/>
          <p:nvPr/>
        </p:nvGrpSpPr>
        <p:grpSpPr>
          <a:xfrm>
            <a:off x="4470512" y="3997145"/>
            <a:ext cx="1595008" cy="158615"/>
            <a:chOff x="4411970" y="2962951"/>
            <a:chExt cx="706542" cy="104214"/>
          </a:xfrm>
        </p:grpSpPr>
        <p:sp>
          <p:nvSpPr>
            <p:cNvPr id="117" name="Google Shape;3002;p67">
              <a:extLst>
                <a:ext uri="{FF2B5EF4-FFF2-40B4-BE49-F238E27FC236}">
                  <a16:creationId xmlns:a16="http://schemas.microsoft.com/office/drawing/2014/main" id="{7B1A8630-F594-4381-9813-33692ED4C490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>
                  <a:solidFill>
                    <a:schemeClr val="bg1"/>
                  </a:solidFill>
                  <a:effectLst/>
                  <a:latin typeface="Helvetica Neue"/>
                </a:rPr>
                <a:t>No-show</a:t>
              </a:r>
              <a:endParaRPr lang="en-US" sz="900" dirty="0"/>
            </a:p>
          </p:txBody>
        </p:sp>
        <p:sp>
          <p:nvSpPr>
            <p:cNvPr id="118" name="Google Shape;3003;p67">
              <a:extLst>
                <a:ext uri="{FF2B5EF4-FFF2-40B4-BE49-F238E27FC236}">
                  <a16:creationId xmlns:a16="http://schemas.microsoft.com/office/drawing/2014/main" id="{1084320C-5A6D-4EA0-B443-A4B5EAE96BB6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19" name="Google Shape;3004;p67">
              <a:extLst>
                <a:ext uri="{FF2B5EF4-FFF2-40B4-BE49-F238E27FC236}">
                  <a16:creationId xmlns:a16="http://schemas.microsoft.com/office/drawing/2014/main" id="{92CDB754-5C0F-4257-ACE4-A82A5240EEBA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20" name="Google Shape;3005;p67">
              <a:extLst>
                <a:ext uri="{FF2B5EF4-FFF2-40B4-BE49-F238E27FC236}">
                  <a16:creationId xmlns:a16="http://schemas.microsoft.com/office/drawing/2014/main" id="{4E8FC358-8323-4320-931A-ADB210C91E5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27" name="Google Shape;843;p42">
            <a:extLst>
              <a:ext uri="{FF2B5EF4-FFF2-40B4-BE49-F238E27FC236}">
                <a16:creationId xmlns:a16="http://schemas.microsoft.com/office/drawing/2014/main" id="{29DB2697-B79B-47B3-B23D-4644CC26C65C}"/>
              </a:ext>
            </a:extLst>
          </p:cNvPr>
          <p:cNvGrpSpPr/>
          <p:nvPr/>
        </p:nvGrpSpPr>
        <p:grpSpPr>
          <a:xfrm>
            <a:off x="6511667" y="805263"/>
            <a:ext cx="1931296" cy="3618981"/>
            <a:chOff x="1247775" y="1009650"/>
            <a:chExt cx="3105300" cy="3362400"/>
          </a:xfrm>
        </p:grpSpPr>
        <p:sp>
          <p:nvSpPr>
            <p:cNvPr id="128" name="Google Shape;844;p42">
              <a:extLst>
                <a:ext uri="{FF2B5EF4-FFF2-40B4-BE49-F238E27FC236}">
                  <a16:creationId xmlns:a16="http://schemas.microsoft.com/office/drawing/2014/main" id="{9C1D9FC0-72F7-43FC-8011-CC9BC1307351}"/>
                </a:ext>
              </a:extLst>
            </p:cNvPr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45;p42">
              <a:extLst>
                <a:ext uri="{FF2B5EF4-FFF2-40B4-BE49-F238E27FC236}">
                  <a16:creationId xmlns:a16="http://schemas.microsoft.com/office/drawing/2014/main" id="{077BDCA7-9E7B-4708-B5A4-09F09973F4A3}"/>
                </a:ext>
              </a:extLst>
            </p:cNvPr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46;p42">
              <a:extLst>
                <a:ext uri="{FF2B5EF4-FFF2-40B4-BE49-F238E27FC236}">
                  <a16:creationId xmlns:a16="http://schemas.microsoft.com/office/drawing/2014/main" id="{E0774276-4F23-42C6-9074-9EBCD70B162A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47;p42">
              <a:extLst>
                <a:ext uri="{FF2B5EF4-FFF2-40B4-BE49-F238E27FC236}">
                  <a16:creationId xmlns:a16="http://schemas.microsoft.com/office/drawing/2014/main" id="{FB91B20B-D6FF-44A9-9D50-266B437CB0AA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48;p42">
              <a:extLst>
                <a:ext uri="{FF2B5EF4-FFF2-40B4-BE49-F238E27FC236}">
                  <a16:creationId xmlns:a16="http://schemas.microsoft.com/office/drawing/2014/main" id="{C015CCB9-B0BD-413D-B1EF-AD0701ECE7AA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3001;p67">
            <a:extLst>
              <a:ext uri="{FF2B5EF4-FFF2-40B4-BE49-F238E27FC236}">
                <a16:creationId xmlns:a16="http://schemas.microsoft.com/office/drawing/2014/main" id="{6E8C3B33-EE0E-4116-9F0C-9CEEB2E9BAAD}"/>
              </a:ext>
            </a:extLst>
          </p:cNvPr>
          <p:cNvGrpSpPr/>
          <p:nvPr/>
        </p:nvGrpSpPr>
        <p:grpSpPr>
          <a:xfrm>
            <a:off x="6715875" y="2198412"/>
            <a:ext cx="1595008" cy="158615"/>
            <a:chOff x="4411970" y="2962951"/>
            <a:chExt cx="706542" cy="104214"/>
          </a:xfrm>
        </p:grpSpPr>
        <p:sp>
          <p:nvSpPr>
            <p:cNvPr id="159" name="Google Shape;3002;p67">
              <a:extLst>
                <a:ext uri="{FF2B5EF4-FFF2-40B4-BE49-F238E27FC236}">
                  <a16:creationId xmlns:a16="http://schemas.microsoft.com/office/drawing/2014/main" id="{89452816-2CE7-4013-9655-13567D4282C8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appointment_time</a:t>
              </a:r>
              <a:endParaRPr lang="en-US" sz="900" dirty="0"/>
            </a:p>
          </p:txBody>
        </p:sp>
        <p:sp>
          <p:nvSpPr>
            <p:cNvPr id="160" name="Google Shape;3003;p67">
              <a:extLst>
                <a:ext uri="{FF2B5EF4-FFF2-40B4-BE49-F238E27FC236}">
                  <a16:creationId xmlns:a16="http://schemas.microsoft.com/office/drawing/2014/main" id="{5BCC7E81-7003-4573-B8EE-A758BFFDAF5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61" name="Google Shape;3004;p67">
              <a:extLst>
                <a:ext uri="{FF2B5EF4-FFF2-40B4-BE49-F238E27FC236}">
                  <a16:creationId xmlns:a16="http://schemas.microsoft.com/office/drawing/2014/main" id="{D3051077-79BB-4BDD-95D8-DF3E20447BEA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62" name="Google Shape;3005;p67">
              <a:extLst>
                <a:ext uri="{FF2B5EF4-FFF2-40B4-BE49-F238E27FC236}">
                  <a16:creationId xmlns:a16="http://schemas.microsoft.com/office/drawing/2014/main" id="{2ACE2A0F-1FD6-4F97-8F2B-812228919BA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63" name="Google Shape;3001;p67">
            <a:extLst>
              <a:ext uri="{FF2B5EF4-FFF2-40B4-BE49-F238E27FC236}">
                <a16:creationId xmlns:a16="http://schemas.microsoft.com/office/drawing/2014/main" id="{B4A46DD7-6C76-49BE-8CD8-2347D3611F18}"/>
              </a:ext>
            </a:extLst>
          </p:cNvPr>
          <p:cNvGrpSpPr/>
          <p:nvPr/>
        </p:nvGrpSpPr>
        <p:grpSpPr>
          <a:xfrm>
            <a:off x="6715875" y="2421668"/>
            <a:ext cx="1595008" cy="158606"/>
            <a:chOff x="4411970" y="2962957"/>
            <a:chExt cx="706542" cy="104208"/>
          </a:xfrm>
        </p:grpSpPr>
        <p:sp>
          <p:nvSpPr>
            <p:cNvPr id="164" name="Google Shape;3002;p67">
              <a:extLst>
                <a:ext uri="{FF2B5EF4-FFF2-40B4-BE49-F238E27FC236}">
                  <a16:creationId xmlns:a16="http://schemas.microsoft.com/office/drawing/2014/main" id="{53BD173B-A239-4621-AC91-88DC639435F5}"/>
                </a:ext>
              </a:extLst>
            </p:cNvPr>
            <p:cNvSpPr/>
            <p:nvPr/>
          </p:nvSpPr>
          <p:spPr>
            <a:xfrm>
              <a:off x="4583861" y="2962957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sameday</a:t>
              </a:r>
              <a:endParaRPr lang="en-US" sz="900" dirty="0"/>
            </a:p>
          </p:txBody>
        </p:sp>
        <p:sp>
          <p:nvSpPr>
            <p:cNvPr id="165" name="Google Shape;3003;p67">
              <a:extLst>
                <a:ext uri="{FF2B5EF4-FFF2-40B4-BE49-F238E27FC236}">
                  <a16:creationId xmlns:a16="http://schemas.microsoft.com/office/drawing/2014/main" id="{31AB3283-927A-4DF2-B5C8-2B90AD7BB904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66" name="Google Shape;3004;p67">
              <a:extLst>
                <a:ext uri="{FF2B5EF4-FFF2-40B4-BE49-F238E27FC236}">
                  <a16:creationId xmlns:a16="http://schemas.microsoft.com/office/drawing/2014/main" id="{81333B03-64DC-48BF-91ED-9EFB7D89082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67" name="Google Shape;3005;p67">
              <a:extLst>
                <a:ext uri="{FF2B5EF4-FFF2-40B4-BE49-F238E27FC236}">
                  <a16:creationId xmlns:a16="http://schemas.microsoft.com/office/drawing/2014/main" id="{85A6438A-EA19-4B2E-8B85-68D302CEE21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68" name="Google Shape;3001;p67">
            <a:extLst>
              <a:ext uri="{FF2B5EF4-FFF2-40B4-BE49-F238E27FC236}">
                <a16:creationId xmlns:a16="http://schemas.microsoft.com/office/drawing/2014/main" id="{96616632-8E67-4858-B614-666F3A2730E2}"/>
              </a:ext>
            </a:extLst>
          </p:cNvPr>
          <p:cNvGrpSpPr/>
          <p:nvPr/>
        </p:nvGrpSpPr>
        <p:grpSpPr>
          <a:xfrm>
            <a:off x="6715875" y="2644654"/>
            <a:ext cx="1595008" cy="158615"/>
            <a:chOff x="4411970" y="2962951"/>
            <a:chExt cx="706542" cy="104214"/>
          </a:xfrm>
        </p:grpSpPr>
        <p:sp>
          <p:nvSpPr>
            <p:cNvPr id="169" name="Google Shape;3002;p67">
              <a:extLst>
                <a:ext uri="{FF2B5EF4-FFF2-40B4-BE49-F238E27FC236}">
                  <a16:creationId xmlns:a16="http://schemas.microsoft.com/office/drawing/2014/main" id="{614BFE9A-04AE-4DE9-84B8-3D43A67FCBE8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sameweek</a:t>
              </a:r>
              <a:endParaRPr lang="en-US" sz="900" dirty="0"/>
            </a:p>
          </p:txBody>
        </p:sp>
        <p:sp>
          <p:nvSpPr>
            <p:cNvPr id="170" name="Google Shape;3003;p67">
              <a:extLst>
                <a:ext uri="{FF2B5EF4-FFF2-40B4-BE49-F238E27FC236}">
                  <a16:creationId xmlns:a16="http://schemas.microsoft.com/office/drawing/2014/main" id="{92081E8B-2601-444D-A8B2-1E6964B6F3C4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71" name="Google Shape;3004;p67">
              <a:extLst>
                <a:ext uri="{FF2B5EF4-FFF2-40B4-BE49-F238E27FC236}">
                  <a16:creationId xmlns:a16="http://schemas.microsoft.com/office/drawing/2014/main" id="{6B046E21-8568-4F5C-991F-550C53F5BB99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72" name="Google Shape;3005;p67">
              <a:extLst>
                <a:ext uri="{FF2B5EF4-FFF2-40B4-BE49-F238E27FC236}">
                  <a16:creationId xmlns:a16="http://schemas.microsoft.com/office/drawing/2014/main" id="{77F9C8D1-AEC2-4E7F-AF05-358716968685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73" name="Google Shape;3001;p67">
            <a:extLst>
              <a:ext uri="{FF2B5EF4-FFF2-40B4-BE49-F238E27FC236}">
                <a16:creationId xmlns:a16="http://schemas.microsoft.com/office/drawing/2014/main" id="{3BCCC4A0-9275-445F-BADC-24AB503EDF3F}"/>
              </a:ext>
            </a:extLst>
          </p:cNvPr>
          <p:cNvGrpSpPr/>
          <p:nvPr/>
        </p:nvGrpSpPr>
        <p:grpSpPr>
          <a:xfrm>
            <a:off x="6715875" y="2867409"/>
            <a:ext cx="1595008" cy="158615"/>
            <a:chOff x="4411970" y="2962951"/>
            <a:chExt cx="706542" cy="104214"/>
          </a:xfrm>
        </p:grpSpPr>
        <p:sp>
          <p:nvSpPr>
            <p:cNvPr id="174" name="Google Shape;3002;p67">
              <a:extLst>
                <a:ext uri="{FF2B5EF4-FFF2-40B4-BE49-F238E27FC236}">
                  <a16:creationId xmlns:a16="http://schemas.microsoft.com/office/drawing/2014/main" id="{35B7CBB4-EF8C-4AC9-91A8-17A6EB635B3A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samemonth</a:t>
              </a:r>
              <a:endParaRPr lang="en-US" sz="900" dirty="0"/>
            </a:p>
          </p:txBody>
        </p:sp>
        <p:sp>
          <p:nvSpPr>
            <p:cNvPr id="175" name="Google Shape;3003;p67">
              <a:extLst>
                <a:ext uri="{FF2B5EF4-FFF2-40B4-BE49-F238E27FC236}">
                  <a16:creationId xmlns:a16="http://schemas.microsoft.com/office/drawing/2014/main" id="{A1D4ED69-EEC5-4E32-9DCA-0B90B42B18A0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76" name="Google Shape;3004;p67">
              <a:extLst>
                <a:ext uri="{FF2B5EF4-FFF2-40B4-BE49-F238E27FC236}">
                  <a16:creationId xmlns:a16="http://schemas.microsoft.com/office/drawing/2014/main" id="{C36F3261-0D20-40CE-BBBD-B6BCABE9D0A2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77" name="Google Shape;3005;p67">
              <a:extLst>
                <a:ext uri="{FF2B5EF4-FFF2-40B4-BE49-F238E27FC236}">
                  <a16:creationId xmlns:a16="http://schemas.microsoft.com/office/drawing/2014/main" id="{23852CE7-C6BF-4779-A8C8-571315BABB58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grpSp>
        <p:nvGrpSpPr>
          <p:cNvPr id="178" name="Google Shape;3001;p67">
            <a:extLst>
              <a:ext uri="{FF2B5EF4-FFF2-40B4-BE49-F238E27FC236}">
                <a16:creationId xmlns:a16="http://schemas.microsoft.com/office/drawing/2014/main" id="{21EB4DE8-A367-454D-A114-8F97C48600BB}"/>
              </a:ext>
            </a:extLst>
          </p:cNvPr>
          <p:cNvGrpSpPr/>
          <p:nvPr/>
        </p:nvGrpSpPr>
        <p:grpSpPr>
          <a:xfrm>
            <a:off x="6715875" y="3089920"/>
            <a:ext cx="1595008" cy="158615"/>
            <a:chOff x="4411970" y="2962951"/>
            <a:chExt cx="706542" cy="104214"/>
          </a:xfrm>
        </p:grpSpPr>
        <p:sp>
          <p:nvSpPr>
            <p:cNvPr id="179" name="Google Shape;3002;p67">
              <a:extLst>
                <a:ext uri="{FF2B5EF4-FFF2-40B4-BE49-F238E27FC236}">
                  <a16:creationId xmlns:a16="http://schemas.microsoft.com/office/drawing/2014/main" id="{BC25A991-E791-472B-97C5-3453E3249A55}"/>
                </a:ext>
              </a:extLst>
            </p:cNvPr>
            <p:cNvSpPr/>
            <p:nvPr/>
          </p:nvSpPr>
          <p:spPr>
            <a:xfrm>
              <a:off x="4583861" y="2962951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900" b="1" i="0" dirty="0" err="1">
                  <a:solidFill>
                    <a:schemeClr val="bg1"/>
                  </a:solidFill>
                  <a:effectLst/>
                  <a:latin typeface="Helvetica Neue"/>
                </a:rPr>
                <a:t>age_group</a:t>
              </a:r>
              <a:endParaRPr lang="en-US" sz="900" dirty="0"/>
            </a:p>
          </p:txBody>
        </p:sp>
        <p:sp>
          <p:nvSpPr>
            <p:cNvPr id="180" name="Google Shape;3003;p67">
              <a:extLst>
                <a:ext uri="{FF2B5EF4-FFF2-40B4-BE49-F238E27FC236}">
                  <a16:creationId xmlns:a16="http://schemas.microsoft.com/office/drawing/2014/main" id="{FCDDFDA6-910F-47C2-8173-379C0166F4DE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81" name="Google Shape;3004;p67">
              <a:extLst>
                <a:ext uri="{FF2B5EF4-FFF2-40B4-BE49-F238E27FC236}">
                  <a16:creationId xmlns:a16="http://schemas.microsoft.com/office/drawing/2014/main" id="{5155CC5A-B582-4625-A5B8-6269CE54713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  <p:sp>
          <p:nvSpPr>
            <p:cNvPr id="182" name="Google Shape;3005;p67">
              <a:extLst>
                <a:ext uri="{FF2B5EF4-FFF2-40B4-BE49-F238E27FC236}">
                  <a16:creationId xmlns:a16="http://schemas.microsoft.com/office/drawing/2014/main" id="{4B71FCE8-B168-4136-A12C-912BD7B5A205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000"/>
            </a:p>
          </p:txBody>
        </p:sp>
      </p:grpSp>
      <p:sp>
        <p:nvSpPr>
          <p:cNvPr id="203" name="Google Shape;861;p42">
            <a:extLst>
              <a:ext uri="{FF2B5EF4-FFF2-40B4-BE49-F238E27FC236}">
                <a16:creationId xmlns:a16="http://schemas.microsoft.com/office/drawing/2014/main" id="{92E680C7-6806-483F-960C-F41D13E4251E}"/>
              </a:ext>
            </a:extLst>
          </p:cNvPr>
          <p:cNvSpPr txBox="1">
            <a:spLocks/>
          </p:cNvSpPr>
          <p:nvPr/>
        </p:nvSpPr>
        <p:spPr>
          <a:xfrm>
            <a:off x="4170049" y="729380"/>
            <a:ext cx="2017902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Original Features</a:t>
            </a:r>
          </a:p>
        </p:txBody>
      </p:sp>
      <p:sp>
        <p:nvSpPr>
          <p:cNvPr id="205" name="Google Shape;861;p42">
            <a:extLst>
              <a:ext uri="{FF2B5EF4-FFF2-40B4-BE49-F238E27FC236}">
                <a16:creationId xmlns:a16="http://schemas.microsoft.com/office/drawing/2014/main" id="{67DC403E-68F4-48A1-927B-D6F399B839DC}"/>
              </a:ext>
            </a:extLst>
          </p:cNvPr>
          <p:cNvSpPr txBox="1">
            <a:spLocks/>
          </p:cNvSpPr>
          <p:nvPr/>
        </p:nvSpPr>
        <p:spPr>
          <a:xfrm>
            <a:off x="6417631" y="735993"/>
            <a:ext cx="2017902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New Features</a:t>
            </a:r>
          </a:p>
        </p:txBody>
      </p:sp>
      <p:grpSp>
        <p:nvGrpSpPr>
          <p:cNvPr id="122" name="Google Shape;3364;p68">
            <a:extLst>
              <a:ext uri="{FF2B5EF4-FFF2-40B4-BE49-F238E27FC236}">
                <a16:creationId xmlns:a16="http://schemas.microsoft.com/office/drawing/2014/main" id="{7806C6E7-3531-4F78-B189-26FC58FF3DB1}"/>
              </a:ext>
            </a:extLst>
          </p:cNvPr>
          <p:cNvGrpSpPr/>
          <p:nvPr/>
        </p:nvGrpSpPr>
        <p:grpSpPr>
          <a:xfrm>
            <a:off x="1355792" y="3093417"/>
            <a:ext cx="1958774" cy="1295923"/>
            <a:chOff x="235800" y="830650"/>
            <a:chExt cx="6978450" cy="4588844"/>
          </a:xfrm>
        </p:grpSpPr>
        <p:sp>
          <p:nvSpPr>
            <p:cNvPr id="123" name="Google Shape;3365;p68">
              <a:extLst>
                <a:ext uri="{FF2B5EF4-FFF2-40B4-BE49-F238E27FC236}">
                  <a16:creationId xmlns:a16="http://schemas.microsoft.com/office/drawing/2014/main" id="{DA1FCAE7-0646-48E6-84F0-E387EC530D91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366;p68">
              <a:extLst>
                <a:ext uri="{FF2B5EF4-FFF2-40B4-BE49-F238E27FC236}">
                  <a16:creationId xmlns:a16="http://schemas.microsoft.com/office/drawing/2014/main" id="{DC711C05-1BBF-48C5-B04A-AADE21F31CF3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367;p68">
              <a:extLst>
                <a:ext uri="{FF2B5EF4-FFF2-40B4-BE49-F238E27FC236}">
                  <a16:creationId xmlns:a16="http://schemas.microsoft.com/office/drawing/2014/main" id="{DBE2EB66-F040-40B4-8342-AC65BFDBBA25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368;p68">
              <a:extLst>
                <a:ext uri="{FF2B5EF4-FFF2-40B4-BE49-F238E27FC236}">
                  <a16:creationId xmlns:a16="http://schemas.microsoft.com/office/drawing/2014/main" id="{7EA0BFC1-AF8B-4620-9673-E5C9A6099DBD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69;p68">
              <a:extLst>
                <a:ext uri="{FF2B5EF4-FFF2-40B4-BE49-F238E27FC236}">
                  <a16:creationId xmlns:a16="http://schemas.microsoft.com/office/drawing/2014/main" id="{9612DF3A-962D-4017-8766-EC15585CA2DA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70;p68">
              <a:extLst>
                <a:ext uri="{FF2B5EF4-FFF2-40B4-BE49-F238E27FC236}">
                  <a16:creationId xmlns:a16="http://schemas.microsoft.com/office/drawing/2014/main" id="{0B9B29DF-DF1F-40AC-97F7-14EBFEDC89BB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" name="Google Shape;4999;p68">
            <a:extLst>
              <a:ext uri="{FF2B5EF4-FFF2-40B4-BE49-F238E27FC236}">
                <a16:creationId xmlns:a16="http://schemas.microsoft.com/office/drawing/2014/main" id="{7EFB2D0A-8779-486C-B93E-8BC284914F14}"/>
              </a:ext>
            </a:extLst>
          </p:cNvPr>
          <p:cNvGrpSpPr>
            <a:grpSpLocks noChangeAspect="1"/>
          </p:cNvGrpSpPr>
          <p:nvPr/>
        </p:nvGrpSpPr>
        <p:grpSpPr>
          <a:xfrm>
            <a:off x="1918635" y="3862220"/>
            <a:ext cx="76217" cy="133592"/>
            <a:chOff x="8370831" y="3202002"/>
            <a:chExt cx="218129" cy="382376"/>
          </a:xfrm>
        </p:grpSpPr>
        <p:sp>
          <p:nvSpPr>
            <p:cNvPr id="136" name="Google Shape;5000;p68">
              <a:extLst>
                <a:ext uri="{FF2B5EF4-FFF2-40B4-BE49-F238E27FC236}">
                  <a16:creationId xmlns:a16="http://schemas.microsoft.com/office/drawing/2014/main" id="{10EE1CBA-1D60-4253-8A53-48E94FDFCD4C}"/>
                </a:ext>
              </a:extLst>
            </p:cNvPr>
            <p:cNvSpPr/>
            <p:nvPr/>
          </p:nvSpPr>
          <p:spPr>
            <a:xfrm>
              <a:off x="8370831" y="3202002"/>
              <a:ext cx="218129" cy="382376"/>
            </a:xfrm>
            <a:custGeom>
              <a:avLst/>
              <a:gdLst/>
              <a:ahLst/>
              <a:cxnLst/>
              <a:rect l="l" t="t" r="r" b="b"/>
              <a:pathLst>
                <a:path w="23990" h="42054" extrusionOk="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5001;p68">
              <a:extLst>
                <a:ext uri="{FF2B5EF4-FFF2-40B4-BE49-F238E27FC236}">
                  <a16:creationId xmlns:a16="http://schemas.microsoft.com/office/drawing/2014/main" id="{7F92F05E-B8D1-47BA-8157-231B4E921E46}"/>
                </a:ext>
              </a:extLst>
            </p:cNvPr>
            <p:cNvSpPr/>
            <p:nvPr/>
          </p:nvSpPr>
          <p:spPr>
            <a:xfrm>
              <a:off x="8397745" y="3226607"/>
              <a:ext cx="164347" cy="152181"/>
            </a:xfrm>
            <a:custGeom>
              <a:avLst/>
              <a:gdLst/>
              <a:ahLst/>
              <a:cxnLst/>
              <a:rect l="l" t="t" r="r" b="b"/>
              <a:pathLst>
                <a:path w="18075" h="16737" extrusionOk="0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2" name="Picture 141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9A845823-9085-43A1-8227-951F98212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74" y="2662912"/>
            <a:ext cx="200212" cy="140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00029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1985359" y="1269693"/>
            <a:ext cx="2240277" cy="358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F4A8A"/>
                </a:solidFill>
              </a:rPr>
              <a:t>CLEANING DATA</a:t>
            </a:r>
            <a:endParaRPr sz="2000" dirty="0">
              <a:solidFill>
                <a:srgbClr val="2F4A8A"/>
              </a:solidFill>
            </a:endParaRPr>
          </a:p>
        </p:txBody>
      </p:sp>
      <p:sp>
        <p:nvSpPr>
          <p:cNvPr id="22" name="Google Shape;436;p36">
            <a:extLst>
              <a:ext uri="{FF2B5EF4-FFF2-40B4-BE49-F238E27FC236}">
                <a16:creationId xmlns:a16="http://schemas.microsoft.com/office/drawing/2014/main" id="{DE5FDC62-4C31-4336-AF25-7A30EDA07F37}"/>
              </a:ext>
            </a:extLst>
          </p:cNvPr>
          <p:cNvSpPr txBox="1">
            <a:spLocks/>
          </p:cNvSpPr>
          <p:nvPr/>
        </p:nvSpPr>
        <p:spPr>
          <a:xfrm>
            <a:off x="1942694" y="1627908"/>
            <a:ext cx="4694326" cy="3011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solidFill>
                  <a:srgbClr val="2F4A8A"/>
                </a:solidFill>
                <a:latin typeface="Montserrat" panose="00000500000000000000" pitchFamily="2" charset="0"/>
              </a:rPr>
              <a:t>-  Remove negative values.</a:t>
            </a:r>
          </a:p>
          <a:p>
            <a:pPr algn="just"/>
            <a:r>
              <a:rPr lang="en-US" sz="1600" dirty="0">
                <a:solidFill>
                  <a:srgbClr val="2F4A8A"/>
                </a:solidFill>
                <a:latin typeface="Montserrat" panose="00000500000000000000" pitchFamily="2" charset="0"/>
              </a:rPr>
              <a:t>-  Remove wrong entry data.</a:t>
            </a:r>
          </a:p>
          <a:p>
            <a:pPr algn="just"/>
            <a:r>
              <a:rPr lang="en-US" sz="1600" dirty="0">
                <a:solidFill>
                  <a:srgbClr val="2F4A8A"/>
                </a:solidFill>
                <a:latin typeface="Montserrat" panose="00000500000000000000" pitchFamily="2" charset="0"/>
              </a:rPr>
              <a:t>-  Change features to appropriate type .</a:t>
            </a:r>
          </a:p>
          <a:p>
            <a:pPr algn="just"/>
            <a:r>
              <a:rPr lang="en-US" sz="1600" dirty="0">
                <a:solidFill>
                  <a:srgbClr val="2F4A8A"/>
                </a:solidFill>
                <a:latin typeface="Montserrat" panose="00000500000000000000" pitchFamily="2" charset="0"/>
              </a:rPr>
              <a:t>-  Drop features.</a:t>
            </a:r>
          </a:p>
          <a:p>
            <a:pPr algn="just"/>
            <a:r>
              <a:rPr lang="en-US" sz="1600" dirty="0">
                <a:solidFill>
                  <a:srgbClr val="2F4A8A"/>
                </a:solidFill>
                <a:latin typeface="Montserrat" panose="00000500000000000000" pitchFamily="2" charset="0"/>
              </a:rPr>
              <a:t>-  Extracting new features.</a:t>
            </a:r>
          </a:p>
        </p:txBody>
      </p:sp>
      <p:pic>
        <p:nvPicPr>
          <p:cNvPr id="3" name="Picture 2" descr="Shape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AAE41CB0-8E81-468D-9D2B-4EE63FFDB7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4402" y="1269693"/>
            <a:ext cx="581592" cy="5815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82C2571-7A17-4500-AFE4-CB512011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32" y="720436"/>
            <a:ext cx="4445577" cy="44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3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CD9803-25B2-4A63-A111-8733B5C3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017600"/>
            <a:ext cx="7505700" cy="3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9884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348</Words>
  <Application>Microsoft Office PowerPoint</Application>
  <PresentationFormat>On-screen Show (16:9)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Montserrat</vt:lpstr>
      <vt:lpstr>Helvetica Neue</vt:lpstr>
      <vt:lpstr>Alata</vt:lpstr>
      <vt:lpstr>Wingdings</vt:lpstr>
      <vt:lpstr>Arial</vt:lpstr>
      <vt:lpstr>Healthcare Center Website by Slidesgo</vt:lpstr>
      <vt:lpstr>No-show prediction </vt:lpstr>
      <vt:lpstr>OUTLINE</vt:lpstr>
      <vt:lpstr>1.0 INTRODUCTION</vt:lpstr>
      <vt:lpstr>2.0 Workflow</vt:lpstr>
      <vt:lpstr>EDA</vt:lpstr>
      <vt:lpstr>Kaggle</vt:lpstr>
      <vt:lpstr>CLEANING DATA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Modeling</vt:lpstr>
      <vt:lpstr>Modeling</vt:lpstr>
      <vt:lpstr>Modeling</vt:lpstr>
      <vt:lpstr>Modeling</vt:lpstr>
      <vt:lpstr>Deployment</vt:lpstr>
      <vt:lpstr>3.0 Solutions</vt:lpstr>
      <vt:lpstr>4.0 Challenges</vt:lpstr>
      <vt:lpstr>5.0 Tools</vt:lpstr>
      <vt:lpstr>6.0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No-show prediction </dc:title>
  <cp:lastModifiedBy>GHASSAN,ABDULRAHMAN,MUTYI,ALREHAILI</cp:lastModifiedBy>
  <cp:revision>45</cp:revision>
  <dcterms:modified xsi:type="dcterms:W3CDTF">2021-12-19T08:27:58Z</dcterms:modified>
</cp:coreProperties>
</file>