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8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4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57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07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2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6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A17E-18F2-4D04-AC50-47D5935CA124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C42F-3BC4-4237-BFA8-F75D88057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3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07504" y="116632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MS data analysis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6038" y="159860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Removed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833" y="586017"/>
            <a:ext cx="8906335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137376" y="3501008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99686" y="392313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Transform LFQs (log</a:t>
            </a:r>
            <a:r>
              <a:rPr lang="en-US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18833" y="4750056"/>
            <a:ext cx="402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Impute missing values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(Sample based vs matrix based imputation)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683728" y="1917722"/>
            <a:ext cx="2880000" cy="954107"/>
            <a:chOff x="683728" y="1896054"/>
            <a:chExt cx="2880000" cy="954107"/>
          </a:xfrm>
        </p:grpSpPr>
        <p:sp>
          <p:nvSpPr>
            <p:cNvPr id="4" name="3 CuadroTexto"/>
            <p:cNvSpPr txBox="1"/>
            <p:nvPr/>
          </p:nvSpPr>
          <p:spPr>
            <a:xfrm>
              <a:off x="863728" y="1896054"/>
              <a:ext cx="2520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Reverse hits</a:t>
              </a:r>
            </a:p>
            <a:p>
              <a:pPr algn="ctr"/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Potential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contaminants</a:t>
              </a:r>
              <a:endParaRPr lang="es-E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identified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endParaRPr lang="es-E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raw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intensity</a:t>
              </a:r>
              <a:endParaRPr lang="es-E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83728" y="1896054"/>
              <a:ext cx="288000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686038" y="3254515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 of proteins for </a:t>
            </a:r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GB" sz="1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86038" y="69269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126198" y="1227259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159732" y="2924984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2126198" y="4327928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123728" y="5332272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0" y="5744535"/>
            <a:ext cx="478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T-test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(of the significant only taken into account those with &gt; 1 unique peptide and that fulfil LFQ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criteria (at least in 3 replica of one condition or in two replic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of both conditions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Juanma</cp:lastModifiedBy>
  <cp:revision>1</cp:revision>
  <dcterms:created xsi:type="dcterms:W3CDTF">2018-12-21T11:15:44Z</dcterms:created>
  <dcterms:modified xsi:type="dcterms:W3CDTF">2018-12-21T11:22:33Z</dcterms:modified>
</cp:coreProperties>
</file>