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1500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5B9-937A-4E8A-9EC0-3EBF83D08C3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325-CB20-4D48-BE92-C7E2288E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5B9-937A-4E8A-9EC0-3EBF83D08C3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325-CB20-4D48-BE92-C7E2288E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5B9-937A-4E8A-9EC0-3EBF83D08C3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325-CB20-4D48-BE92-C7E2288E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5B9-937A-4E8A-9EC0-3EBF83D08C3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325-CB20-4D48-BE92-C7E2288E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7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5B9-937A-4E8A-9EC0-3EBF83D08C3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325-CB20-4D48-BE92-C7E2288E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5B9-937A-4E8A-9EC0-3EBF83D08C3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325-CB20-4D48-BE92-C7E2288E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8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5B9-937A-4E8A-9EC0-3EBF83D08C3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325-CB20-4D48-BE92-C7E2288E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6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5B9-937A-4E8A-9EC0-3EBF83D08C3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325-CB20-4D48-BE92-C7E2288E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5B9-937A-4E8A-9EC0-3EBF83D08C3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325-CB20-4D48-BE92-C7E2288E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5B9-937A-4E8A-9EC0-3EBF83D08C3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325-CB20-4D48-BE92-C7E2288E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5B9-937A-4E8A-9EC0-3EBF83D08C3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325-CB20-4D48-BE92-C7E2288E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25B9-937A-4E8A-9EC0-3EBF83D08C3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2325-CB20-4D48-BE92-C7E2288E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7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24300" y="2724150"/>
            <a:ext cx="4572000" cy="15811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10300" y="3429000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/>
              <a:t>ขยายจุดให้ใหญ่ขึ้น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893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-762000" y="3141661"/>
            <a:ext cx="3467100" cy="17192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86900" y="3141662"/>
            <a:ext cx="3467100" cy="17192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4341767">
            <a:off x="11708294" y="2359417"/>
            <a:ext cx="515155" cy="1429554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4341767">
            <a:off x="973618" y="2291946"/>
            <a:ext cx="515155" cy="1429554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60426" y="1770850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/>
              <a:t>ขยายจุดให้ใหญ่ขึ้น</a:t>
            </a:r>
            <a:endParaRPr lang="en-US" sz="4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-1650824" y="1691290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/>
              <a:t>ขยายจุดให้ใหญ่ขึ้น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7982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72000" y="4749399"/>
            <a:ext cx="3467100" cy="17192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5609030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/>
              <a:t>ขยายจุดให้ใหญ่ขึ้น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485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20</Words>
  <Application>Microsoft Office PowerPoint</Application>
  <PresentationFormat>กำหนดเอง</PresentationFormat>
  <Paragraphs>4</Paragraphs>
  <Slides>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</vt:i4>
      </vt:variant>
    </vt:vector>
  </HeadingPairs>
  <TitlesOfParts>
    <vt:vector size="4" baseType="lpstr">
      <vt:lpstr>Office Theme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 Vit</dc:creator>
  <cp:lastModifiedBy>Windows User</cp:lastModifiedBy>
  <cp:revision>13</cp:revision>
  <dcterms:created xsi:type="dcterms:W3CDTF">2017-02-21T15:46:39Z</dcterms:created>
  <dcterms:modified xsi:type="dcterms:W3CDTF">2017-02-22T10:16:44Z</dcterms:modified>
</cp:coreProperties>
</file>