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86418"/>
  </p:normalViewPr>
  <p:slideViewPr>
    <p:cSldViewPr snapToGrid="0" snapToObjects="1">
      <p:cViewPr>
        <p:scale>
          <a:sx n="140" d="100"/>
          <a:sy n="140" d="100"/>
        </p:scale>
        <p:origin x="376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1CD7D1A-4BFD-6C4B-B54B-3230DA2D2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﻿</a:t>
            </a:r>
            <a:r>
              <a:rPr lang="ru-RU" sz="4000" dirty="0"/>
              <a:t>Задача поиска кратчайших путей между всеми вершинами взвешенного ориентированного графа алгоритмом </a:t>
            </a:r>
            <a:r>
              <a:rPr lang="ru-RU" sz="4000" dirty="0" err="1"/>
              <a:t>Флойда-Уоршелла</a:t>
            </a:r>
            <a:endParaRPr lang="ru-RU" sz="4000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55C8EA85-FDD6-3441-8C10-40AFF7602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6560" y="4777379"/>
            <a:ext cx="3758184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Презентацию подготовили:</a:t>
            </a:r>
          </a:p>
          <a:p>
            <a:pPr algn="r"/>
            <a:r>
              <a:rPr lang="ru-RU" dirty="0"/>
              <a:t>Петренко Владимир</a:t>
            </a:r>
          </a:p>
          <a:p>
            <a:pPr algn="r"/>
            <a:r>
              <a:rPr lang="ru-RU" dirty="0"/>
              <a:t>Голов Руслан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C3DED-DE06-A24F-BB39-F5BB096B8444}"/>
              </a:ext>
            </a:extLst>
          </p:cNvPr>
          <p:cNvSpPr txBox="1"/>
          <p:nvPr/>
        </p:nvSpPr>
        <p:spPr>
          <a:xfrm>
            <a:off x="729574" y="486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561E5-8708-F844-B517-872DA75EEB83}"/>
              </a:ext>
            </a:extLst>
          </p:cNvPr>
          <p:cNvSpPr txBox="1"/>
          <p:nvPr/>
        </p:nvSpPr>
        <p:spPr>
          <a:xfrm>
            <a:off x="1040860" y="55350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60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13DD-DC23-D94D-8004-11FA725D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﻿Постановка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CA6B8-98FC-5C44-93C2-D3852B6A5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Дано: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взвешенный ориентированный граф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кол-во вершин графа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b="0" dirty="0"/>
              </a:p>
              <a:p>
                <a:pPr lvl="1"/>
                <a:r>
                  <a:rPr lang="ru-RU" dirty="0"/>
                  <a:t>Матрица смежности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ru-RU" dirty="0"/>
              </a:p>
              <a:p>
                <a:r>
                  <a:rPr lang="ru-RU" dirty="0"/>
                  <a:t>Найти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ru-RU" dirty="0"/>
                  <a:t>﻿Кратчайшие пути между каждой парой вершин графа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CA6B8-98FC-5C44-93C2-D3852B6A5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0" t="-6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28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5E24-A1D1-024D-A91D-64D9C4A2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Флойда-Уоршелла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8BD36-BA2E-E941-BAD5-E0C7E237C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Рекуррентная формула:</a:t>
                </a:r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  <a:p>
                <a:r>
                  <a:rPr lang="ru-RU" dirty="0"/>
                  <a:t>Алгоритм:</a:t>
                </a:r>
              </a:p>
              <a:p>
                <a:pPr lvl="1"/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1"/>
                <a:r>
                  <a:rPr lang="ru-RU" b="0" dirty="0"/>
                  <a:t>Применить 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преоб</a:t>
                </a:r>
                <a:r>
                  <a:rPr lang="ru-RU" dirty="0"/>
                  <a:t>разование: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8BD36-BA2E-E941-BAD5-E0C7E237C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0" t="-6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5DEDA5-93DC-2C43-B01E-848F2558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597404"/>
            <a:ext cx="32766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8B986-4FCA-F242-81DE-CA3AEBBD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58" y="4512056"/>
            <a:ext cx="5575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6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A505-8F52-3B43-A9EB-4E2BCFB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Распараллеливание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4E55-DCD7-8A43-881D-1639ECBB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шаг зависит от результата предыдущего:</a:t>
            </a:r>
          </a:p>
          <a:p>
            <a:endParaRPr lang="ru-RU" dirty="0"/>
          </a:p>
          <a:p>
            <a:r>
              <a:rPr lang="ru-RU" dirty="0"/>
              <a:t>Следует попытаться распараллелить внутри каждого шага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1CE7C-CF5E-4C45-AA6D-513D49C9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094" y="2559304"/>
            <a:ext cx="3927602" cy="2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8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1E93-FAC4-3249-ACAA-1743D335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Распараллеливание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5D6080-03AD-2D4D-81F5-0CF011450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Преобразование над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/>
                  <a:t>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Операция над ячейкой:</a:t>
                </a:r>
              </a:p>
              <a:p>
                <a:endParaRPr lang="ru-RU" dirty="0"/>
              </a:p>
              <a:p>
                <a:r>
                  <a:rPr lang="ru-RU" dirty="0"/>
                  <a:t>Допустимо обрабатывать каждую ячейку в отдельном потоке.</a:t>
                </a: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5D6080-03AD-2D4D-81F5-0CF011450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0" t="-6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B9BD78-C50F-0B4A-A7AD-5876FCBF1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30" y="2573528"/>
            <a:ext cx="5575300" cy="10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73A1A-DFEA-D449-B576-3C036D7DF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230" y="4172712"/>
            <a:ext cx="2946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C57E-EC8E-8B46-A723-07A82DA4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сложности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6AAE-C391-734E-8EB1-72B13972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ru-RU" dirty="0"/>
              <a:t>Последовательный вариант:</a:t>
            </a:r>
          </a:p>
          <a:p>
            <a:r>
              <a:rPr lang="ru-RU" dirty="0"/>
              <a:t>Параллельный вариант:</a:t>
            </a:r>
          </a:p>
          <a:p>
            <a:pPr lvl="1"/>
            <a:r>
              <a:rPr lang="ru-RU" dirty="0"/>
              <a:t>Идеальный параллельный вариант:</a:t>
            </a:r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Практический параллельный вариант: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C8C47-C428-A84F-9060-D344B545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908" y="2193324"/>
            <a:ext cx="1422400" cy="25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CD55B9-8B2C-CE49-88A5-383386C42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22" y="2193324"/>
            <a:ext cx="1409700" cy="25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E8D3D8-0EED-3044-BBEF-D30811AEF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058" y="3404683"/>
            <a:ext cx="18288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245882-5A75-294D-825B-482E891D7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724" y="3538033"/>
            <a:ext cx="1981200" cy="29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828DC-4C98-AE48-A5A6-1A5D40C8E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774" y="4479170"/>
            <a:ext cx="6057900" cy="1130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88CBEB-04EF-8C49-9B3D-77FF2B509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774" y="5764356"/>
            <a:ext cx="26670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DFDD-09F9-AD4C-95E6-BD70668B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0AD2-EB30-5E47-9629-B47B984D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Процессор:</a:t>
            </a:r>
          </a:p>
          <a:p>
            <a:pPr lvl="1"/>
            <a:r>
              <a:rPr lang="en-US" dirty="0"/>
              <a:t>Intel Core i7</a:t>
            </a:r>
            <a:endParaRPr lang="ru-RU" dirty="0"/>
          </a:p>
          <a:p>
            <a:r>
              <a:rPr lang="ru-RU" dirty="0"/>
              <a:t>Результаты эксперимента: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B3625-8E58-3641-9E59-7618E5D1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356" y="3515935"/>
            <a:ext cx="6121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469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112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Wisp</vt:lpstr>
      <vt:lpstr>Задача поиска кратчайших путей между всеми вершинами взвешенного ориентированного графа алгоритмом Флойда-Уоршелла</vt:lpstr>
      <vt:lpstr>Постановка задачи</vt:lpstr>
      <vt:lpstr>Алгоритм Флойда-Уоршелла</vt:lpstr>
      <vt:lpstr>Распараллеливание</vt:lpstr>
      <vt:lpstr>Распараллеливание</vt:lpstr>
      <vt:lpstr>Оценка сложности</vt:lpstr>
      <vt:lpstr>Эксперимент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2019-11-16T10:43:04Z</dcterms:created>
  <dcterms:modified xsi:type="dcterms:W3CDTF">2019-11-16T12:49:11Z</dcterms:modified>
</cp:coreProperties>
</file>