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12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FDA1F-B0CF-E20F-029E-BD1B3345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BBF60-86C0-40E5-AA99-9F960C49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BEEEC-8CFD-4EF4-D1C0-60F40ED6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3D268-D9F5-77C8-708F-339B218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CB31D-1207-2305-24DE-2A1AEBBE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1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4F344-BA28-A16A-85F9-4DCA0B00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4579C4-3BD0-3DEE-8C67-B5D5E29A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89C00-5689-2F42-B65E-DF01D917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C0F7E-6A83-4EDC-238B-EFB17B18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7D627-1E45-C7B6-397F-3F935E6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90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533EF-3165-4A7B-395E-241BBC03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8B95A7-40C8-1BE6-DCE4-3DFC3E136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81B835-EAE8-E280-A615-A49CB081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3F6F7B-F5CE-98B9-07BF-7883FE0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77806-382A-2F85-3A9E-FC7DFE65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79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9B7D4-E3F6-BB09-0DFA-52DF23D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D1995-C648-8275-B4A5-E514D5CA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5EF2DB-FFC5-517A-8B6B-F9E53973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FB75E7-3044-8DF3-FA50-14D029C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DA583-FA51-DA7C-B490-8E6CC614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8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F3BB0-1014-7040-393C-F3E91FD4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8D7D3-5001-7601-3254-907E831C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04138-7FF8-3CA3-C822-49650757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0C3CE-05CB-9E80-0226-98066F2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2A4A1E-1F54-19C9-E5C0-C399FCAD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9B5D-6BE3-C43A-E298-585F0101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D472E-451D-4B2E-5B77-26028C40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659CD2-F8A0-C7A3-003E-473B9733F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B1BBA7-BC50-843A-82EE-717F5501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BAE759-8A3E-1E3C-2CCD-65004C24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C86BB-F802-F673-C421-349D1323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0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B42DA-DED4-1892-3F02-7B2F8906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17EB8-E1D3-BBCC-607C-0DD5977C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7DB6B1-13A2-F11A-06DE-0093C7DB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452ED7-E5D7-F9DE-BCA7-B84DAD83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E8CC85-3E65-82CD-7493-1AFEDE37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F6BB82-2B0C-30F4-FC4F-98F989F7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F1F689-B777-3692-0D64-48165389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FBD41A-7320-38E1-9EAA-2D864B33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EB454-1B58-FB7C-AEEE-DE2620F5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F65265-8517-7A64-ECFA-371E3EC0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FA7209-8F95-8A50-8FD8-77077490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957D8A-5033-AFEE-D41B-7B8C9E13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7428C-28C5-E7EE-7677-22142013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314D23-2E5C-BDA4-07C7-0B4BBEF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832375-9F97-FBA7-50F9-5313ED21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4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9317D-9F71-460D-C372-93B05B99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8ABBD-3C38-7DFC-B945-3FB39A41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A4C2E-35E9-315D-1ED8-C502CD8CC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25C61A-12C4-0820-37C8-B5844FBE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54F63B-0D12-230D-88E2-C038379E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95A80-03B0-2E9E-C3AE-A17F91A7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6ADEB-95E4-B6D0-B6F6-3A30A0C0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309DD9-6106-BF2C-1E6F-E7E4DEB7F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1FCB5D-5E67-A7D0-089A-F38ECB84A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DAF45-0EB7-DB69-D25C-30C6B69D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3F50D-5A34-B052-EC4F-1FB4A41C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D5B50E-D090-0A6A-5CE0-4AC8B356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6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CE4336-B47D-6EDD-0C83-A96B83CE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EDFC2-8AA4-E4B8-829A-9FEBB1D6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EB67B-E3BF-F951-5443-A11A338A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9279-1345-484C-8B5A-7DA9A3A2D675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09660-C1B0-13F3-F8C0-3E2A2A274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1CCBE-D2D6-9C6C-2809-29EF52338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2E4A-FF3D-4641-94E1-3A3EAE3F7F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8A469A-E7C1-F973-1202-8447E001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590154"/>
            <a:ext cx="6620799" cy="567769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863D001-7EE7-3F31-AB33-CA04A0A0FD5F}"/>
              </a:ext>
            </a:extLst>
          </p:cNvPr>
          <p:cNvSpPr/>
          <p:nvPr/>
        </p:nvSpPr>
        <p:spPr>
          <a:xfrm>
            <a:off x="2867025" y="666750"/>
            <a:ext cx="6448425" cy="723900"/>
          </a:xfrm>
          <a:prstGeom prst="rect">
            <a:avLst/>
          </a:prstGeom>
          <a:noFill/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71D3A3F-4661-ACF3-40CC-BB8FA9407E8C}"/>
              </a:ext>
            </a:extLst>
          </p:cNvPr>
          <p:cNvSpPr/>
          <p:nvPr/>
        </p:nvSpPr>
        <p:spPr>
          <a:xfrm>
            <a:off x="2867025" y="1495820"/>
            <a:ext cx="6448425" cy="1094979"/>
          </a:xfrm>
          <a:prstGeom prst="rect">
            <a:avLst/>
          </a:prstGeom>
          <a:noFill/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C9442D-1509-0162-22DD-A7ABD2C9E201}"/>
              </a:ext>
            </a:extLst>
          </p:cNvPr>
          <p:cNvSpPr/>
          <p:nvPr/>
        </p:nvSpPr>
        <p:spPr>
          <a:xfrm>
            <a:off x="3067050" y="2881510"/>
            <a:ext cx="2924175" cy="3023990"/>
          </a:xfrm>
          <a:prstGeom prst="rect">
            <a:avLst/>
          </a:prstGeom>
          <a:noFill/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09F6AB-C85F-99B7-28B6-4009B6A9B351}"/>
              </a:ext>
            </a:extLst>
          </p:cNvPr>
          <p:cNvSpPr/>
          <p:nvPr/>
        </p:nvSpPr>
        <p:spPr>
          <a:xfrm>
            <a:off x="6091237" y="2786854"/>
            <a:ext cx="3014663" cy="1094979"/>
          </a:xfrm>
          <a:prstGeom prst="rect">
            <a:avLst/>
          </a:prstGeom>
          <a:noFill/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5DE342A-F4DF-C2D8-9A52-C9550D756B87}"/>
              </a:ext>
            </a:extLst>
          </p:cNvPr>
          <p:cNvSpPr/>
          <p:nvPr/>
        </p:nvSpPr>
        <p:spPr>
          <a:xfrm>
            <a:off x="6791325" y="1028700"/>
            <a:ext cx="1362075" cy="337941"/>
          </a:xfrm>
          <a:prstGeom prst="rect">
            <a:avLst/>
          </a:prstGeom>
          <a:solidFill>
            <a:srgbClr val="1DEBEB"/>
          </a:solidFill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Menu-bar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6A2C590-526B-1C7D-590D-B961D4C658B4}"/>
              </a:ext>
            </a:extLst>
          </p:cNvPr>
          <p:cNvSpPr/>
          <p:nvPr/>
        </p:nvSpPr>
        <p:spPr>
          <a:xfrm>
            <a:off x="2886075" y="2243333"/>
            <a:ext cx="1362075" cy="337941"/>
          </a:xfrm>
          <a:prstGeom prst="rect">
            <a:avLst/>
          </a:prstGeom>
          <a:solidFill>
            <a:srgbClr val="1DEBEB"/>
          </a:solidFill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Menu-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F88079-5855-13BC-B162-C2F4C5E24B74}"/>
              </a:ext>
            </a:extLst>
          </p:cNvPr>
          <p:cNvSpPr/>
          <p:nvPr/>
        </p:nvSpPr>
        <p:spPr>
          <a:xfrm>
            <a:off x="3076343" y="2891232"/>
            <a:ext cx="1362075" cy="337941"/>
          </a:xfrm>
          <a:prstGeom prst="rect">
            <a:avLst/>
          </a:prstGeom>
          <a:solidFill>
            <a:srgbClr val="1DEBEB"/>
          </a:solidFill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Big-card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644C4D8-F5A0-F45E-86A0-503C3D60040B}"/>
              </a:ext>
            </a:extLst>
          </p:cNvPr>
          <p:cNvSpPr/>
          <p:nvPr/>
        </p:nvSpPr>
        <p:spPr>
          <a:xfrm>
            <a:off x="6110287" y="2786854"/>
            <a:ext cx="1362075" cy="337941"/>
          </a:xfrm>
          <a:prstGeom prst="rect">
            <a:avLst/>
          </a:prstGeom>
          <a:solidFill>
            <a:srgbClr val="1DEBEB"/>
          </a:solidFill>
          <a:ln w="38100">
            <a:solidFill>
              <a:srgbClr val="1DEB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Little-card</a:t>
            </a:r>
          </a:p>
        </p:txBody>
      </p:sp>
    </p:spTree>
    <p:extLst>
      <p:ext uri="{BB962C8B-B14F-4D97-AF65-F5344CB8AC3E}">
        <p14:creationId xmlns:p14="http://schemas.microsoft.com/office/powerpoint/2010/main" val="1034978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Mesquita</dc:creator>
  <cp:lastModifiedBy>Felipe Mesquita</cp:lastModifiedBy>
  <cp:revision>1</cp:revision>
  <dcterms:created xsi:type="dcterms:W3CDTF">2023-10-20T14:35:28Z</dcterms:created>
  <dcterms:modified xsi:type="dcterms:W3CDTF">2023-10-20T15:18:51Z</dcterms:modified>
</cp:coreProperties>
</file>